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7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FA71-9E5F-4599-9BA9-52807B4695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C6DA-425E-456B-AD5D-209B8EBA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7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Model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Shopee</a:t>
            </a:r>
            <a:r>
              <a:rPr lang="en-US" dirty="0" smtClean="0"/>
              <a:t> Marketing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4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Vector Machine SVM Dataset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47" y="1084088"/>
            <a:ext cx="6085714" cy="3447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85" y="4715420"/>
            <a:ext cx="4571429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887" y="12358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1 Val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22" y="4722251"/>
            <a:ext cx="4666667" cy="15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44" y="1412565"/>
            <a:ext cx="5723809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Dataset 1</a:t>
            </a:r>
            <a:endParaRPr lang="en-US" dirty="0"/>
          </a:p>
        </p:txBody>
      </p:sp>
      <p:sp>
        <p:nvSpPr>
          <p:cNvPr id="5" name="AutoShape 2" descr="data:image/png;base64,iVBORw0KGgoAAAANSUhEUgAAC4AAAAJOCAYAAABcYohiAAAABHNCSVQICAgIfAhkiAAAAAlwSFlzAAALEgAACxIB0t1+/AAAADh0RVh0U29mdHdhcmUAbWF0cGxvdGxpYiB2ZXJzaW9uMy4xLjMsIGh0dHA6Ly9tYXRwbG90bGliLm9yZy+AADFEAAAgAElEQVR4nOzdeZReZZX3/e8vKSQgBkhATEhDwiDytAGRgrZlKmYFBwaFFhxAMShKO7ytgM3DYNMttr5oxDGKphmkEVQcgggYihmkogwyKhAQRECGIGEwIfv54z6BsqiqzKmq5PtZq9Z97n2da599nQouF2tnk6pCkiRJkiRJkiRJkiRJkiRJkjT4DRvoAiRJkiRJkiRJkiRJkiRJkiRJC8cGcEmSJEmSJEmSJEmSJEmSJEkaImwAlyRJkiRJkiRJkiRJkiRJkqQhwgZwSZIkSZIkSZIkSZIkSZIkSRoibACXJEmSJEmSJEmSJEmSJEmSpCHCBnBJkiRJkiRJkiRJkiRJkiRJGiJsAJckSZIkSZIkSZIkSZIkSZKkIcIGcEmSJEmSJEnSSinJzCTPJHmq28/YJczZkeT+pVXjkhhktYxPUknaBroWSZIkSZIkSRrqbACXJEmSJEmSJK3M3lpVa3T7+dNAFrMiNkiviGeSJEmSJEmSpIFkA7gkSZIkSZIkST0keUOSq5M8keTGJB3d1g5NcluSvya5O8nhTfzlwC+Asd0niieZmuSkbvv/bjJ3M4n8qCQ3AbOTtDX7fpjkkST3JPnXbvdvm6QryZNJHkpyykKeqTPJSc25nkrysySjk5zV5Lo+yfhu91eSf23O+JckX0gyrFkbluTYJPcmeTjJ6UnWbNbmT/v+QJL7gOnA5U3aJ5pn/3OSjZNMT/Jok/+sJGv1eC//luSmJLOSnJNkRLf1tye5oan9riRvauJrJjktyYNJHmjOPHxh3pEkSZIkSZIkDQU2gEuSJEmSJEmS1E2S9YFpwEnAKODfgB8mWbe55WHgLcBI4FDgS0leX1WzgTcDf1qMieLvAvYG1gLmAT8DbgTWB3YFPp5kz+beycDkqhoJbAz8YBGO9y/Ae5q8GwPXAN9rznkbcHyP+/cF2oHXA28H3t/ED2l+dgY2AtYAvtpj707A5sCewI5NbK3mvVwDBPgcMLa57x+AE3rkOAB4EzAB2KJ5Jkm2BU4HPkXrne0IzGz2/A8wF9gE2ArYAzis37ciSZIkSZIkSUOIDeCSJEmSJEmSpJXZ+c2U7yeSnN/E3g1cUFUXVNW8qroY6AL2AqiqaVV1V7VcBlwE7LCEdXylqv5YVc8A2wDrVtVnq+pvVXU38G1azdsAc4BNkqxTVU9V1bWL8JzvNbXPojWt/K6quqSq5gLn0mqY7u7zVfVYVd0HfJlWozrAwcApVXV3VT0FHAP8S5K2bntPqKrZzZleoqr+UFUXV9VzVfUIcAqtpvGe7+VPVfUYrab41zXxDwDfbfbPq6oHqur2JOvRasL/ePPsh4EvdXt3kiRJkiRJkjTktS34FkmSJEmSJEmSVlj7VNUlPWIbAu9M8tZusVWASwGSvJnWpOxX0xq0sjpw8xLW8ccezx+b5IluseHAFc31B4DPArcnuQc4sap+vpDPeajb9TO9fF+jn7rupTWtm+bz3h5rbcB6fex9iSSvBL5Cq3n+FbTe5eM9bvtzt+unuz3/H4ALekm7Ia3f1YNJ5seGLagWSZIkSZIkSRpKbACXJEmSJEmSJOnv/RE4o6o+2HMhyarAD4H3Aj+pqjnN5PD53cbVS77ZtJrE53tVL/d03/dH4J6q2rS34qrq98C7kgwD9gPOSzK6qmYv4FyL4x+AW5rrDYA/Ndd/otVsTbe1ubQaysfNL7V72b3k/lwT36KqHk2yD/DVhazrj8DGfcSfA9ZppppLkiRJkiRJ0gpn2EAXIEmSJEmSJEnSIHMm8NYkeyYZnmREko4k44CXAasCjwBzm2nge3Tb+xAwOsma3WI3AHslGZXkVcDHF/D8XwNPJjkqyWpNDa9Nsg1AkncnWbeq5gHzp4Q/v8Sn7t2nkqyd5B+AjwHnNPGzgU8kmZBkDeC/gHP6abp+BJgHbNQt9grgKeCJJOsDn1qEuk4DDk2ya5JhSdZP8pqqehC4CPj/k4xs1jZOstMi5JYkSZIkSZKkQc0GcEmSJEmSJEmSuqmqPwJvBz5Dq3H5j7Sak4dV1V+BfwV+ADwOHAT8tNve22k1R9+d5IkkY4EzgBuBmbSak8+hH1X1PPBW4HXAPcBfgO8A85vK3wTckuQpYDLwL1X17BIfvHc/AWbQamKfRqvxGuC7tM51eVPjs8CRfSWpqqeB/wSuat7LG4ATgdcDs5rcP1rYoqrq18ChwJea/Zfx4kTy99Jq1L+V1u/oPGDMwuaWJEmSJEmSpMEuVb39VxclSZIkSZIkSdLKLEkBm1bVHwa6FkmSJEmSJEnSi5wALkmSJEmSJEmSJEmSJEmSJElDhA3gkiRJkiRJkiRJkiRJkiRJkjREpKoGugZJkiRJkiRJkiRJkiRJkiRJ0kJwArgkSZIkSZIkSZIkSZIkSZIkDRE2gEuSJEmSJEmSJEmSJEmSJEnSENE20AVoxbHOOuvU+PHjB7oMSZIkSZIkSZIkSZIkSZIkaUibMWPGX6pq3d7WbADXUjN+/Hi6uroGugxJkiRJkiRJkiRJkiRJkiRpSEtyb19rw5ZnIZIkSZIkSZIkSZIkSZIkSZKkxWcDuCRJkiRJkiRJkiRJkiRJkiQNEW0DXcCKIMk+wOVV9VgvaycAV1bVJQuRZy1gl6r6UR/rPwF2At4xP1+Sg4GPAI8BB1XVk/3kHw+cUFWHLKiWxXHzA7MYf/S0ZZFakiRJkiRJkiRJkiRJkiRphTXz5L0HugQNITaALx37AL+j1YS9JNYC9gN6bQAHPgQcPv9LklWa2I7A/s3aF5awBkmSJEmSJEmSJEmSJEmSJK2k5syZw/3338+zzz470KWsFEaMGMG4ceNYZZVVFnrPoG0AT9IGnAGsDzwAnAZ8jFbNq9Kagv1YkuOAXYB5wPub7d+l1Yw9AXh7Vd3fS/6TgJ2B52g1XW8IfB0YDny1qs5M0gnsVlVzk3RWVUeSqcAsYGvgYuB7wJuAzZOcV1W9NmAnGQucBawC3FRVRyR5I/AlYDZwJrAJsHvz3HdW1SPdc1TVg0m6h14N3NzUdwkwpY9nf7Y562+7xSYDrwOGAQcDY5p3+qkk6zS5Pg2c3ryji6vqv3rLL0mSJEmSJEmSJEmSJEmSpBXD/fffzyte8QrGjx9Pj75VLWVVxaOPPsr999/PhAkTFnrfsGVY05LaF7i1qnYEbgFGAyOq6s3At4BJSSYC61dVB/AR4Jhm79rAAcAptCZj/50kWwEbVdV2wK60Grr/g1Yj9A7Akc107b50VtX2wF5VdR9wIXBwX83fjb8Auzf7RibZFNgLOKqqdqHVSD6FVqN1R8/m7z6sBTzZXM9qzt3zrGOAbatqB+DabkvHVNVOwInA4VV1HbB1Wv+k7g+cB3QAU6pqZ+BzC1GPJEmSJEmSJEmSJEmSJEmShrBnn32W0aNH2/y9HCRh9OjRizxtfTA3gG8M/Ka57qI1HXv+BOsbmu+bAx3NxOxvACOb9Vurah6tyeFr9ZL71cDVANUA1q6qmVU1B7gHeCVQ3fZ0/1P8u+bzmUU4z2jgvKbW7YGxtCaOH5DkDGCbRcg13xO8eOaRzfeeNgRuaq5ndIt/OskVwElNLQBXANsBbwV+AvwA2CLJWbSmnL9EkklJupJ0Pf/0rMU4giRJkiRJkiRJkiRJkiRJkgYTm7+Xn8V514O5AfxuYOvmuh24C9iy+b5l8/0O4KJmYnYH8N5mva/G7fnuAN7wwg2tN/dEkvHN5O+NgIdpTdUek2Qd4FXd9nfPDzAHGL6A8xwEnN/UeVVT1+NVdQRwFK1J3AuTp7s7gdcmGQ7sxt9P+J7vXmBic70VQJLRQEczFfz/8uI7Ogv4BDCrqmYDc6rqk8ChwGd7K6CqplRVe1W1D199zUUoXZIkSZIkSZIkSZIkSZIkSXqpN77xjcv1eTNnzuT73//+cn3mkmgb6AL68WPgzCSXAw8C1wFzklwIjAD2r6pHk/y5mapdwNnARQtKXFU3JLk3yVXAc8B+wHHA92k1YH+tquYkmQL8DLgSeKSflL8Evp7k3Kr6Zh/3TAdOT7JPt9jhSfYD1gA+D/wZGJXkPGBSVT3WPUGSrwBvAd6W5JtVNSXJt2lN7n6cVpN5z7M+mGRGM+37xib8OPBUkum8OB2cqrozyQa0poLTPOejwOrAmf2cX5IkSZIkSZIkSZIkSZIkSSug8UdPW6r5Zp689wLvufrqq5fqM/szd+7cFxrADzroJa24g1Kqeg6zHpySdAC7VdWxA13LiqxpsH9bVf1tUfeuOmbTGvO+Ly+DqiRJkiRJkiRJkiRJkiRJklZcC9MUvbzcdtttbL755i98H4gG8DXWWIOnnnqKzs5Ojj/+eNZbbz1uuOEG9ttvPyZOnMjkyZN55plnOP/889l444055JBDGDFiBLfccgsPPfQQp5xyCm95y1t49tln+fCHP0xXVxdtbW2ccsop7LzzzkydOpVp06bx7LPPMnv2bJ5++mluu+02JkyYwPve9z723Xdf3vOe9zB79mwAvvrVr/LGN76Rzs5OTjjhBNZZZx1+97vfsfXWW3PmmWeShOuvv56PfexjzJ49m1VXXZVf/epXrL766hx99NF0dnby3HPP8ZGPfITDDz/8Jeft+c4Bksyoqvbe3s9gngC+1CT5BbBat9DhVXXHMnjOTsCJ3UL3VNWhi5nre8CEbqHjq+qyZbWv2TsN+NXiNH8DTFx/TboG0f8ASZIkSZIkSZIkSZIkSZIkaWi78cYbue222xg1ahQbbbQRhx12GL/+9a+ZPHkyp556Kl/+cmt48cyZM7nsssu466672HnnnfnDH/7A1772NQBuvvlmbr/9dvbYYw/uvPNOAK655hpuuukmRo0aRWdnJ1/84hf5+c9/DsDTTz/NxRdfzIgRI/j973/Pu971Lrq6ugD47W9/yy233MLYsWPZbrvtuOqqq9h222058MADOeecc9hmm2148sknWW211TjttNNYc801uf7663nuuefYbrvt2GOPPZgwYUIvJ114Q6YBvKo6gc7F3PvmpVpM38+5DOhYSrkWq3F8cfc1e+3eliRJkiRJkiRJkiRJkiRJ0qCxzTbbMGbMGAA23nhj9thjDwAmTpzIpZde+sJ9BxxwAMOGDWPTTTdlo4024vbbb+fKK6/kyCOPBOA1r3kNG2644QsN4LvvvjujRo3q9Zlz5szhox/9KDfccAPDhw9/YQ/Atttuy7hx4wB43etex8yZM1lzzTUZM2YM22yzDQAjR44E4KKLLuKmm27ivPPOA2DWrFn8/ve/X3kawCVJkiRJkiRJkiRJkiRJkiStXFZdddUXrocNG/bC92HDhjF37twX1pL83b4kVFWfeV/+8pf3ufalL32J9dZbjxtvvJF58+YxYsSIXusZPnw4c+fOpape8nyAquLUU09lzz337OeEi27YUs0mSZIkSZIkSZIkSZIkSZIkScvZueeey7x587jrrru4++672Wyzzdhxxx0566yzALjzzju577772GyzzV6y9xWveAV//etfX/g+a9YsxowZw7BhwzjjjDN4/vnn+332a17zGv70pz9x/fXXA/DXv/6VuXPnsueee/KNb3yDOXPmvFDD7Nmzl/isTgCXJEmSJEmSJEmSJEmSJEmSNKRtttlm7LTTTjz00EN885vfZMSIERxxxBF86EMfYuLEibS1tTF16tS/m+A93xZbbEFbWxtbbrklhxxyCEcccQT7778/5557LjvvvHO/08IBXvayl3HOOedw5JFH8swzz7DaaqtxySWXcNhhhzFz5kxe//rXU1Wsu+66nH/++Ut81vQ32lxaFO3t7dXV1TXQZUiSJEmSJEmSJEmSJEmSJGkx3XbbbWy++eYDXcYiOeSQQ3jLW97CO97xjoEuZbH09s6TzKiq9t7uH7ZcqpIkSZIkSZIkSZIkSZIkSZIkLbG2gS5gRZBkH+Dyqnqsl7UTgCur6pKFyLMWsEtV/aiP9cuBAuYC76qqh5McDHwEeAw4qKqe7Cf/eOCEqjpkQbUsjpsfmMX4o6cti9SSJEmSJEmSJEmSJEmSNCjMPHnvgS5BktTD1KlTB7qE5coJ4EvHPsCopZBnLWC/ftZ3raqdgNOB9yVZBfgQsCNwBnD4UqhBkiRJkiRJkiRJkiRJkiRJ0iA1aBvAk7QlOTvJ5c3nbkl+luQXSaYnGdXcd1ySziY2vvmZnuS8JDOSjOsj/0lJrmruXSvJls33a5O8u7mnM0nb/Ovmc2qSyUmuTHJ8kg2ANwFnJflUP+cZm+TSZt/Xm9gbk1zX1PB+YBKwe/PcdXvmqKo5zeVqwC3Aq4Gbq2oucAnwhj6e/dkkVwCf7BabnOSyJFck2SDJPyX5QrO2TpIfJdkkydVN3Z/p62ySJEmSJEmSJEmSJEmSJElacVTVQJew0licdz1oG8CBfYFbq2pHWs3Oo4ERVfVm4FvApCQTgfWrqgP4CHBMs3dt4ADgFGD/nomTbAVsVFXbAbsCs4D/AA4GdgCObKZr96WzqrYH9qqq+4ALgYOr6gv97PkLsHuzb2SSTYG9gKOqahfge8AU4OKq6qiqR3qpe4Mk1wAfBW6mNTH8yWZ5VnPunnvGANtW1Q7Atd2WjmmmiZ8IHF5V1wFbJwmtd3Ye0AFMqaqdgc/1czZJkiRJkiRJkiRJkiRJkiStAEaMGMGjjz5qE/hyUFU8+uijjBgxYpH2tS2jepaGjYHfNNddwNbAb5vvNwC7A5sDHfOncwMPNp+3VtW8JA8Am/SS+9XA1QDV/OlMsnZVzWyu7wFeCXT/k5tu179rPp9ZhPOMBr6RZC1gPDAW+DpwbJIPAKcCD/eXoGk2/+ck+wP/RqthfGSzPBJ4opdtGwI3NdczgD2a608n2RVYBbitiV0BbAe8FTgQGA6ckOQs4EzgFz2TJ5lEa3I5w0e+ZGi5JEmSJEmSJEmSJEmSJEmShpBx48Zx//3388gjL5llrGVgxIgRjBs3bpH2DOYG8LtpNX1PA9qBPwCHNmtbAncBdwAXVdWRAM3U7vXpu3F7vjtoNTl/tdkX4Ikk44EHgI1oNWPPAsYkeQZ4Vbf9Pf9KwxxazdL9OQg4v6qmNg3VAR6vqiOSjAVOAw7rK09ztrlNw/qTtJrP7wRem2Q4sBt/P+F7vnuBic31Vk2u0UBHVe2QZHdak88BzqI16XtWVc1OslpVfTLJy4Cr6KUBvKqm0GpEZ9Uxm/pXPSRJkiRJkiRJkiRJkiRJkoawVVZZhQkTJgx0GerHYG4A/zFwZpLLaU32vg6Yk+RCYASwf1U9muTPzQTwAs4GLlpQ4qq6Icm9Sa4CngP2A44Dvk+rAftrVTUnyRTgZ8CVQH9/jeGXwNeTnFtV3+zjnunA6Un26RY7PMl+wBrA54E/A6OSnAdMqqrHut07Bjgjybym5kOaGr9Na3L347SazHue9cEkM5JcAdzYhB8HnkoynReng1NVdybZADipCb0tyUeB1WlNAJckSZIkSZIkSZIkSZIkSZI0gNIaKD34JekAdquqYwe6lhVZ02D/tqr626LuXXXMpjXmfV9eBlVJkiRJkiRJkiRJkiRJ0uAw8+S9B7oESdJKIMmMqmrvbW0wTwBfapL8AlitW+jwqrpjGTxnJ+DEbqF7qurQxcz1PaD7/Pzjq+qyZbWv2TsN+NXiNH8DTFx/Tbr8PzeSJEmSJEmSJEmSJEmSJEnSMjNkJoBr8Gtvb6+urq6BLkOSJEmSJEmSJEmSJEmSJEka0vqbAD5seRcjSZIkSZIkSZIkSZIkSZIkSVo8NoBLkiRJkiRJkiRJkiRJkiRJ0hBhA7gkSZIkSZIkSZIkSZIkSZIkDRE2gEuSJEmSJEmSJEmSJEmSJEnSEGEDuCRJkiRJkiRJkiRJkiRJkiQNEW0DXcCKIMk+wOVV9VgvaycAV1bVJQuRZy1gl6r6UR/rWwH/Tev39sWqmpbkYOAjwGPAQVX1ZD/5xwMnVNUhC6plcdz8wCzGHz1tWaSWJEmSJEmSJEmSpCFj5sl7D3QJkiRJkqQVmBPAl459gFFLIc9awH79rB8LvL2qdm6av1cBPgTsCJwBHL4UapAkSZIkSZIkSZIkSZIkSZI0SA3aBvAkbUnOTnJ587lbkp8l+UWS6UlGNfcdl6SziY1vfqYnOS/JjCTj+sh/UpKrmnvXSrJl8/3aJO9u7ulM0jb/uvmcmmRykiuTHJ9kA+BNwFlJPtXPecYmubTZ9/Um9sYk1zU1vB+YBOzePHfdHvs3AkYA5yU5P8l6wKuBm6tqLnAJ8IY+nv3ZJFcAn+wWm5zksiRXJNkgyT8l+UKztk6SHyXZJMnVTd2fWdDvTJIkSZIkSZIkSZIkSZIkSdKyNWgbwIF9gVurakfgFmA0MKKq3gx8C5iUZCKwflV1AB8Bjmn2rg0cAJwC7N8zcZKtgI2qajtgV2AW8B/AwcAOwJHNdO2+dFbV9sBeVXUfcCFwcFV9oZ89fwF2b/aNTLIpsBdwVFXtAnwPmAJcXFUdVfVIj/3rAZsB72jO/++0JoY/2azPas7d86xjgG2ragfg2m5Lx1TVTsCJwOFVdR2wdZLQemfnAR3AlKraGfhcP2eTJEmSJEmSJEmSJEmSJEmStBwM5gbwjYHfNNddwCbAb5vvNzTfNwc6munc3wBGNuu3VtU84AFaTdI9vRq4GqAawNpVNbOq5gD3AK8EqtuedLv+XfP5zCKcZzSt6d2dwPbAWODrwAFJzgC2WcD+WcD1VfU0MJ3W2Z/gxTOPbL73tCFwU3M9o1v8081U8JOaWgCuALYD3gr8BPgBsEWSs2hNOX+JJJOSdCXpev7pWQs4giRJkiRJkiRJkiRJkiRJkqQlMZgbwO8Gtm6u24G7gC2b71s23+8ALmomZncA723W+2rcnu8O4A0v3NCaev1EkvHN5O+NgIdpNV2PSbIO8Kpu+7vnB5gDDF/AeQ4Czm/qvKqp6/GqOgI4itYk7v7y/B54ZZLhwOtoNanfCby2ie3G30/4nu9eYGJzvVVz3tFARzMV/P/y4js6C/gEMKuqZgNzquqTwKHAZ3srqqqmVFV7VbUPX33NBbwCSZIkSZIkSZIkSZIkSZIkSUuibaAL6MePgTOTXA48CFwHzElyITAC2L+qHk3y52aqdgFnAxctKHFV3ZDk3iRXAc8B+wHHAd+n1YD9taqak2QK8DPgSuCRflL+Evh6knOr6pt93DMdOD3JPt1ihyfZD1gD+DzwZ2BUkvOASVX1WLea5yT5NtAJzAMO6Ra7AnicVpN5z7M+mGRGM+37xib8OPBUkum8OB2cqrozyQa0poIDvC3JR4HVgTP7Ob8kSZIkSZIkSZIkSZIkSZKk5SBVPYdZD05JOoDdqurYga5lRdY02L+tqv62qHtXHbNpjXnfl5dBVZIkSZIkSZIkSZI0dMw8ee+BLkGSJEmSNMQlmVFV7b2tDeYJ4EtNkl8Aq3ULHV5VdyyD5+wEnNgtdE9VHbqYub4HTOgWOr6qLltW+5q904BfLU7zN8DE9deky3+RIUmSJEmSJEmSJEmSJEmSJC0zQ2YCuAa/9vb26urqGugyJEmSJEmSJEmSJEmSJEmSpCGtvwngw5Z3MZIkSZIkSZIkSZIkSZIkSZKkxWMDuCRJkiRJkiRJkiRJkiRJkiQNETaAS5IkSZIkSZIkSZIkSZIkSdIQYQO4JEmSJEmSJEmSJEmSJEmSJA0RNoBLkiRJkiRJkiRJkiRJkiRJ0hDRNtAFaMVx8wOzGH/0tIEuQ5IkSZIkSZIkSRpUZp6890CXIEmSJEmSViBOAF+KknQkOWkh733/sq5nYSTpHOgaJEmSJEmSJEmSJEmSJEmSJC0cG8AHzqBoAJckSZIkSZIkSZIkSZIkSZI0dNgAvgwk+UGSy5JclGRkklFJOpNcmuQrSd4GTGxiu/eyf7ck1zY/uzWxziRfbGKTmtgmzTMuS3JsE5uaZHKSK5Mc30d92yT5TZLvAyOb2JuaPF1J3tvELk0yvLn+YZJXLov3JUmSJEmSJEmSJEmSJEmSJGnhtA10ASuoQ6rq6SSHAQcC9wCdVXVCklRVJbm5qjr62H8CsEdzfSFwSXP9Y+Ao4IokU4H/BD5QVX9McnaScc19nVX1sSTXASf2kv84YB/gMeDeJnZ5VV2YpA3oBE4HfgXsnOTXwCpV9XDPRE0z+iSA4SPXXeCLkSRJkiRJkiRJkiRJkiRJkrT4nAC+9A0HvpDkcuCjwFjgMmBYM3H73QuRo6rqyap6Eni+W/y3VfU8rabtVwKbAWck6QQ2B9Zv7vtd8/lMH/nXqqr7quop4M4mtnWSS2g1ff9jE/s+rQb2fWk1n/dW6JSqaq+q9uGrr7kQR5MkSZIkSZIkSZIkSZIkSZK0uJwAvvS9DnioqnZM8kFaTdnDq+o4gCQ3AGcA1U+OYUlGNtfDu8W3bKZxbwg8DNwBfLyqHkwyvMn54QXkBpjVTAt/HNi0iX0aOAx4APg9QFXdnWQscABw0IKPLkmSJEmSJEmSJEmSJEmSJGlZcgL40ncLsEmSC4Ftm9i2Sa5Mch1wSRP7dZLzk+zQS47PAhcBFwMndou/E7gaOL2q/gb8O/DdJNOBC4DVF7LG/wB+CpwG3NfEfgz8BPgOrcbw+S4A/lZVsxYytyRJkiRJkiRJkiRJkiRJkqRlJFULGhatwSBJJ7BbVc1dzs89Anikqs5d0L3t7e3V1dW1HKqSJEmSJEmSJEmSJEmSJEmSVlxJZlRVe29rbcu7GP29JB8D9u0W+nFVTV6K+Q8EPtwtdE1VHbOQe49oattradUjSZIkSZIkSZIkSZIkSZIkafE5AVxLjRPAJUmSJEmSJEmSJEmSJEmSpCXX3wTwYcu7GEmSJEmSJEmSJEmSJEmSJEnS4rEBXJIkSZIkSZIkSZIkSZIkSZKGCBvAJUmSJEmSJEmSJEmSJEmSJGmIsAFckiRJkiRJkh7PI+AAACAASURBVCRJkiRJkiRJkoaItoEuQCuOmx+Yxfijpw10GZIkSZIkqYeZJ+890CVIkiRJkiRJkiRJWkqcAN6PJOOTnNlL/NRFzLHLgvIvSs4+ck1NsskS5nih1r7OLkmSJEmSJEmSJEmSJEmSJGng2AC+GKrqyEW4fTzQawP4EuRcVsazELVKkiRJkiRJkiRJkiRJkiRJGhgrdQN4kjcmuS7J9CTvT3JSEz8kySHNbesn+UmSa5NMaNavbD7/KUlnkquSHNrEtmu+X5rkQGAS8J4kv1pALfNzTk0yOcmVSY5vYpskuSjJZUmOXUCe1ZKc3ZzpnCSrNOc5O8kFzU+SjG5qvKA5X0cvtY5Ncl6SGUnGLfobliRJkiRJkiRJkiRJkiRJkrQ0rdQN4MBewFFVtQtwTx/3vArYH/gYcFSPtc8CbwO2Bw5O8jLgZODtVbUzcC4wBTijqnZdhLo6q2r7pj6A/wQ+UFU7Af+4gGbsw4CfNmfqBN7RxB+uqr2AB4Atmvu+1cRe1tzTs9a1gQOAU5p38BJJJiXpStL1/NOzFuGIkiRJkiRJkiRJkiRJkiRJkhbVyt4A/nXggCRnAPO6xdPt+uaqmgvcAGzSY/+WwE+BS2k1iq8LUFV/aT7nsXh+13w+03xuBpyRpBPYHFi/n72bAx9v7n0f8MoeOR8A1gImADc1sRv6yHVrc4b5e16iqqZUVXtVtQ9ffc3+ziRJkiRJkiRJkiRJkiRJkiRpCbUNdAED7PGqOiLJWOA04E9NfCIvNke/NslwWs3ed/XY/1vgHVU1O8kqVTUnSSUZXVWPJhkGzAGGL2Jd1eP7HcDHq+rBppae6z3v/VVV/RAgySrAwT32hNbE84nArbQmgv+yl1p77pEkSZIkSZIkSZIkSZIkSZI0gFb2CeCHJ7kc+DkwFRib5AKaSd6Nh4Hzga8A/91j//HAT5NcCvxvEzsG+FkTeyetydvbJTlnCer8d+C7SaYDFwCr93PvFGDfJL9q7n99H/d9B/hwkgtpNXfPWUq1SpIkSZIkSZIkSZIkSZIkSVpGUtXfMGn1lGRV4OdVtftA17IkmunkVNW8JNOASVX1wJLkbG9vr66urqVSnyRJkiRJkiRJkiRJkiRJkrSySjKjqtp7W2tb3sWsAM7ixWnfiyTJL4DVuoUOr6o7FiPPgcCHu4WuqapjFjHNGsC0JC8DLlnS5m9JkiRJkiRJkiRJkiRJkiRJy54N4Iuoqt6xBHvfvJRqOAc4ZwlzPAnssDTqkSRJkiRJkiRJkiRJkiRJkrR8DBvoAiRJkiRJkiRJkiRJkiRJkiRJC8cGcEmSJEmSJEmSJEmSJEmSJEkaImwAlyRJkiRJkiRJkiRJkiRJkqQhwgZwSZIkSZIkSZIkSZIkSZIkSRoi2ga6AK04bn5gFuOPnjbQZUiSJEmSlpKZJ+890CVIkiRJkiRJkiRJknpwArgkSZIkSZIkSZIkSZIkSZIkDRE2gEuSJEmSJEmSJEmSJEmSJEnSENE20AVoYCQZC5wFrALcBHwCOBd4GfAEcGFVTU1yHLALMA94f1XNHJiKJUmSJEmSJEmSJEmSJEmSJDkBfOX1F2D3qtoeGAl8HLi6qt4EPA6QZCKwflV1AB8BjumZJMmkJF1Jup5/etZyK16SJEmSJEmSJEmSJEmSJElaGTkBfOU1GvhGkrWA8cDvgeubtRuaz82BjiSdzfcHeyapqinAFIBVx2xay7BeSZIkSZIkSZIkSZIkSZIkaaXnBPCV10HA+c1076uA24GJzdoWzecdwEVV1dHc997lXaQkSZIkSZIkSZIkSZIkSZKkFzkBfOU1HTg9yT7N9yeA7ZL8EngKmFNVNyb5czMBvICzaaZ9S5IkSZIkSZIkSZIkSZIkSVr+UlUDXYMGiSRtVTU3yTeA06vqmkXZ397eXl1dXcuoOkmSJEmSJEmSJEmSJEmSJGnlkGRGVbX3tuYEcHU3LckawB8WtflbkiRJkiRJkiRJkiRJkiRJ0rJnA7heUFV7DnQNkiRJkiRJkiRJkiRJkiRJkvo2bKALkCRJkiRJkiRJkiRJkiRJkiQtHBvAJUmSJEmSJEmSJEmSJEmSJGmIsAFckiRJkiRJkiRJkiRJkiRJkoYIG8AlSZIkSZIkSZIkSZIkSZIkaYiwAVySJEmSJEmSJEmSJEmSJEmShoi2gS6gP0k6gN2q6tiFvP/Uqjpy2VbV63PXAnapqh/1sX5lVW2/kLn2AS6vqsd6WRsG/DewFfBYVb0zySuA7wOjgG9V1ekLyD8VOKGqZi5MPYvi5gdmMf7oaUs7rSRJkiStsGaevPdAlyBJkiRJkiRJkiRJGmJWqAngA9H83VgL2G8p5dqHVjN3b94B3FZVu1bVO5vYB4GzgR2Bw5K8bCnVIUmSJEmSJEmSJEmSJEmSJGmQGRIN4EmOSnJVkulJNmhiJyW5PMmpzVRrklzZfE5NMjnJlUmO7yPna5J0Nj8fa2JfaXL+PMmaSTqSnNSsHdL8jG/qOC/JjCTjgEnA7k2udfs5xzFJLktyXZKtmtj/NLFLm7O9CTgryad6SfEW4P80z/lgE/tn4JKqeh64Edisl+dOSHJtkvOBcU3sdc1zr03ymSb2kyRrN9dfTrJ1kv9q3v2lScb2/VuSJEmSJEmSJEmSJEmSJEmStKwNhQbwVwG7VNV2wHHAMUnGAK+vqh2BK/vY11lV2wN79bH+OeBDVdUBnJpkG+DlTc7/BT7UT01rAwcApwD7A1OAi6uqo6oe6Wff5KraCTgY+LckqwDjmtguVXUfcCFwcFV9oZf96wF3ALsBBydZj9b08Seb9VlNbT19Cvj/aE0QH9PE7gA6quoNtJrXVwPOBfZPMgzYsqpmANsBO1TVzsCDPRMnmZSkK0nX80/P6ufokiRJkiRJkiRJkiRJkiRJkpbUUGgAHw/c1Fx3AZsAGwK/a2I39LFv/vozfayvU1W3A1TVPGBj4Dc9nlPd7k+361ubPQ/QasBeWO9JcjnwHWBsVc0B/ifJmcBJTeN1f2YBl1XVXOCapsYngJHN+sjme08bAb9t9s1/lxOAC5JcBmwOvBI4H3grsANweXPffzc1fhlYvWfiqppSVe1V1T589TUX/AYkSZIkSZIkSZIkSZIkSZIkLbah0AA+E9iyuW4H7gLuBf5PE9uij33VR3y+R5K8GqBpvL4b2LrHc2bx4sTsiX3kDjAHGL6A5wEcAXQAH2w9NsOBs6vq3cC6wDYLyHU1L553C1rv4Rpg1ybX62hN9u7pHmDL5p755/gw8Plm+vgfgFTVU7SmiX8MOLu5b3pVvQd4GHjLQpxRkiRJkiRJkiRJkiRJkiRJ0jLSNtAFLIQ/A3cluRr4G/C+qnowyQ1JrgBupdU0vag+A3w7SQE/rqrJSd7X5PwrcBCtZuixSS4AHl1AjaOSnAdMqqrH+rjv17Qma8+frv0K4KdNY/aTwM3AL4GvJzm3qr7ZY/9ptKZxfxz4ZVXdn+Q7wPeBI4EpVfVcL8/9YnPPQ80PwDTgq0lupfVe5/tf4KT509GB85PMn/z9zn7egSRJkiRJkiRJkiRJkiRJkqRlLFULGpQ9OCVpq6q5SQ4ENqqqzw10TSuCJHsB/1hVX1jUve3t7dXV1bUMqpIkSZIkSZIkSZIkSZIkSZJWHklmVFV7b2tDYQJ4X/4zyT8DzwMH9Hdj0yT+4W6ha6rqmGVRVJLvARO6hY6vqssWI89OwIndQvdU1aHLal+zd3/gE8DbF6VWSZIkSZIkSZIkSZIkSZIkScvHkJ0ArsHHCeCSJEmSJEmSJEmSJEmSJEnSkutvAviw5V2MJEmSJEmSJEmSJEmSJEmSJGnx2AAuSZIkSZIkSZIkSZIkSZIkSUOEDeCSJEmSJEmSJEmSJEmSJEmSNETYAC5JkiRJkiRJkiRJkiRJkiRJQ4QN4JIkSZIkSZIkSZIkSZIkSZI0RLQNdAGDSZIOYLeqOnYh7n1/VX13aeftZW9ns3fuYuxdqBqTdFZVx6Lm7+nmB2Yx/uhpS5pGkiRJkpaamSfvPdAlSJIkSZIkSZIkSZK0VDkBfPG9f6ALWAhDoUZJkiRJkiRJkiRJkiRJkiRJC8kG8F4k+UGSy5JclGRkklFJOpNcmuQrSd4GTGxiu/eyf7skVzX3H9iEJyb5WRNfIy3fSDI9ybQkaycZluQ7zbN/0SPnQUkmN9dHNXmmJ9kgyfgkZzZrHUlOSDKpW40Te6lxUpJrk5zcLXZM8+zrkmyVZEyS/23W2pJMX2ovWZIkSZIkSZIkSZIkSZIkSdIiaxvoAgapQ6rq6SSHAQcC9wCdVXVCklRVJbm5qjr62H8y8Paq+kuSYcCOAFX11iT/DuwKzAPuq6oPJ3kz8CHgduDhqjqs2TffvwDbVtW/JnkVsEtVbZdke+AY4PM9C6iqKUne21uN+X/s3XuYnmV1L/7vSiK0UgEPWKH+MCAeKwV0RCggEVHRqGDx0Ipu8NBYtW66pRajXqIUC5Z6YGurpbRGW/CEFWOp1HII4SDQiaAg3bRbCW1z0aLVhloVOazfH/Okzh5mJpOQyWTw87muud7nXfd9r3s9b/hzXYuqRUlek+SgJPsnOWBYOqO7T62qvZK8u7uPqaodqupBSX45yYWT5FqWZFmSLNxxl6l+TwAAAAAAAAAAAABgCzAB/N4WJjm9qlYn+c0kuyW5NMmCqjonyStmkqS7vzN83jOEbhg+1yXZOckTkvxqVa1K8vYkD0ny2CRXTjiXjDV5nzQ8L07y9eF5NMleSXrc3ppBeQ9Lckt335Vkzbj4K4f3Pitj750kf5nkyIw1wn9qkvc8s7tHuntk4QN3msHVAAAAAAAAAAAAAMDm0gB+b/sm2aG7n57kDzPWUL2wu9/Z3S9PcsKwr6dKkKSr6qFJMm6S98Qm7ZuSfKK7l3T3wUneNsQOmHAuSY5N8hdV9bNJ1ibZZ4iPJPlmkvVJHjHE9h5fxxT1fSfJo6pqYZL9xsXfkGRJkl/PTxrJP5ex5u/duvtb07wzAAAAAAAAAAAAADDLNIDf2zeS7FVVFyTZf4jtX1WXV9XVSS4cYtdU1XlVdcgkOZYn+WJVXZLkJVPcszLJ4qq6uKouTvLcIbbrMIX7r8btvS7J6Uk+kbHm7Uuq6sokpyQ5tbv/I8k/VdWFSZ447tw/V9Xnqurx4y8eJn9/LGPTxn9l3NI1SVYnedW4vbcn+VGSL03xHgAAAAAAAAAAAADAVlLd0w2yhqSqzklyQnffOt2+kZGRHh0d3UpVAQAAAAAAAAAAAMD9U1Wt6e6RydYWbe1i7m+q6vgkLxoX+nx3nzFX9Uymqk5NcuC40Ee6+9MzPHtmkts21vwNAAAAAAAAAAAAAMw+E8DZYkwABwAAAAAAAAAAAID7broJ4Au2djEAAAAAAAAAAAAAAGweDeAAAAAAAAAAAAAAAPOEBnAAAAAAAAAAAAAAgHlCAzgAAAAAAAAAAAAAwDyhARwAAAAAAAAAAAAAYJ5YNNcFTKeqliQ5vLvfMcP9H+ruN81uVZPeu3OSw7r7L6dYv7y7D55hrqOSrO7u706ydmyS1yT5mSQruvuPqupBSc5J8pAkf9zdn9hI/hVJ3tXda2dSz6a4ft36LH7r+Vs6LQAAMAfWnrZ0rksAAAAAAAAAACZxv5oAPhfN34Odk/zKFsp1VMaauSdzTnc/PcmBSV43xH49ySeTPD3Ja6tquy1UBwAAAAAAAAAAAACwjZkXDeBVdWJVXVFVF1fV7kPslKpaXVUfGqZap6ouHz5XVNUZVXV5VZ00Rc7HV9Wq4e/4Ifa/h5x/VVU7VdWSqjplWDtu+Fs81HFuVa2pqkcmWZbkWUOuXaZ5j+VVdWlVXV1V+w2xjw+xS4Z3OyLJ2VX1lonnu/vO4XG7JH8/PB+Y5MLuvjvJ15I8bpJ796iqq6rqvCSPHGL7DvdeVVVvG2JfqKoHD88frKqnVNXvDb/9JVW121TvBgAAAAAAAAAAAADMvvnQAP6IJId190FJ3plkeVXtmuTJwzTsy6c4t6q7D07yvCnWT03yG929JMmHquqpSXYYcn4qyW9MU9ODk7w0yfuTHJ3kzCR/291Luvvb05w7o7sPTXJMkt+uqgckeeQQO6y7/ynJBUmO6e7TJ0tQVe9M8o9J1gyhnZPcPjyvH2qb6C1JTkjy4iS7DrGbkizp7gMy1rz+s0k+m+ToqlqQZJ/uXpPkoCSHdPczktw6zbsBAAAAAAAAAAAAALNsPjSAL07y9eF5NMleSR6V5IYhdt0U5zas/3CK9Yd19/9Jku6+J8mjk3x1wj09bn+Ne75xOLMuYw3YM/XKqlqd5Kwkuw0TvT9eVX+R5JSh8Xpa3X3yUOtLquqhSf4jyY7D8o7D94n2THJtd9+Vn/yWeyT566q6NMkTkjw8yXlJXpDkkCSrh32/P9T4wSQPnJi4qpZV1WhVjd79g/Ub/wUAAAAAAAAAAAAAgM02HxrA1ybZZ3geSfLNJLckeeIQ+6UpzvUU8Q2+XVWPTZKh8fpbSZ4y4Z71+cnE7L2nyF1J7kyycCP3JckbkixJ8utj19bCJJ/s7lck2SXJU6fLVVXbD48/TvKDJHck+UqSZw659s3YZO+Jbk6yz7Bnw3u8Psl7h+nj/zdJdff3MzZN/Pgknxz2Xdzdr0xyW5LnT0zc3Wd290h3jyx84E4z+AkAAAAAAAAAAAAAgM21aK4LmIF/TfLNqroyY43Px3b3rVV1XVVdluTGjDVNb6q3JfmTquokn+/uM6rq2CHnfyZ5ecaaoXerqr9O8u8bqfEhVXVukmXd/d0p9l2TscnaG6ZrPyjJyqEx+/Yk1yf5myR/VFWf7e6PTji/vKqWJNkuyZ939/er6qwk5yR5U5Izu/uOSe79g2HPvw1/SXJ+kg9X1Y0Z+103+FSSUzZMR09yXlVtmPz9kml+AwAAAAAAAAAAAABgllX3xgZlb5uqalF331VVL0uyZ3efOtc13R9U1fOS/GJ3n76pZ0dGRnp0dHQWqgIAAAAAAAAAAACAnx5Vtaa7RyZbmw8TwKfynqo6MMndSV463cahSfz140Jf6e7ls1FUVX0syR7jQid196WbkefQJO8eF7q5u181W+eGs0cn+V9JjtyUWgEAAAAAAAAAAACArWPeTgBn22MCOAAAAAAAAAAAAADcd9NNAF+wtYsBAAAAAAAAAAAAAGDzaAAHAAAAAAAAAAAAAJgnNIADAAAAAAAAAAAAAMwTGsABAAAAAAAAAAAAAOYJDeAAAAAAAAAAAAAAAPPEorku4P6mqpYkOby73zGDva/u7j+bYm3VkOeuGd57RJKF3X3+JpS7od4l3f2uTTk3mevXrc/it27S9QAAwCZae9rSuS4BAAAAAAAAAJhDJoDPrVdvqUTdfcGmNn8DAAAAAAAAAAAAAPOLCeCzpKo+k+Tnk9yR5MUZ+63/MkknuT7JhUn2HiZ9v6e7/3aKPLsnWZFk+yQru/u9VfXoJOck+dckP5fkNUmWDHdcmOTPknw3yR5Jjuzuf5kk758l2T3JLUn+eYqan5vkYd39h1W1b5LXdPeb7svvAgAAAAAAAAAAAABsPhPAZ89x3X1oks8keVmSJydZ1d3PSHJ8d69Mcn13L5mq+XtwYpKTuvugJIdV1W5JfjvJ8Ul+JcnDJznz4CQvTfL+JEdPXKyq/ZPc3d2HJ/nmNDWvTLLh/y//siSfnNmrAwAAAAAAAAAAAACzQQP47FiY5PSqWp3kN5PsluTSJAuq6pwkr9iEXI9O8tXh+dqMTfXeI8nXu/vuJDdMcubG7r4nybokO0+yvueQK0nWJElV3avm7v5hktuGKeRPS/KViYmqallVjVbV6N0/WL8JrwUAAAAAAAAAAAAAbCoN4LNj3yQ7dPfTk/xhkkqysLvf2d0vT3LCsK9nkOtbSZ4yPO+XZG2Sm5PsPTRt/+IkZ8bnrUnWb06yz7icU9WcJOckeV+Sa7r7XvV295ndPdLdIwsfuNMMXgcAAAAAAAAAAAAA2FwawGfHN5LsVVUXJNl/iO1fVZdX1dVJLhxi11TVeVV1yDS53pvk5Kq6Msmq7l6X5A+SnJHk80m+l+TOTSmuu69Osn1VXZTksUP4pklqTpKLkhyc5JObcgcAAAAAAAAAAAAAsOXVJEOd2cZV1aLuvmuYAH5FkoO7+65Zumthkgu6+1kb2zsyMtKjo6OzUQYAAAAAAAAAAAAA/NSoqjXdPTLZ2qKtXQz3VlXHJ3nRuNDnu/uMaY7sWVVnJdkhyZ9urPm7qr6U5GfHhV7X3TfNoK6HJPlckj/e2F4AAAAAAAAAAAAAYPaZAM4WYwI4AAAAAAAAAAAAANx3000AX7C1iwEAAAAAAAAAAAAAYPNoAAcAAAAAAAAAAAAAmCc0gAMAAAAAAAAAAAAAzBMawAEAAAAAAAAAAAAA5gkN4AAAAAAAAAAAAAAA88SiuS5gOlW1JMnh3f2OGe7/UHe/aXarmvTenZMc1t1/OcX65d198AxzHZVkdXd/d5K15yb5QJLvbMhXVQ9Kck6ShyT54+7+xEbyr0jyru5eO5N6NsX169Zn8VvP39JpAQCYZWtPWzrXJQAAAAAAAAAAMEP3qwngc9H8Pdg5ya9soVxHZayZezJXJdlnQuzXk3wyydOTvLaqtttCdQAAAAAAAAAAAAAA25h50QBeVSdW1RVVdXFV7T7ETqmq1VX1oWGqdarq8uFzRVWdUVWXV9VJU+R8fFWtGv6OH2L/e8j5V1W1U1UtqapThrXjhr/FQx3nVtWaqnpkkmVJnjXk2mWa91heVZdW1dVVtd8Q+/gQu2R4tyOSnF1Vb5l4vru/1913TAgfmOTC7r47ydeSPG6Se/eoqquq6rwkjxxi+w73XlVVbxtiX6iqBw/PH6yqp1TV7w2//SVVtdtU7wYAAAAAAAAAAAAAzL750AD+iCSHdfdBSd6ZZHlV7Zrkyd399CSXT3FuVXcfnOR5U6yfmuQ3untJkg9V1VOT7DDk/FSS35impgcneWmS9yc5OsmZSf62u5d097enOXdGdx+a5Jgkv11VD0jyyCF2WHf/U5ILkhzT3adPk2e8nZPcPjyvH2qb6C1JTkjy4iS7DrGbkizp7gMy1rz+s0k+m+ToqlqQZJ/uXpPkoCSHdPczktw6w5oAAAAAAAAAAAAAgFkwHxrAFyf5+vA8mmSvJI9KcsMQu26KcxvWfzjF+sO6+/8kSXffk+TRSb464Z4et7/GPd84nFmXsQbsmXplVa1OclaS3br7ziQfr6q/SHLK0Hi9qf4jyY7D847D94n2THJtd9+Vn/yWeyT566q6NMkTkjw8yXlJXpDkkCSrh32/P9T4wSQPnJi4qpZV1WhVjd79g/WbUT4AAAAAAAAAAAAAMFPzoQF8bZJ9hueRJN9MckuSJw6xX5riXE8R3+DbVfXYJBkar7+V5CkT7lmfn0zM3nuK3JXkziQLN3JfkrwhyZIkvz52bS1M8snufkWSXZI8dRNybfCVJM8ccu2bscneE92cZJ9hz4b3eH2S9w7Tx/9vkuru72dsmvjxST457Lu4u1+Z5LYkz5+YuLvP7O6R7h5Z+MCdNqFsAAAAAAAAAAAAAGBTLZrrAmbgX5N8s6quTPLjJMd2961VdV1VXZbkxow1TW+qtyX5k6rqJJ/v7jOq6tgh538meXnGmqF3q6q/TvLvG6nxIVV1bpJl3f3dKfZdk7HJ2humaz8oycqhMfv2JNcn+Zskf1RVn+3uj44/XFUjSU5L8qSqujBjDdlnJTknyZuSnNndd0xy7x8Me/5t+EuS85N8uKpuzNjvusGnkpyyYTp6kvOqasPk75dM8xsAAAAAAAAAAAAAALOsujc2KHvbVFWLuvuuqnpZkj27+9S5run+oKqel+QXu/v0TT27/a6P6V2P/eAsVAUAwGxae9rSuS4BAAAAAAAAAIBxqmpNd49MtjYfJoBP5T1VdWCSu5O8dLqNQ5P468eFvtLdy2ejqKr6WJI9xoVO6u5LNyPPoUnePS50c3e/arbODWePTvK/khy5KbVusPcv7JRRzUMAAAAAAAAAAAAAMGvm7QRwtj0jIyM9Ojo612UAAAAAAAAAAAAAwLw23QTwBVu7GAAAAAAAAAAAAAAANo8GcAAAAAAAAAAAAACAeUIDOAAAAAAAAAAAAADAPKEBHAAAAAAAAAAAAABgntAADgAAAAAAAAAAAAAwTyya6wKYXVW1Ksnh3X3XJGuLk7yru4/bEnddv259Fr/1/C2RCgBgk609belclwAAAAAAAAAAALPOBHAAAAAAAAAAAAAAgHlCA/g2rqpOr6onVdWzq+raIfbxqnpaVa2qqiuq6lVD/F6xcXleXlVnDM8nV9VlSd48bv2Mqrq0qi6rqt2HXKcPaw+rqr/cai8NAAAAAAAAAAAAAExKA/i278okByX55SS3VtWDkvx8kpOTvDDJwUmOqartpoglya8mOaC7j6+qXZPs392HJLlq3D3Lu/vQJO9O8rruvjrJU6qqkhyd5NzZflEAAAAAAAAAAAAAYHqL5roANuqKJKdnrFn/7CRHJvm3JM9JsnLY87AkuyTZZ5JYkizPWFN4kjwqydeH5zVJnj08/05VPTPJA5L8/RC7LGPN5y9I8rLJiquqZUmWJcnCHXeZbAsAAAAAAAAAAAAAsIVoAN/Gdfdtw9Tuf8lYM/h5ST6S5OFJXtzd/1VVD+juO6vq2kliSXJskr+oqhcnuSXJ3kP6/ZKkqh6aZEl3H1JVz0pyzLB+dpJTk6zv7v+aor4zk5yZJNvv+pje4j8AAAAAAAAAAAAAAPDfNIDPD7cmub6711bVLkmuTHJtkpVVtSDJd5McneSkSWJJcl3Gpoh/IsmvJVlTVZcl+dqw/r0k36+qi/OT6eDp7n+oqt2TnDLbLwgAAAAAAAAAAAAAbFx1G9rM1KrqgiQv7O4faAAKuQAAIABJREFUb2zv9rs+pnc99oNboSoAgHtbe9rSuS4BAAAAAAAAAAC2iKpa090jk62ZAM6Uqur8JBfNpPk7Sfb+hZ0yqvEKAAAAAAAAAAAAAGaNBnCm1N26uQEAAAAAAAAAAABgG7JgrgsAAAAAAAAAAAAAAGBmNIADAAAAAAAAAAAAAMwTGsABAAAAAAAAAAAAAOYJDeAAAAAAAAAAAAAAAPOEBnAAAAAAAAAAAAAAgHli0da6qKpWJTm8u+/axHNLhnPv2Iw7lyT5p+7+1qae3Yy7Xt3dfzbF2qrM8N2rat8kC7r7q1Os/48kxyZZmOSY7l5XVR9IMpLkq919/EbyH5ck3b1iY7VsquvXrc/it56/pdMCAPw/1p62dK5LAAAAAAAAAACAOXN/nwC+JMmeW+muV2+hPPsmefJkC1X1C0kO7e5ndveSofn7yUl26O5DkmxXVU/dQnUAAAAAAAAAAAAAANuYWWsAr6oFVXVWVV1aVV8awr9bVX9XVa8Z9jytqlZV1RVV9aohdtDw/ZKqetm4fDtW1cqqemJV7V5VFw/7ThzWV1TVXsPzqqraLslxSd5XVe+bpL4dqurcob6PDbFXVNVVQ959htjlw+fiqloxPH+lqj5cVddV1RFV9cIkew/3Pmua3+SI4b7RYZJ3quqNw52XDM3cy5K8parOniTFc5IsrKqLqupDVbUwyYFJLhzWL0xywCT3bldVX6iqC4YcqaoHDHlWV9XnqmphVZ1YVUuH9aOq6oSqelFVXTP83s+b6t0AAAAAAAAAAAAAgNk3mxPAj0xyW3cfmmTpEPtMkoOTHDt8PznJC4fYMUPT9mlJjuzuZyT57LDvQUn+PMny7r4xyYlJTurug5IcVlW7Tby8u3+cZEWSE7r7hEnqW5bky0N9rxmaqf9nkkOSHJPkPdO820OH2pcmeV13r0xy/TCV+2+nObd6uO+A4f5k7Hd6xvC+1yY5M8np3X3MJOd/Psl23f3MJD8Yzu6c5PZhfX2SB09y7qgk13T3EUn+c4jdleT53f30JH+f5LAk5yTZ0HT/kiSfTnJ0kpd292FJvhQAAAAAAAAAAAAAYM7MZgP4Y5NcmSTdfc8Qu6G770iy4fs+SVYmuSTJI5LsMuz/zoRzL0lyXXd/Y/j+6CRfHZ6vTbJHkh53d21GfbskuaW77+zutUl2mrB/fM5vd/dt3b0uYw3YM/WUqrowyUVJfnGInZTkI1V1ZpKHb+T8+iSXDs8XJ3lCkv9IsuMQ23H4PtGeGfudkmTN8LlDkj+tqkuTvDjJbt39z0keUlUPTbJzd/9LklOSvGOYfr7XxMRVtWyYaD569w/Wb6R8AAAAAAAAAAAAAOC+mM0G8JsyNuk6VbXhnp6w59okS7t7SZL9hobqHhqQx5/7WJJHVtVRw/dvJXnK8LxfkrUZa47etaq2T/KYYe3OJAtnWN+3kyyuqgdU1eIhX5L8zPC597izkzWbT3y3yfxOktcmOXxc/uu6+7gkq5Ict5Gar0zyS8PzvkluTvKVJM8cYocnuWqSczdnrNk+Gfu9kuQ5Sf5hmEj+uXHvsTLJR5N8cfh+S3e/NmOTyd88MXF3n9ndI909svCBE3vmAQAAAAAAAAAAAIAtadEs5l6Z5AVVtTrJ96fYc1KSlUMD9neTHJ1keZIvVtUdGWtE/reMNVe/Lsmnqup7Sd6b5ONVtV2SL3b3uqr6RMYaxa9L8q9D/lVJfq+qntbdJ0+4+0+SfKKqXpnkm9396qr6cJLLMjah/I3DvvOr6vIkV2/kfa+pqvOSvK+7L5tiz+eTfGGo8XtD7KNVtUeS7ZO8KskdSVZU1ZO6+03jD3f3dVX1w6paleQ7ST7Q3T+uqh9V1WVJvtbd10xy73lJzq2qvxl379VJ3l5VIxlrRv/HIf7ZJO9P8vrh+7uq6oAkP5fkhI38BgAAAAAAAAAAAADALKrumQyu5qdFVT04yVndffSmnt1+18f0rsd+cBaqAgD4ibWnLZ3rEgAAAAAAAAAAYFZV1ZruHplsbTYngG8zqupxSf54XOiH3f3cWbrr+CQvGhf6fHefsRl5dsrYtPDxjuzu9bNxbjj7+CRnJXnbptS6wd6/sFNGNWQBAAAAAAAAAAAAwKwxAZwtZmRkpEdHR+e6DAAAAAAAAAAAAACY16abAL5gaxcDAAAAAAAAAAAAAMDm0QAOAAAAAAAAAAAAADBPaAAHAAAAAAAAAAAAAJgnNIADAAAAAAAAAAAAAMwTGsABAAAAAAAAAAAAAOaJRXNdAPcf169bn8VvPX+uywCArD1t6VyXAAAAAAAAAAAAMCu22gTwqlpVVZvccF5VS6rqlM28c0lV7bk5ZzfjrldPszbjd6+qfavqyVOsPamqrqyqy6rqY1VVQ/wDQ+yMGeQ/rqqOm0ktAAAAAAAAAAAAAMC2Zas1gM+RJUm2SgN4kikbwDfRvkkmbQBPclN3/3J3HzJ8HxmaxXcYYttV1VO3UB0AAAAAAAAAAAAAwDZm1hrAq2pBVZ1VVZdW1ZeG8O9W1d9V1WuGPU8bpmNfUVWvGmIHDd8vqaqXjcu3Y1WtrKonVtXuVXXxsO/EYX1FVe01PK+qqu2SHJfkfVX1vknq26Gqzh3q+9gQe0VVXTXk3WeIXT58Lq6qFcPzV6rqw1V1XVUdUVUvTLL3cO+zpvlNjhjuG62q/zHE3jjcecnQzL0syVuq6uyJ57v7znFf70jyz0kOTHLhELswyQGT3LtdVX2hqi5I8pwh9oCquqiqVlfV56pqYVWdWFVLh/WjquqEqnpRVV0z/N7Pm+rdAAAAAAAAAAAAAIDZN5sTwI9Mclt3H5pk6RD7TJKDkxw7fD85yQuH2DFD0/ZpSY7s7mck+eyw70FJ/jzJ8u6+McmJSU7q7oOSHFZVu028vLt/nGRFkhO6+4RJ6luW5MtDfa+pqoVJ/meSQ5Ick+Q907zbQ4falyZ5XXevTHJ9dy/p7r+d5tzq4b4DhvuTsd/pGcP7XpvkzCSnd/cxkyWoqhdW1Q1JHp7k35PsnOT2YXl9kgdPcuyoJNd09xFJ/nOI3ZXk+d399CR/n+SwJOck2dB0/5Ikn05ydJKXdvdhSb6UCapq2dDQPnr3D9ZP8+oAAAAAAAAAAAAAwH01mw3gj01yZZJ09z1D7IbuviPJhu/7JFmZ5JIkj0iyy7D/OxPOvSTJdd39jeH7o5N8dXi+NskeSXrc3bUZ9e2S5JbuvrO71ybZacL+8Tm/3d23dfe6jDVgz9RTqurCJBcl+cUhdlKSj1TVmRlr6p5Wd6/s7iclWZfk+Un+I8mOw/KOw/eJ9szY75Qka4bPHZL8aVVdmuTFSXbr7n9O8pCqemiSnbv7X5KckuQdw/TzvSap58zuHunukYUPnPiTAQAAAAAAAAAAAABb0mw2gN+UsUnXqaoN9/SEPdcmWdrdS5LsNzRU99CAPP7cx5I8sqqOGr5/K8lThuf9kqzN2PTrXatq+ySPGdbuTLJwhvV9O8niqnpAVS0e8iXJzwyfe487O1mz+cR3m8zvJHltksPH5b+uu49LsirJcdPVPLzbBrcn+WGSryR55hA7PMlVkxy9OWPN9snY75Ukz0nyD8NE8s+Ne4+VST6a5IvD91u6+7UZm0z+5o2/IgAAAAAAAAAAAAAwWxbNYu6VSV5QVauTfH+KPSclWTk0YH83ydFJlif5YlXdkbFG5H/LWHP165J8qqq+l+S9ST5eVdsl+WJ3r6uqT2SsUfy6JP865F+V5Peq6mndffKEu/8kySeq6pVJvtndr66qDye5LGMTyt847Du/qi5PcvVG3veaqjovyfu6+7Ip9nw+yReGGr83xD5aVXsk2T7Jq5LckWRFVT2pu9804fwRVbWhCfsfk3y5u++pqh9V1WVJvtbd10xy73lJzq2qvxl379VJ3l5VIxlrRv/HIf7ZJO9P8vrh+7uq6oAkP5fkhI38BgAAAAAAAAAAAADALKrumQyu5qdFVT04yVndffSmnh0ZGenR0dFZqAoAAAAAAAAAAAAAfnpU1ZruHplsbTYngG8zqupxSf54XOiH3f3cWbrr+CQvGhf6fHefsRl5dsrYtPDxjuzu9bNxbjj7+CRnJXnbptQKAAAAAAAAAAAAAGwdJoCzxZgADgAAAAAAAAAAAAD33XQTwBds7WIAAAAAAAAAAAAAANg8GsABAAAAAAAAAAAAAOYJDeAAAAAAAAAAAAAAAPOEBnAAAAAAAAAAAAAAgHli0VwXwP3H9evWZ/Fbz5/rMgCYobWnLZ3rEgAAAAAAAAAAANhEJoDPsao6rqq2yr9DVS2uqhWbsP+PqurbVfXaWSwLAAAAAAAAAAAAAJghDeBz77hM+HfYWg3hM/C7Sd4y10UAAAAAAAAAAAAAAGO2lUbjeaWqFlTVWVV1aVV9qaoOr6qrhr/Dhz2Xj9u/asNnVZ1aVX9XVa+pqv2T7Jvkoqp6ZVWtqKoPJ7mgqj5SVU8azv1WVR09SR2PGO5fVVWnDrETq+qKqrq4qnYfYidX1WVJ3jzu7POranVVXVlVR0z2nt196xb6yQAAAAAAAAAAAACALUAD+OY5Mslt3X1okqVJ3pXk2cPfyRs5+5kkByc5truvSXJdkmd2958P61d097OTnJ3kV4fYc5OcP0mu5Uk+0N1Lkry9qh6R5LDuPijJO5Msr6pdk+zf3YckuSr57wnjv53ksCRLch+mfFfVsqoararRu3+wfnPTAAAAAAAAAAAAAAAzoAF88zw2yZVJ0t33jH307d19e5K7x2+sqppw9obuviPJPVPkXjN8XpHkgKpanOTW7v7RDOpYnOTrw9pokr2SPGpcbEPuhyV5QpILk3w5ya6T1Dkj3X1md49098jCB+60OSkAAAAAAAAAAAAAgBnSAL55bkpyQPLf07QXVNWOVbVjkoXDnqqq7ZPsPeFsT/h+57gzydAY3t2d5Jokpyf51AzrWJtkn2FtJMk3k9wyrob9hs/vJLk+Y5PHlyTZZ7gPAAAAAAAAAAAAANiGLZrrAuaplUleUFWrk3w/yckZm6RdSd457FmR5PIkF2wk1/lJzquqsyZZOzvJqiS/NsXZ05J8vKrekeTK7n5bVV1SVVcm+XGSY7v71qpaU1WXJflaMjYtvKren+SiquokNyZ548TkVfX2JC8fe6zduvvkjbwLAAAAAAAAAAAAADCLyuDnbVdVPTHJG7r7N+e6lpkYGRnp0dHRuS4DAAAAAAAAAAAAAOa1qlrT3SOTrZkAvo2qqkOS/H6SY4fvhyZ597gtN3f3q7bgfacmOXBc6CPd/ektlR8AAAAAAAAAAAAAuO80gG+juvuyjGvI7u5LkyyZxfuWz1ZuAAAAAAAAAAAAAGDLWDDXBQAAAAAAAAAAAAAAMDMawAEAAAAAAAAAAAAA5gkN4AAAAAAAAAAAAAAA84QGcAAAAAAAAAAAAACAeWLRXBfA/cf169Zn8VvPn+syALY5a09bOtclAAAAAAAAAAAAcD9hAvgcq6rjqmqr/DtU1eKqWrGJZ3arqh9V1V6zVBYAAAAAAAAAAAAAMEMawOfecZnw77C1GsJn6LeSXDXXRQAAAAAAAAAAAAAAGsA3S1UtqKqzqurSqvpSVR1eVVcNf4cPey4ft3/Vhs+qOrWq/q6qXlNV+yfZN8lFVfXKqlpRVR9OckFVfaSqnjSc+62qOnqSOh4x3L+qqk4dYidW1RVVdXFV7T7ETq6qy5K8edzZ51fV6qq6sqqOmOI9d0nyoCRrt8TvBgAAAAAAAAAAAADcNxrAN8+RSW7r7kOTLE3yriTPHv5O3sjZzyQ5OMmx3X1NkuuSPLO7/3xYv6K7n53k7CS/OsSem+T8SXItT/KB7l6S5O1V9Ygkh3X3QUnemWR5Ve2aZP/uPiTDJO9hwvhvJzksyZIkb5mi1t9K8uHpXqaqllXVaFWN3v2D9Rt5dQAAAAAAAAAAAADgvtAAvnkem+TKJOnue8Y++vbuvj3J3eM3VlVNOHtDd9+R5J4pcq8ZPq9IckBVLU5ya3f/aAZ1LE7y9WFtNMleSR41LrYh98OSPCHJhUm+nGTXiXVW1c5J/r/u/sYUdWa498zuHunukYUP3Gm6rQAAAAAAAAAAAADAfaQBfPPclOSA5L+naS+oqh2rasckC4c9VVXbJ9l7wtme8P3OcWeSoTG8uzvJNUlOT/KpGdaxNsk+w9pIkm8muWVcDfsNn99Jcn3GJo8vSbLPcN94j0vymKq6IMmzknx0ihoAAAAAAAAAAAAAgK1k0VwXME+tTPKCqlqd5PtJTs7YJO1K8s5hz4oklye5YCO5zk9yXlWdNcna2UlWJfm1Kc6eluTjVfWOJFd299uq6pKqujLJj5Mc2923VtWaqrosydeSsWnhVfX+JBdVVSe5Mckbxyfu7quTHJgkVbUiySkbeQ8AAAAAAAAAAAAAYJbVvQc/s62oqicmeUN3/+Zc1zITIyMjPTo6OtdlAAAAAAAAAAAAAMC8VlVruntksjUTwLdRVXVIkt9Pcuzw/dAk7x635ebuftUWvO/UDBO/Bx/p7k9vqfwAAAAAAAAAAAAAwH2nAXwb1d2XZVxDdndfmmTJLN63fLZyAwAAAAAAAAAAAABbxoK5LgAAAAAAAAAAAAAAgJnRAA4AAAAAAAAAAAAAME9oAAcAAAAAAAAAAAAAmCc0gAMAAAAAAAAAAAAAzBMawAEAAAAAAAAAAAAA5olFc10A9x/Xr1ufxW89f67LAOaxtactnesSAAAAAAAAAAAAYJtmAvhPgapaXFWHDc87V9WvzPDc8qpaXVV/V1Uvmt0qAQAAAAAAAAAAAICN0QD+02FxksOG552T3KsBvKom+2/hD7r76UmekeTEWasOAAAAAAAAAAAAAJiRRXNdAFteVe2W5OwkD0jy9Yw1fR9UVQcmuTrJs6pqVZKXJLkwyfVJbkhy2vg83X3n8Pizw/pkdy1LsixJFu64y5Z+FQAAAAAAAAAAAABgHA3g90/fSfKs7r6rqv4iySVJvtXd76iqxUl27+5XJElVPTLJL3f3f02WqKr+KMmLkpww2Xp3n5nkzCTZftfH9JZ+EQAAAAAAAAAAAADgJxbMdQHMiocmOXeY8n1wkt2m2XvTVM3fSdLdb0jy+CRv36IVAgAAAAAAAAAAAACbTAP4/dPLk5zX3UuSXJHkriQLh7U7xz0nyT1TJamq7YfHHya5fcuXCQAAAAAAAAAAAABsikVzXQCz4uIkn6iqo4bvNyQ5oao+nbHm8IdU1blJlm0kzxlV9fgk2yU5fWOX7v0LO2X0tKX3oWwAAAAAAAAAAAAAYDoawO+HuvvaJHtPCH9h3PNzxj0fPE2e39iSdQEAAAAAAAAAAAAA940GcJIkVfWyJK8fF/pKdy+fq3oAAAAAAAAAAAAAgHvbaAN4Vf18kt9Lslt3P7eqnpjkwO7+01mvjq2muz+d5NNzXQcAAAAAAAAAAAAAMLUFM9izIsnfJNlt+P4PSX5rtgoCAAAAAAAAAAAAAGByM2kAf1h3fybJPUnS3XcluXtWqwIAAAAAAAAAAAAA4F5m0gD+X1X10CSdJFV1QJL1s1oVAAAAAAAAAAAAAAD3smgGe96cZGWSR1fVFUl2SfLiWa0KAAAAAAAAAAAAAIB7mbYBvKoWJPmZJIcmeVySSnJTd9+5qRdV1aokh3f3XZt4bslw7h2bceeSJP/U3d/a1LObcderu/vPplhblRm+e1Xtm2RBd391krXdkvxVkicm+bkN+arqA0lGkny1u4/fSP7jkqS7V2yslk11/br1WfzW87d0WuB+YO1pS+e6BAAAAAAAAAAAALhfWDDdYnffk+R93X1Xd3+ju2/YnObvObQkyZ5b6a5Xb6E8+yZ58hRr303yzCRXbQhU1ZOT7NDdhyTZrqqeuoXqAAAAAAAAAAAAAAC2MdM2gA++XFVHV1VtSuKqWlBVZ1XVpVX1pSH8u/X/s3P38Z7eZX3gP5+ZAJa0CRSoibQyIrCVQkNeHCMUITFQDBueFC1PsgmiqICW+rAQoBizZZPC4mO62JRuEWEFCiVEIgEJDHkS4kTAYCywSNhXAQW2NoDIU+baP849eDiekzmZzORkkvf79fq97vv+fq/v93vd95k/r7naP2z7jCXme9rubnt526cvYw9Znt/d9olr9juq7QVt79v229u+a4l73jL/qrb3Wu53t719ktOTvLztyzfI78i2b1zy+0/L2I+0fe+y73HL2GXLdVfbVy33f9D23LYfaHtK28cmuf9y7j+/gW9yynLenrb/yzL27OXMdy/F3M9M8gttX7t+/cx8eWb+ct3wg5O8c7l/Z5IHbXDu7du+pe1FSb5/Gbtd24vbXtL2TW13tn1e21OX+ce3/bm2P9D2yuV7/8+bvRsAAAAAAAAAAAAAcOgdsYWYn01yZJKvt/1ykiaZmTlqP+sel+QzM/NjbXckeVeSNyQ5M8nvJ/mPSc5K8tgkX0jy+0vR8zlJHjczn1vWPSzJ30vy20nOmJlr2v67JL84M5e2fXvb315/+Mx8dSnYvmxm3rl+PquF1u+YmfOWYvWdSX4myUOS3D3JuUkevcm73WXJ/XZJzp2ZH2h79cyctJ9vcsnMXNT2iCS7k7x6+U7fNzN/vRTZn5fkiJl55X722udOST623F+X5J9sEPP4JFfOzEvanreMfT3Jo5dz/02Sk5P830lekuTCJD+c5HlZ/Xv8i5m5dqP/BND2mVn9ltl51N22mDIAAAAAAAAAAAAAcCD2WwA+M3/vAPe+T5Irlj32LrXDH5qZr7Xdu8Qcl+SC5f6uSe62xH9u3bofTvIfZuZPltjvTPJHy/37k3xHkllz9la6ld8nyb9bc84xST4xM19Lcm3bo9fFr93zszPzmSRpe6ctnLXPA9v+YlYLx/cVav9ikle0/WqSf30j9trnfyTZV4x/1PK83j2z+p2S5KrlemSS89rePcm3JvnozPx+27/f9i5J7jQz/20pDn/RUrT+kiQfXbvxzJyX1aL13OHYe6/9GwAAAAAAAAAAAAAAB9mO/QW0fdhGvy3s/eEkD1r22HfO+gLh9yc5demcffzMfDLJLAXIa9f9pyT/sO3jl+c/S/LA5f74JNdmtfv1sW3vkOTey9zXkuzcYn6fTbKr7e3a7lr2S5JvWa73X7N2o2LzrRQ//69JfizJI9bs/4GZOT2rHcFP30/OG/mDJA9f7h+R5L0bxHw8q8X2yer3SpLvT/KRmTkxyZvyN+9xQZLfTPK7y/MnZubHslrk/bM3Ii8AAAAAAAAAAAAA4CDbbwfwJL+w5v5bkpyQ1S7SJ+9n3QVJHtP2kiRf3CTmF5NcsBRg//ckT0hyRpLfbfuVrBYi/0VWi6t/Isnr2v5lkn+b5Lfa3j7J787MJ9u+OquF4h9I8ufL/ruT/O9tv2dmzlp39n9I8uq2T0vysZn50bbnJrk0yd4kz17iLmx7WZL37ed9r2x7fpKXz8ylm8S8Oclblhz/chn7zbbfkeQOSZ6e5CtJXtX2fjPz02sXt71dkrdltZj77W1fMDPva/vltpcm+eDMXLnBuecneWPbt685931JXth2JavF6Ps6e//nJL+c5KeW5zPbPijJ303yc/v5BgAAAAAAAAAAAADAIdSZrTSuXrOg/UdJXjozTz40KbGd2t45yStn5gk3du3Kysrs2bPnEGQFAAAAAAAAAAAAALcdba+amZWN5rbSAXy9/5bkfjctpZtX2/8pyb9fM/TXM/OoQ3TWv0zyA2uG3jwzv3YA+xyd1W7haz1uZq47FOuWtf84ySuTvODG5AoAAAAAAAAAAAAA3Dz22wG87W8k2Re0I8kDklw7Mz9yiHPjMKMDOAAAAAAAAAAAAADcdDe1A/jait6vJ/mdmbn8oGQGAAAAAAAAAAAAAMCWbaUA/E4z82trB9r+y/VjAAAAAAAAAAAAAAAcWju2EHPaBmOnH+Q8AAAAAAAAAAAAAADYj007gLd9cpKnJPmOthesmfp7Sf6/Q50YAAAAAAAAAAAAAADfbNMC8CRXJPl0krsmefma8S8k+eNDmRQAAAAAAAAAAAAAAH9bZ2a7c7hNa3t6klfPzN6b4axdSc6cmdO3GP+GJN+aZGeSZ8zMh28o/g7H3nuOPe1Xb2KW3Npce86p250CAAAAAAAAAAAAwGGl7VUzs7LR3I4tLH5Q2z9s+8W2X217fdvPH/w0b7NOz7q/Q9v9/l1uJk+dmROTvDDJz2x3MgAAAAAAAAAAAABwW7eVQuNzkzw5yUeT/J0kP5bkNw5lUrd0bXe0fWXb97R9W9tHtH3v8nvEEnPZmvjd+65tz14K6p/R9oQkD0hycduntX1V23OTXNT2FW3vt6x7btsnbJDHMcv5u9uevYw9r+3lbd/V9tuXsbPaXprkZ9esfXTbS9pe0faUjd5zZr623P7dJH98kz8cAAAAAAAAAAAAAHCTHLGVoJn5f9runJnrk/yntlcc4rxu6R6X5DMz82NLt+5LkjxymbsoyTtvYO0bkpyZ5Pdn5mFtP5DkETPz9bYPT3L5zDyn7fcmeVKSFyV51HLmemck+ZWZecdSlH5MkpNn5iHL+jPanpXkhJl5aNunJHnkkvPPJzk5q/8J4G1L3t+k7e2TvCvJtyX5gRvxfQAAAAAAAAAAAACAQ2ArHcC/tBQCf6DtS9v+qyRHHuK8bunuk+SKJJmZvauX+fzMfD7J9WsD23bd2g/NzFeS7N1k76uW6+VJHtR2V5JPz8yXt5DHrvxNp+49Se6V5B5rxvbtfdck35XVQvV3JDl2gzwzM1+dme9N8sNJztoo2bbPbLun7Z7rv3TdJq8EAAAAAAAAAAAAABwMWykAf9oS95wkf5XkHyV5wqFM6jDw4SQPSpKlm/aOtke1PSrJziWmbe+Q5P7r1s6656+tWZMsheEzM0muTPKyJK/bYh7XJjlumVv9ZIkgAAAgAElEQVRJ8rEkn1iTw/HL9XNJrk7y8Jk5Kclxy3nf0FW3Wx4/n+SvN0pgZs6bmZWZWdl5x6M3SRMAAAAAAAAAAAAAOBiO2F/AzHyi7d9JcuzM/NLNkNPh4IIkj2l7SZIvZrU79juSNMmLl5hXJbksyUX72evCJOe3feUGc69NsjvJkzdZe06S32r7oiRXzMwL2r677RVJvprktJn5dNur2l6a5IPJarfwtr+c5OK2k+SaJM9et/cdkly0zM8G8wAAAAAAAAAAAADAzazrGj//7YD2MUn+jyS3n5nvaPuAJGfNzGNvjgRvy9reN8mzZuY5253LVqysrMyePXu2Ow0AAAAAAAAAAAAAOKy1vWpmVjaa228H8CRnJjkhq52oMzMfaLvrIOXGJto+NMlLk5y2PJ+YZG0H9o/PzNMP4nlnJ3nwmqFXzMzrD9b+AAAAAAAAAAAAAMBNt5UC8K/PzHVtD3ky/I2ZuTRrCrJn5j1JTjqE551xqPYGAAAAAAAAAAAAAA6OrRSAf6jtU5LsbHvvJD+T5IpDmxYAAAAAAAAAAAAAAOvt2Gyi7W8vtx9L8k+SfCXJ7yT5fJLnHvrUAAAAAAAAAAAAAABY64Y6gD+w7T2SPDHJ9yV5+Zq5Oyb58qFMDAAAAAAAAAAAAACAb3ZDBeC/meSiJPdMsmfNeJPMMg4AAAAAAAAAAAAAwM1kx2YTM/PrM/NdSf6vmbnnmt93zIzibwAAAAAAAAAAAACAm1lnZrtzuNm0PT1JZuZVB2GvY5I8Y2ZeclP3Opja/mqSn0vyr5NcNjPvvLnOvsOx955jT/vVm+s4tsG155y63SkAAAAAAAAAAAAA3Oq1vWpmVjaa27QDODdsZv78xhZ/t31A27e03d32zW1POAR5PXdmrj/Y+wIAAAAAAAAAAAAA2+9WXwDe9vZL0fVFSb5/Gfv1tpe0fWvbo9vuavuutm9o+/62P9j2HW0va3tk29u1vXhZ86a2O5c1r1n2+4O257b9QNtTNsnjYUl+PMnTZ+akJM9K8uK2373M/2Tb97b9t213L2O7276k7Z62P972NW0/2Hbfe5zR9j1t39f2+DVrjtgkh4e0vbztu9s+se0RbX9nea/fWZ5Panv+8s0ua/vU5d0vbNuD+KcBAAAAAAAAAAAAAG6kW30BeJLHJ7lyZk5J8oUkd0ty5Mw8LMnrkvzkEnfnJE9K8rIkp83MI5P8XlaLxr+e5NHLmj9NcvK6M+6S5Kwkpyb5iU3yeGKS5yQ5s+3vLec8MclPLQXbpyd5SJL/sm7dG5fxc5L8XJJHJXn2MvdrM3Nikqcm+fktfItzkjxuZr4vyX9O8gNJrlne60+SPGGJ68w8bnn/E2bm4Uk+meT4LZwBAAAAAAAAAAAAABwiG3aKvpW5Z5L3L/dXZbXQ+4+W5z1JTlzur5mZvW0/leRDy9inlvgjk5zX9u5JvjXJR5ffPp+dmc8kSds7rU+g7V2W+PtmtQj90UkunZm/Wppq3zXJ/zsz17f9wLrlH5qZr7X9rzPzF8t+d17mntb2qUn2JpmtfIyZ+dxy3dv2O9d9iwcm+Yt17//Zdd9i/bs9M8kzk2TnUXfbSgoAAAAAAAAAAAAAwAG6LXQA/3iS45b747NaLP3A5XklyceW+7UF1Gvvm9Uu4B9Zum2/aRnLDcSv1yS3X66z/Pa2vWeSryT5XJJ/1HZHkn+6yd4bnfGsJCcl+fFNzl1vlmL0LGf9WW78t/jmDWfOm5mVmVnZecejt5ACAAAAAAAAAAAAAHCgbgsF4Ocn+Wdt357kTkk+k+Sv216a5ClJfnMLe7wvyWPbvjXJrhubwNJ1+15JrslqF+23JvlIkhcmefHMfD3JbyW5Ysnpa1vc+soklyR5+mYBbY9p+8Ll8Ywkv9v23Ul+OMmbk/yTtpckuX9Wi9sBAAAAAAAAAAAAgFuozsz+o7jJ2j48yQ8lef7MXNf2Pkm+bWZ2L/NHzMzX235Pkh+dmZ/YxnQPyMrKyuzZs2e70wAAAAAAAAAAAACAw1rbq2ZmZaO5I27uZG4L2p6d5MFrhl4xM69v+1dJXt/2W5J8OKsdwPf56baPT3L7JKfdfNkCAAAAAAAAAAAAAIcLHcA5aHQABwAAAAAAAAAAAICb7oY6gO+4uZMBAAAAAAAAAAAAAODAKAAHAAAAAAAAAAAAADhMKAAHAAAAAAAAAAAAADhMKAAHAAAAAAAAAAAAADhMKAAHAAAAAAAAAAAAADhMHLHdCdzWtT09yatnZu/NcNauJGfOzOlbjP/dJHdK8tUkp83Mf7uh+Ks/eV12Pf/Cm5gl2+Xac07d7hQAAAAAAAAAAAAA2A8dwLff6Vn3d2h7S/m7/MzMPDTJOUn+1XYnAwAAAAAAAAAAAAC3dbeUQuPDStsdbV/Z9j1t39b2EW3fu/wescRctiZ+975r27Pb/mHbZ7Q9IckDklzc9mltX9X23CQXtX1F2/st657b9gkb5HHMcv7utmcvY89re3nbd7X99mXsrLaXJvnZNWsf3faStle0PWWj95yZjy+3X09y/U3+cAAAAAAAAAAAAADATaIA/MA8LslnZubEJKcmOTPJI5ffWftZ+4Yk35vktJm5MskHkjx8Zn57mb98Zh6Z5LVJnrSMPSrJhRvsdUaSX5mZk5K8sO0xSU6emYckeXGSM9oem+SEpZP3e5NvdBj/+SQnJzkpyS9slmzbnUlemOTf7+e9AAAAAAAAAAAAAIBDTAH4gblPkiuSZGb2rl7m8zPz+azrlN2269Z+aGa+kmTvJntftVwvT/KgtruSfHpmvryFPHYl+eNlbk+SeyW5x5qxfXvfNcl3JXlnknckOXaDPPd5eZJXz8zHNpps+8y2e9ruuf5L122yBQAAAAAAAAAAAABwMCgAPzAfTvKg5BvdtHe0PartUUl2LjFte4ck91+3dtY9f23NmmQpDJ+ZSXJlkpcled0W87g2yXHL3EqSjyX5xJocjl+un0tydVY7j5+U5LjlvG/S9hlLKq/e5PzMzHkzszIzKzvvePRmYQAAAAAAAAAAAADAQXDEdidwmLogyWPaXpLki0nOymon7SZ58RLzqiSXJbloP3tdmOT8tq/cYO61SXYnefIma89J8lttX5Tkipl5Qdt3t70iyVeTnDYzn257VdtLk3wwWe0W3vaXk1zcdpJck+TZG+z/fya5su3uJO+ZmV/cz7sAAAAAAAAAAAAAAIdQN2j8zC1E2/smedbMPGe7c9mKOxx77zn2tF/d7jQ4QNeec+p2pwAAAAAAAAAAAABAkrZXzczKRnM6gN9CtX1okpcmOW15PjHJL60J+fjMPP0gnnd2kgevGXrFzLz+xuxx/7sfnT2KiAEAAAAAAAAAAADgkFEAfgs1M5dmTUH2zLwnyUmH8LwzDtXeAAAAAAAAAAAAAMDBsWO7EwAAAAAAAAAAAAAAYGsUgAMAAAAAAAAAAAAAHCYUgAMAAAAAAAAAAAAAHCYUgAMAAAAAAAAAAAAAHCYUgAMAAAAAAAAAAAAAHCaO2O4Ebuvanp7k1TOz92Y4a1eSM2fm9C3G707SJJPkrJl51w3FX/3J67Lr+RfetCS52V17zqnbnQIAAAAAAAAAAAAAW6QAfPudnuQ1Sb5RAN52x81REL5FD5+Zr293EgAAAAAAAAAAAABAsmO7Ezgctd3R9pVt39P2bW0f0fa9y+8RS8xla+J377u2PbvtH7Z9RtsTkjwgycVtn9b2VW3PTXJR21e0vd+y7rltn7BBHscs5+9ue/Yy9ry2l7d9V9tvX8bOantpkp9ds/bRbS9pe0XbUzZ51b1J3tn2dW3//kH4dAAAAAAAAAAAAADATaAA/MA8LslnZubEJKcmOTPJI5ffWftZ+4Yk35vktJm5MskHstpl+7eX+ctn5pFJXpvkScvYo5JcuMFeZyT5lZk5KckL2x6T5OSZeUiSFyc5o+2xSU6YmYcmeW+yWsCe5OeTnJzkpCS/sEmuP7TsfUGSF+3nvQAAAAAAAAAAAACAQ0wB+IG5T5IrkmRm9q5e5vMz8/kk168NbNt1az80M1/JanftjVy1XC9P8qC2u5J8ema+vIU8diX542VuT5J7JbnHmrF9e981yXcleWeSdyQ5doM8MzP/fbl9c5L7bZRs22e23dN2z/Vfum6TVwIAAAAAAAAAAAAADgYF4Afmw0kelHyjm/aOtke1PSrJziWmbe+Q5P7r1s6656+tWZMsheEzM0muTPKyJK/bYh7XJjlumVtJ8rEkn1iTw/HL9XNJrs5q5/GTkhy3nPdNlvdJkocse/0tM3PezKzMzMrOOx69SZoAAAAAAAAAAAAAwMFwxHYncJi6IMlj2l6S5ItJzspqJ+0mefES86oklyW5aD97XZjk/Lav3GDutUl2J3nyJmvPSfJbbV+U5IqZeUHbd7e9IslXk5w2M59ue1XbS5N8MFntFt72l5Nc3HaSXJPk2Rvs/662f53ky0lO3897AAAAAAAAAAAAAACHWDdo/MwtRNv7JnnWzDxnu3PZijsce+859rRf3e40uJGuPefU7U4BAAAAAAAAAAAAgDXaXjUzKxvN6QB+C9X2oUlemuS05fnEJL+0JuTjM/P0g3je2UkevGboFTPz+huzx/3vfnT2KCYGAAAAAAAAAAAAgENGAfgt1MxcmjUF2TPzniQnHcLzzjhUewMAAAAAAAAAAAAAB8eO7U4AAAAAAAAAAAAAAICtUQAOAAAAAAAAAAAAAHCYUAAOAAAAAAAAAAAAAHCYUAAOAAAAAAAAAAAAAHCYUAAOAAAAAAAAAAAAAHCYOGK7E7ita3t6klfPzN6b4axdSc6cmdO3GL97uT06ySdm5vE3FH/1J6/LrudfeBMyvO269pxTtzsFAAAAAAAAAAAAAA4DCsC33+lJXpPkGwXgbXfcHAXh+zMzJyVJ23+V5Avbmw0AAAAAAAAAAAAAsGO7Ezgctd3R9pVt39P2bW0f0fa9y+8RS8xla+J377u2PbvtH7Z9RtsTkjwgycVtn9b2VW3PTXJR21e0vd+y7rltn7BBHscs5+9ue/Yy9ry2l7d9V9tvX8bOantpkp9ds/bRbS9pe0XbU/bzyo9N8pab8MkAAAAAAAAAAAAAgINAAfiBeVySz8zMiUlOTXJmkkcuv7P2s/YNSb43yWkzc2WSDyR5+Mz89jJ/+cw8MslrkzxpGXtUkgs32OuMJL+ydOp+Ydtjkpw8Mw9J8uIkZ7Q9NskJM/PQJO9NVgvYk/x8kpOTnJTkFzZLtu0/SDIz89n9vBcAAAAAAAAAAAAAcIgpAD8w90lyRZLMzN7Vy3x+Zj6f5Pq1gW27bu2HZuYrSfZusvdVy/XyJA9quyvJp2fmy1vIY1eSP17m9iS5V5J7rBnbt/ddk3xXkncmeUeSYzfIc5/H5Qa6f7d9Zts9bfdc/6XrNgsDAAAAAAAAAAAAAA4CBeAH5sNJHpR8o5v2jrZHtT0qyc4lpm3vkOT+69bOuuevrVmTLIXhMzNJrkzysiSv22Ie1yY5bplbSfKxJJ9Yk8Pxy/VzSa7Oaufxk5Ict5y3kccnOX+TuczMeTOzMjMrO+949GZhAAAAAAAAAAAAAMBBcMR2J3CYuiDJY9pekuSLSc7KaiftJnnxEvOqJJcluWg/e12Y5Py2r9xg7rVJdid58iZrz0nyW21flOSKmXlB23e3vSLJV5OcNjOfbntV20uTfDBZ7Rbe9peTXNx2klyT5NnrN18K2u80M5/YzzsAAAAAAAAAAAAAADeDbt74me3W9r5JnjUzz9nuXLbiDsfee4497Ve3O43D0rXnnLrdKQAAAAAAAAAAAABwC9H2qplZ2WhOB/BbqLYPTfLSJKctzycm+aU1IR+fmacfxPPOTvLgNUOvmJnX35g97n/3o7NHITMAAAAAAAAAAAAAHDIKwG+hZubSrCnInpn3JDnpEJ53xqHaGwAAAAAAAAAAAAA4OHZsdwIAAAAAAAAAAAAAAGyNAnAAAAAAAAAAAAAAgMOEAnAAAAAAAAAAAAAAgMOEAnAAAAAAAAAAAAAAgMOEAnAAAAAAAAAAAAAAgMPEEdudALceV3/yuux6/oXbnca2uvacU7c7BQAAAAAAAAAAAABuxW4THcDbnt729IO01zFtX3gw9roRZ+5q+5qb80wAAAAAAAAAAAAA4JbnNlEAfjDNzJ/PzEtuzJq2D2j7lra727657QmHKj8AAAAAAAAAAAAA4NbrVlsA3vb2S9H1RUm+fxn79baXtH1r26OXztrvavuGtu9v+4Nt39H2srZHtr1d24uXNW9qu3NtN+62f9D23LYfaHvKJnk8LMmPJ3n6zJyU5FlJXtz2u9t+T9uXLXF3bftfNjpz2erb2r6x7VVt/+FG77PZ2Jpc/vFShL677b88kG9ykP9MAAAAAAAAAAAAAMCNcKstAE/y+CRXzswpSb6Q5G5JjpyZhyV5XZKfXOLunORJSV6W5LSZeWSS38tq0fjXkzx6WfOnSU5ed8ZdkpyV5NQkP7FJHk9M8pwkZ7b9veWcJyb5qZl5X5IHtm2SJyR54w2ceeck/yLJLyd5QtvvXv8+G42ty+XsJD+5FKL/xg3E39A3+SZtn9l2T9s913/puk0+AQAAAAAAAAAAAABwMNyaC8DvmeT9y/1VSXYm+aPleU+Sey3318zM3iSfSvKhZexTWS2CPjLJf2z7niQ/lOTb1p3x2Zn5zMx8Msmd1ifQ9i5JPprkvlktQn90ku+Ymb9aE3ZpkockeUySt9zAmfvy3HfWd27wPhuNrXXXmfmvSbLstVn8DX2TbzIz583Mysys7Lzj0eunAQAAAAAAAAAAAICD6NZcAP7xJMct98cn2ZvkgcvzSpKPLfezZs3a+2a14/VHZubEJG9axnID8es1ye2X6yy/vW3vmeQrS8xrk/yrJNctheGbnbn+rD/b4H02Glvrs23vkyRtd9xA/A19EwAAAAAAAAAAAABgm9yaC8DPT/LP2r49qx2zP5Pkr9temuQpSX5zC3u8L8lj2741ya4bm8DMfC6rXbWvyWr37Lcm+UiSFyZ58RLzkSTfnuQNN+bMmbly/ftsNJYkbX9jWfaCJP+h7e4kP71ZPAAAAAAAAAAAAABwy9SZ2X8UB6ztw5P8UJLnz8x1Swfub5uZ3WtiLkry2Jn56jaleVCsrKzMnj17tjsNAAAAAAAAAAAAADistb1qZlY2mjvi5k7m1qzt2UkevGboFTPz+rZ/leT1bb8lyYez2gF835oLk1x8uBd/AwAAAAAAAAAAAACHngLwg2hmzthk/L1JTtlk7tRDmhQAAAAAAAAAAAAAcKuxY7sTAAAAAAAAAAAAAABgaxSAAwAAAAAAAAAAAAAcJhSAAwAAAAAAAAAAAAAcJhSAAwAAAAAAAAAAAAAcJo7Y7gS49bj6k9dl1/Mv3O40Dqprzzl1u1MAAAAAAAAAAAAAgG/QARwAAAAAAAAAAAAA4DBxqyoAb3t629MP0l7HtH3hwdhr2e+yLcb96E0851fb7mx7ZttH3JS9AAAAAAAAAAAAAIBblltVAfjBNDN/PjMvuTFr2j6g7Vva7m775rYnHMDRN6kAfGaeOzPX35Q9AAAAAAAAAAAAAIBbpsO+ALzt7Zei64uSfP8y9uttL2n71rZHt93V9l1t39D2/W1/sO072l7W9si2t2t78bLmTUsH7V1tX7Ps9wdtz237gbanbJLHw5L8eJKnz8xJSZ6V5MVtv3sJ2bl+j7Y/0va9bS9ve1zbxya5/1JA/s+X60va7mn7421f0/aDbfe95xlt39P2fW2PX8Z2tz1ikxwfspz17rZPbHtE299Z3vt3lueT2p6/fNPL2j51+TYXtu0Gez5zyW/P9V+67sD/kAAAAAAAAAAAAADAfh32BeBJHp/kypk5JckXktwtyZEz87Akr0vyk0vcnZM8KcnLkpw2M49M8ntZLRr/epJHL2v+NMnJ6864S5Kzkpya5Cc2yeOJSZ6T5My2v7ec88QkP7XRHm13JvmZJA9N8tQkL5mZC5JcPTMnzczvL+vemOQhSc5J8nNJHpXk2cvcr83Micv6n9/CtzonyeNm5vuS/OckP5DkmuW9/yTJE5a4zszjlu9zwsw8PMknkxy/fsOZOW9mVmZmZecdj95CCgAAAAAAAAAAAADAgdqwU/Rh5p5J3r/cX5XVQu8/Wp73JDlxub9mZva2/VSSDy1jn1rij0xyXtu7J/nWJB9dfvt8dmY+kyRt77Q+gbZ3WeLvm9Ui9EcnuXRm/mpN0+z1e9wtySdm5mtJrm27WfX0h2bma23/68z8xbL+zsvc09o+NcneJHNDH2mfmfncct3b9jvzzd/qgUn+Yt33+eya+zsHAAAAAAAAAAAAANg2t4YO4B9Pctxyf3xWi6EfuDyvJPnYcr+2QHrtfbPaBfwjSzftNy1juYH49Zrk9st1lt/etvdM8pVN9vhskl1tb9d2V5LrNohb+7xRDs9KclKSH98kr/VmKVZP2x1J/iw3/lsBAAAAAAAAAAAAANvk1tAB/Pwkb2z79iR/meQzSe7R9tKsduN+SpK/1bV7nfcleWHblawWYn90P/HfZGY+1/ZeSa7Japfstyb5SJIXJnn+Jmuub3tukkuzWrT+7GXqyrbnJ3n5Fo6+Mskly29DbY9J8oyZeUmSM5L8btuvJPnNJP8lyWvaXpLk00n+bZKHbOHcDd3/7kdnzzmnHuhyAAAAAAAAAAAAAGA/OrO+4TQHou3Dk/xQkufPzHVt75Pk22Zm9/ZmdvNZWVmZPXv2bHcaAAAAAAAAAAAAAHBYa3vVzKxsNHdr6AB+s2t7dpIHrxl6xcy8vu1fJXl9229J8uGsdgAHAAAAAAAAAAAAADgoFIAfgJk5Y5Px9yY55WZOBwAAAAAAAAAAAAC4jdix3QkAAAAAAAAAAAAAALA1CsABAAAAAAAAAAAAAA4TCsABAAAAAAAAAAAAAA4TR2x3Atx6XP3J67Lr+RdudxobuvacU7c7BQAAAAAAAAAAAAC4yXQA32ZtT297s/wd2u5q+6obEX+Ptm9t++62zziEqQEAAAAAAAAAAAAAW6AD+PY7PclrkuzdN9B2x8zs3XTFzeclSZ4+M5/d7kQAAAAAAAAAAAAAAB3AD0jbHW1f2fY9bd/W9hFt37v8HrHEXLYmfve+a9uz2/5h22e0PSHJA5Jc3PZpbV/V9twkF7V9Rdv7Leue2/YJG+RxzHL+7rZnL2PPa3t523e1/fZl7Ky2lyb52TVrH932krZXtD1lg71vl+QeSf5927e3vc9B+4AAAAAAAAAAAAAAwAHRAfzAPC7JZ2bmx9ruSHJJkkcucxcleecNrH1DkjOT/P7MPKztB5I8Yma+3vbhSS6fmee0/d4kT0ryoiSPWs5c74wkvzIz71iK0o9JcvLMPGRZf0bbs5KcMDMPbfuUJI9ccv75JCdn9T8BvG3Je627JvmnSe6V5B8keWmSx69PoO0zkzwzSXYedbcbeG0AAAAAAAAAAAAA4KbSAfzA3CfJFUkyM3tXL/P5mfl8kuvXBrbturUfmpmvJNm7yd5XLdfLkzyo7a4kn56ZL28hj11J/niZ25PV4u17rBnbt/ddk3xXVgvV35Hk2A3y/B9JrpmZz87MnyS5y0bJzsx5M7MyMys773j0Jq8EAAAAAAAAAAAAABwMCsAPzIeTPChJlm7aO9oe1faoJDuXmLa9Q5L7r1s7656/tmZNshSGz8wkuTLJy5K8bot5XJvkuGVuJcnHknxiTQ7HL9fPJbk6ycNn5qQkxy3n/U2SM3+d5Itt79j27kk+v0kOAAAAAAAAAAAAAMDN5IjtTuAwdUGSx7S9JMkXk5yV1U7aTfLiJeZVSS5LctF+9rowyfltX7nB3GuT7E7y5E3WnpPkt9q+KMkVM/OCtu9ue0WSryY5bWY+3faqtpcm+WCy2i287S8nubjtJLkmybM32P/fJHl7Vv+d/PR+3gMAAAAAAAAAAAAAOMS6rvEztyBt75vkWTPznO3OZStWVlZmz549250GAAAAAAAAAAAAABzW2l41MysbzekAfgvV9qFJXprktOX5xCS/tCbk4zPz9IN43tlJHrxm6BUz8/qDtT8AAAAAAAAAAAAAcNMpAL+FmplLs6Yge2bek+SkQ3jeGYdqbwAAAAAAAAAAAADg4Nix3QkAAAAAAAAAAAAAALA1CsABAAAAAAAAAAAAAA4TCsABAAAAAAAAAAAAAA4TCsABAAAAAAAAAAAAAA4TCsABAAAAAAAAAAAAAA4TR2x3Atx6XP3J67Lr+Rduaw7XnnPqtp4PAAAAAAAAAAAAAIeSDuCHWNvT255+kPY6pu0Lb+IeP7rmfndb/wkAAAAAAAAAAAAAAA4TCsAPIzPz5zPzkpu4zY/uP2Rjbf17AQAAAAAAAAAAAIBtpKD3EGh7+7ZvaXtRku9fxn697SVt39r26La72r6r7Rvavr/tD7Z9R9vL2h7Z9nZtL17WvKntzmXNa5b9/qDtuW0/0PaUTfL4kbbvbXt52+PaPjbJ/ZfO3/98Cfvf2v5h22csa75nmb+87dOXsd1tX5rk1Ruc8cy2e9ruuf5L1x38jwkAAAAAAAAAAAAAfIMC8EPj8UmunJlTknwhyd2SHDkzD0vyuiQ/ucTdOcmTkrwsyWkz88gkv5fVovGvJ3n0suZPk5y87oy7JDkryalJfmJ9Am13JvmZJA9N8tQkL5mZC5JcPTMnzczvL6FvSPK9SU5bns9K8thl7Kltb7+Mv3lmfmT9OTNz3syszMzKzjseveUPBAAAAAAAAAAAAADceEdsdwK3UvdM8v7l/qqsFnr/0fK8J8mJy/01M7O37aeSfGgZ+9QSf2SS89rePcm3Jvno8tvnszPzmSRpe6cNcrhbkk/MzNeSXNt2s+rsD83M19ruXZ6PS3LBcn/XZZ997wEAAAAAANfW9a0AACAASURBVAAAAAAAbCMdwA+Nj2e1kDpJjk+yN8kDl+eVJB9b7mfNmrX3zWoX8I/MzIlJ3rSM5Qbi1/tskl1tb9d2V5LrNli30fP7k5w6MyclOX5mPrmM7w0AAAAAAAAAAAAAsK10AD80zk/yxrZvT/KXST6T5B5tL03yhSRPSbJR1+613pfkhW1Xslq8/dH9xH+Tmbm+7blJLs1q8fazl6kr256f5OWbLP3FJBe03ZHkvyd5wlbPvP/dj86ec069MWkCAAAAAAAAAAAAADdCZ9Y3gIYDs7KyMnv27NnuNAAAAAAAAAAAAADgsNb2qplZ2WhOB/BbibZnJ3nwmqFXzMzrtysfAAAAAAAAAAAAAODgUwB+KzEzZ2x3DgAAAAAAAAAAAADAobVjuxMAAAAAAAAAAAAAAGBrFIADAAAAAAAAAAAAABwmFIADAAAAAAAAAAAAABwmFIADAAAAAAAAAAAAABwmjtjuBLj1uPqT12XX8y884PXXnnPqQcwGAAAAAAAAAAAAAG59bhMdwNue3vb0/7+d+4+2tCrvBP/9UoB2KiMQJCpkYoVWetrEIO3VFonAAhXSkMSxzWCLiSgj/s50J2uWkOqFDkpDxulpW82Q0HHiJCQtDsQfDUSdSFBA0K4SExgMsAzY0xADzGjFYGKDteeP85a5Xu6tqgu36tat+nzWOuvss99n7/d572XtVdR56lmhvZ7aduNK7DXt9/4l5je0vexx7HvdY04KAAAAAAAAAAAAANgj7RMF4CtpjPH1McaFy1nT9jltP972urYfbfv8efu9beWzBAAAAAAAAAAAAAD2RnttAXjbA6ei608mOWWae1/bz7W9qu1BU5fta9t+pO0tbV/e9tNtb2i7vu0BbT8zrbmy7br5nbnb3tT2A22/3PbUJfI4Psnrk7x2jHFikjcnOb/t86brN0zv/81UIH5d2/9hwR6vbntz2xvbHr1g3Ya2H5rG50xxFy+Sx35tf6vtZ9v+4TT34in+5rYvnuaua3th201tX9/2srZ/0vaUJZ7vnCl203e/vWVZvyMAAAAAAAAAAAAAYHn22gLwJC9L8sUxxqlJvpXksCTrxxjHJ/lwkjdOcYckeWWS9yR5zRjjpUmuyaxo/JEkp09rvpLkpAX3ODTJBUlOS/KGJfI4I8lbk7yz7TXTfc5I8qYFcRcleeNUJP7+bZNt1yX5pSQvSnJmkkW7j7fdP8nZSX4qyScWCfm5JPePMU6Y8k2SdyZ56fS6YF7sFUmOS3Jxkl9J8tNJ3rLYfccYl44x5sYYc+t+4KDFQgAAAAAAAAAAAACAFbL/aiewCx2Z5JZpvDmzQu8vTZ83JTlhGt8+xtja9r4kt01z903x65Nc2vaIJE9Jctf02uaBMcb9SdL24IUJtD10in9WZkXopye5fozxUNuF4U8eY/xZkkz5bJs/LMnXxhgPJ7mn7cIq622BT57iHmm7eZGfx1FJPr9t/2lujDH+asr1u/NibxtjPNz2z8YYfzldP2SRPQEAAAAAAAAAAACA3Whv7gB+d5Kjp/ExSbYmee70eS7JV6fxmLdm/riZdQG/c+qafWX+rth6qfiFmuTA6X1Mr61tj0zynQWxD7Q9Kknazv+9PJBkQ9sD2m5IsmWaf+L0/uzp/cEkT586hh+zSC53JHnBgv33a/uktk9Ksm6R59rR8wEAAAAAAAAAAAAAu9He3AH8Y0muaPupJN9Icn9mBdLXZ9aN+1VJHtW1e4EvJNnYdi6zwuu7dhD/fcYYD7Z9RpLbM+soflWSO5NsTHLugvBfTfLv2o4kH03y8WmP77b9QJLrMytif8sUf3XbG6YcM3X+/u3Munx/dtumbc9N8rtJPpHkZ9p+LslfJ/knSS5I8unMirvPX86zLebZRxyUTRef9ni3AQAAAAAAAAAAAACW0DHGjqN4zNqenOQVSc4dY2yZunwfPsa4bnUzW3lzc3Nj06ZNq50GAAAAAAAAAAAAAKxpbTePMeYWu7Y3dwDf7dpelOTYeVOXjDEub/tQksvbPjHJHZl1AAcAAAAAAAAAAAAAWBYF4CtojHHeEvM3Jzl1N6cDAAAAAAAAAAAAAOxl9lvtBAAAAAAAAAAAAAAA2DkKwAEAAAAAAAAAAAAA1ggF4AAAAAAAAAAAAAAAa4QCcAAAAAAAAAAAAACANWL/1U5gd2p7VpKMMT60Ans9NcnZY4wLH+9eK2V+Tm1vGGP81O68/633bsmGc69e9rp7Lj5tF2QDAAAAAAAAAAAAAHsfHcAfozHG15db/N32OW0/3va6th9t+/zVzgkAAAAAAAAAAAAAWDv2+gLwtgdORdefTHLKNPe+tp9re1Xbg9puaHtt24+0vaXty9t+uu0Nbde3PaDtZ6Y1V7ZdN625bNrvprYfaPvltqcukcfxSV6f5LVjjBOTvDnJ+W2f1/Yft33PFPfktn/weHNaIod3t71x2vfgtkdPn29u++op5kNt3zvNb5yea3Pb163k7wUAAAAAAAAAAAAAWL69vgA8ycuSfHGMcWqSbyU5LMn6McbxST6c5I1T3CFJXpnkPUleM8Z4aZJrMisafyTJ6dOaryQ5acE9Dk1yQZLTkrxhiTzOSPLWJO9se810nzOSvGmM8YUkz23bJP80yRUrkNP3aXtMkiPHGMclOTnJliTvSnJmkhcleVvbA6bwz05xv5jkg0lemOTs7e0PAAAAAAAAAAAAAOx6+692ArvBkUlumcabMyuq/tL0eVOSE6bx7WOMrW3vS3LbNHffFL8+yaVtj0jylCR3Ta9tHhhj3J8kbQ9emEDbQ6f4Z2VWhH56kuvHGA/Nar6TJNcnOS7Jz2RWGH7Y48xpoaOSfD5JxhhjyuuQMcY90/juJD88xW67118kuW2M8XDbsdimbc9Jck6SrHvSYdu5PQAAAAAAAAAAAADweO0LHcDvTnL0ND4mydYkz50+zyX56jSeX+A8f9zMOm7fOcY4IcmV01y2E79Qkxw4vY/ptbXtkUm+M8X8XpJ/kWTLGOOhFchpoTuSvOB7G8wqz7/ZdsPU+fvIJPfv4L6PMsa4dIwxN8aYW/cDB+0gBQAAAAAAAAAAAADg8dgXCsA/luSFbT+V5ODMipz/pu31SV6V5Dd2Yo8vJPnZtlcl2bDcBMYYDyZ5RpLbM+vefVWSO5NsTHL+FHNnkh9N8pGd3Hancmp7VtvnjjG+nORrbW9se22Sg6Z7/36SG5L8+hjj4eU+GwAAAAAAAAAAAACw+3SM7TZ4ZoW0PTnJK5KcO8bY0vaoJIePMa6bF/PJJD87xvgvq5Tm4zI3Nzc2bdq02mkAAAAAAAAAAAAAwJrWdvMYY26xa/vv7mT2BW0vSnLsvKlLxhiXt30oyeVtn5jkjsw6gG9bc3WSz6zV4m8AAAAAAAAAAAAAYNdTAL4LjDHOW2L+5iSnLnHttF2aFAAAAAAAAAAAAACw5u232gkAAAAAAAAAAAAAALBzFIADAAAAAAAAAAAAAKwRCsABAAAAAAAAAAAAANYIBeAAAAAAAAAAAAAAAGuEAnAAAAAAAAAAAAAAgDVi/9VOgL3HrfduyYZzr95h3D0Xn7YbsgEAAAAAAAAAAACAvY8O4PuAthvanjSND2778p1c9462N02vk3dtlgAAAAAAAAAAAADAjigA3zdsSHLSND44yaMKwNsu9t/C74wxjk3y00nescuyAwAAAAAAAAAAAAB2yv6rnQArr+3hSX4vyQFJ/jSzou/j2h6b5AtJXtL2uiQ/n+SPktya5LYkF8/fZ4xx9zT8TpKxW5IHAAAAAAAAAAAAAJakAHzv9GCSl4wxHml7WZI/TvLnY4x/2XZDkh8dY7w6Sdr+SJIXjjEe2s5+70zym4tdaHtOknOSZN2TDluxBwAAAAAAAAAAAAAAHk0B+N7p0CSXtD04yYYkd20n9o7tFX+3/W+THDrG+P3Fro8xLk1yaZI84WnP1CUcAAAAAAAAAAAAAHah/VY7AXaJVyX52BjjxCQ3Jnkkybrp2sPzxkmydalN2v5kkrdMLwAAAAAAAAAAAABglekAvne6NsnvtH3Z9Pm2JL/S9vLMisN/qO0VSc7ZwT7vSfKUJJ9qu2WM8XPbC372EQdl08WnPc7UAQAAAAAAAAAAAIClKADfC40xbkny7AXTH583PmXe+Ke2s88pS10DAAAAAAAAAAAAAHY/BeAkSdqekeRN86ZuGmOct1r5AAAAAAAAAAAAAACPpgCcJMkY4/Ikl692HgAAAAAAAAAAAADA0vZb7QQAAAAAAAAAAAAAANg5CsABAAAAAAAAAAAAANYIBeAAAAAAAAAAAAAAAGuEAnAAAAAAAAAAAAAAgDVi/9VOgL3HrfduyYZzr1702j0Xn7abswEAAAAAAAAAAACAvc9e1QG87Vltz1qhvZ7aduNK7LXM+75u3vi6tjtdpN/2nW1fvGsyAwAAAAAAAAAAAABW215VAL6SxhhfH2NcuJw1bZ/T9uNT4fZH2z7/Mdz6dTsOAQAAAAAAAAAAAAD2RWu+ALztgVPR9SeTnDLNva/t59pe1fagthvaXtv2I21vafvytp9ue0Pb9W0PaPuZac2VbddNay6b9rup7QfafrntqUvkcXyS1yd57RjjxCRvTnJ+2+dN11/d9ua2N7Y9epq7YXrf0PZDbX82ybOnAvKXzNv7R6f8b2z79qXm5sX/xPQz+a/mze3X9rfafrbtH05zL55yunlb5/Dp3he23dT29W0va/snbU9ZgV8XAAAAAAAAAAAAAPA4rPkC8CQvS/LFMcapSb6V5LAk68cYxyf5cJI3TnGHJHllkvckec0Y46VJrsmsaPyRJKdPa76S5KQF9zg0yQVJTkvyhiXyOCPJW5O8s+01033OSPKmtuuS/FKSFyU5M8mincXHGJ9IcusY48Qxxv8179Lbk7xjjHFckpPaHr7EXJL8eJJ/leQXxhjfmrfHzyW5f4xxwvQcSfLOJC+dXhfMi70iyXFJLk7yK0l+OslbFsu57TlTsfim7357yxI/GgAAAAAAAAAAAABgJey/2gmsgCOT3DKNN2dW6P2l6fOmJCdM49vHGFvb3pfktmnuvil+fZJL2x6R5ClJ7ppe2zwwxrg/SdoevDCBtodO8c/KrAj99CTXjzEeapvMitK/NsZ4OMk9bQ9auMUOnvHvz3umW5L82BJzyaww/Mwxxl8t2OOoJJ9PkjHG1mlubItr+915sbeNMR5u+2djjL+crh+yWGJjjEuTXJokT3jaM8cOngMAAAAAAAAAAAAAeBz2hg7gdyc5ehofk2RrkudOn+eSfHUazy9Onj9uZl3A75y6Y1+ZRxdkL4xfqEkOnN7H9Nra9sgk30nyQJINbQ9ouyHJtlbZT5zen73Evbb583nPdEySe5aYS2adxn+17TMW7HFHkhckSdttv/f92j6p7ZOSrFskhx09NwAAAAAAAAAAAACwG+0NHcA/luSKtp9K8o0k9yd5etvrM+vG/aokj+ravcAXkmxsO5dZcfZdO4j/PmOMB6eC69sz6yh+VZI7k2xMcu4Y47ttP5Dk+swK1N8yLb267Q3T/bf5YtuPJfnX8+Z+Lcn/0fbAJP9hjHFv28XmkuSbSX4xyWVtz0xyVpLfTfKJJD/T9nNJ/jrJP0lyQZJPZ1bcff5ynhkAAAAAAAAAAAAA2P06xmINp1muticneUVmBd9b2h6V5PAxxnWrm9nuMzc3NzZt2rTaaQAAAAAAAAAAAADAmtZ28xhjbrFre0MH8N2u7UVJjp03dckY4/K2DyW5vO0Tk9yRWQdwAAAAAAAAAAAAAIAVoQD8MRhjnLfE/M1JTt3N6QAAAAAAAAAAAAAA+4j9VjsBAAAAAAAAAAAAAAB2jgJwAAAAAAAAAAAAAIA1QgE4AAAAAAAAAAAAAMAaoQAcAAAAAAAAAAAAAGCN2H+1E2Dvceu9W7Lh3KsXvXbPxaft5mwAAAAAAAAAAAAAYO+jA/g8bc9qe9YK7fXUthtXYq9pvxum93PbHrFS+wIAAAAAAAAAAAAAa4cC8F1kjPH1McaFy1nT9jltP972urYfbfv8Rfa9eIxx78plCgAAAAAAAAAAAACsFft8AXjbA6ei608mOWWae1/bz7W9qu1BbTe0vbbtR9re0vblbT/d9oa269se0PYz05or266b1lw27XdT2w+0/XLbU5fI4/gkr0/y2jHGiUnenOT8ts9bEPehts/Ylts097+2fd40/+m2n237Lxe5x7vb3jg9y8Ftj54+39z21fP2f+80v3HKe3Pb163cTx0AAAAAAAAAAAAAeCz2+QLwJC9L8sUxxqlJvpXksCTrxxjHJ/lwkjdOcYckeWWS9yR5zRjjpUmuyaxo/JEkp09rvpLkpAX3ODTJBUlOS/KGJfI4I8lbk7yz7TXTfc5I8qYl4v9Dkp+dxv9ojPEfk1yY5OwxxglJfrztj2wLbntMkiPHGMclOTnJliTvSnJmkhcleVvbA6bwz05xv5jkg0lemOTsxZJoe07bTW03fffbW5ZIFQAAAAAAAAAAAABYCfuvdgJ7gCOT3DKNN2dW6P2l6fOmJCdM49vHGFvb3pfktmnuvil+fZJL2x6R5ClJ7ppe2zwwxrg/SdoevDCBtodO8c/KrAj99CTXjzEeartU3n+Q5Dfa3j7lnST/IMnvTmsOTnJEkv88XTsqyeeTZIwxpvseMsa4ZxrfneSHp9htz/cXSW4bYzzcdiyWxBjj0iSXJskTnvbMRWMAAAAAAAAAAAAAgJWhA3hyd5Kjp/ExSbYmee70eS7JV6fx/OLm+eNm1gX8zqnz9pXTXLYTv1CTHDi9j+m1te2RSb6zWNJjjAeS/L0kZyW5Ypq+I8k/G2OcOD3Df5y35I4kL/jeDWdV4t9su2Hq/H1kkvt38KwAAAAAAAAAAAAAwCrSATz5WJIr2n4qyTcyK4J+etvrM+vG/arMumlvzxeSbGw7l2RLvr/79w6NMR5s+4wkt2fWUfyqJHcm2Zjk3O0svSrJ25P80vR5Y5L/ve0Tkjyc5J+2fUWSW8cYm9t+re2NmRWVvzzJ+Ul+P8m6JL8+dfpeTuoAAAAAAAAAAAAAwG7UMTR43hO0PTnJK5KcO8bY0vaoJIePMa5b3cx23tzc3Ni0adNqpwEAAAAAAAAAAAAAa1rbzWOMucWu6QC+CtpelOTYeVOXjDEub/tQksvbPjHJHZl19AYAAAAAAAAAAAAASKIAfFWMMc5bYv7mJKfu5nQAAAAAAAAAAAAAgDViv9VOAAAAAAAAAAAAAACAnaMAHAAAAAAAAAAAAABgjVAADgAAAAAAAAAAAACwRigABwAAAAAAAAAAAABYI/Zf7QT2ZG3PSpIxxodWYK+nJjl7jHHh491rT3XrvVuy4dyrv/f5notPW8VsAAAAAAAAAAAAAGDvowP4bjLG+Ppyi7/bPqftx9te1/ajbZ+/q/IDAAAAAAAAAAAAAPZ8CsAXaHvgVHT9ySSnTHPva/u5tle1PajthrbXtv1I21vavrztp9ve0HZ92wPafmZac2XbddOay6b9bmr7gbZfbnvqEnkcn+T1SV47xjgxyZuTnN/2edP1c9re3PbittdNc6e33dz2N9vesMie725745T7wW2Pnj7f3PbVU8yH2r53mt845bm57etW/IcNAAAAAAAAAAAAACyLAvBHe1mSL44xTk3yrSSHJVk/xjg+yYeTvHGKOyTJK5O8J8lrxhgvTXJNZkXjjyQ5fVrzlSQnLbjHoUkuSHJakjcskccZSd6a5J1tr5nuc0aSN7XdP8nZSX4qySfmrTkvyQlJ3p3kqfM3a3tMkiPHGMclOTnJliTvSnJmkhcleVvbA6bwz05xv5jkg0leON0PAAAAAAAAAAAAAFhF+692AnugI5PcMo03Z1bo/aXp86bMCqyT5PYxxta29yW5bZq7b4pfn+TStkckeUqSu6bXNg+MMe5PkrYHL0yg7aFT/LMyK0I/Pcn1Y4yH2ibJk5N8bYzxSNvN85ZuHWP8dZK/bvvAgm2PSvL5JBljjOk+h4wx7pnGdyf54Sl22/P8RZLbxhgPtx2L/bDanpPknCRZ96TDFgsBAAAAAAAAAAAAAFaIDuCPdneSo6fxMUm2Jnnu9HkuyVen8fyC6PnjZtYF/M4xxglJrpzmsp34hZrkwOl9TK+tbY9M8p0kDyZ5ett1U47b7Nd2fdsfyaxz+Xx3JHnB924wqyT/ZtsNU+fvI5Pcv4Nne5QxxqVjjLkxxty6Hzhoe6EAAAAAAAAAAAAAwOOkA/ijfSzJFW0/leQbmRVFP73t9Zl1435Vkkd17V7gC0k2tp1LsiXf3/17h8YYD7Z9RpLbM+soflWSO5NsTHLu1Pn7tzPr6P3ZeUt/LcnnMutY/vUkaXtWklvHGJvbfq3tjZkVkb88yflJfj/JuiS/PnX6Xk6qAAAAAAAAAAAAAMBu1DG22+CZVdL25CSvyKzge0vbo5IcPsa4bpHY68YYJ+5obld7wtOeOZ72mvd+7/M9F5+2O28PAAAAAAAAAAAAAHuFtpvHGHOLXdMBfA/Q9qIkx86bumSMcXnbh5Jc3vaJSe7IrAP4HuvZRxyUTYq+AQAAAAAAAAAAAGCXUQC+BxhjnLfE/M1JTt2J9SfuzBwAAAAAAAAAAAAAsLbtt9oJAAAAAAAAAAAAAACwcxSAAwAAAAAAAAAAAACsEQrAAQAAAAAAAAAAAADWCAXgAAAAAAAAAAAAAABrhAJwAAAAAAAAAAAAAIA1QgE4K+bWe7dkw7lXZ8O5V692KgAAAAAAAAAAAACwV9pjC8DbntX2rBXa66ltN67EXo8jhxt2ImZD25Mexz2+95w7cz8AAAAAAAAAAAAAYG3ZYwvAV9IY4+tjjAuXs6btc9p+vO11bT/a9vmLxKz0z29DksdcAP5YnhMAAAAAAAAAAAAAWDv2qALwtgdORdefTHLKNPe+tp9re1Xbg6Yu2de2/UjbW9q+vO2n297Qdn3bA9p+ZlpzZdt105rLpv1uavuBtl9ue+oSeRyf5PVJXjvGODHJm5Oc3/Z50/Wb216S5H9p+6NTPje2fft0/alt/3AqHr9owd7va/vKzlwyrb267SFJzknyC1P+j+s5l3iud095Xtv24LZHT59vbvvqKeZDbd87zW+cflab277ucf1yAQAAAAAAAAAAAIDHbY8qAE/ysiRfHGOcmuRbSQ5Lsn6McXySDyd54xR3SJJXJnlPkteMMV6a5JrMisYfSXL6tOYreXRH7UOTXJDktCRvWCKPM5K8Nck7214z3eeMJG+arj85yYVjjF9O8vYk7xhjHJfkpLaHJzkvyb+Zisc3btu07b9NctMY48NJTk/yn8YYJyX5wPRslyb53THGySvwnN+n7TFJjpzyPDnJliTvSnJmkhcleVvbA6bwz05xv5jkg0lemOTsJfY9p+2mtpu+++0t20sBAAAAAAAAAAAAAHic9l/tBBY4Mskt03hzZgXQX5o+b0pywjS+fYyxte19SW6b5u6b4tcnubTtEUmekuSu6bXNA2OM+5Ok7cELE2h76BT/rMyK0E9Pcv0Y46G228LuH2P852n89+fleEuSH0tyVKbC7zHG1unaUUn+Nsk/nz7/wySvbHtKZr+Hmxb5eTye51zoqCSfn3Ia07MeMsa4ZxrfneSHp9ht9/qLJLeNMR5uOxbbdIxxaWaF63nC0565aAwAAAAAAAAAAAAAsDL2tA7gdyc5ehofk2RrkudOn+eSfHUazy80nj9uZt2x7xxjnJDkymku24lfqEkOnN7H9Nra9sgk35lits6L//N5OR6T5J4kdyR5QZK03fYzvjPJv8+sm3emmN8ZY5w4xvipJL+a5OEk65bIdbnPudD3cpryapJvtt0wdf4+Msn9O7gvAAAAAAAAAAAAALCK9rQC8I8leWHbTyU5OLOC5L9pe32SVyX5jZ3Y4wtJfrbtVUk2LDeBMcaDSZ6R5PbMOm1flVnx9sYk5y+y5NeSXND280muG2Pcm+TiJP9j2+uSvHve3h9M8v+2fXuSTyTZ0Pbattcm+enMOm8f1/bylXrOtme1fe4Y48tJvtb2xul+B03P8/tJbkjy62OMh3fivgAAAAAAAAAAAADAKukYGjwv1PbkJK9Icu4YY0vbo5IcPsa4bnUz27PNzc2NTZs2rXYaAAAAAAAAAAAAALCmtd08xphb7Nr+uzuZPU3bi5IcO2/qkjHG5W0fSnJ52ycmuSOzDuAAAAAAAAAAAAAAAKtmny8AH2Oct8T8zUlO3c3pAAAAAAAAAAAAAAAsab/VTgAAAAAAAAAAAAAAgJ2jABwAAAAAAAAAAAAAYI1QAA4AAAAAAAAAAAAAsEYoAAcAAAAAAAAAAAAAWCMUgLNibr13Szace/VqpwEAAAAAAAAAAAAAey0F4AAAAAAAAAAAAAAAa4QC8Enbs9qetUJ7PbXtxpXYa9rvf2v7QNv/ft7c09te1faP2549zX2k7Wfb3tD2H6zU/QEAAAAAAAAAAACAPcP+q53A3miM8fUkFy5nTdvnJPmfkhyU5BtJLhpjfHG6/K4kX8z3/74uTPLaMcYD8+bOHGM83PaEJL+U5C2P8REAAAAAAAAAAAAAgD3QPt0BvO2BbT/e9pNJTpnm3tf2c1N37YPabmh77dRd+5a2L2/76anL9vq2B7T9zLTmyrbrpjWXTfvd1PYDbb/c9tQl8jg+yeszK+g+Mcmbk5zf9nlJMsb4iwXxByR5epLfbPuptkdNcQ9PIT+Y5E8XrFnf9oqpQ/hvT3Ovbntz2xvbHj0v3/e3/ZO2r2z7B23/dNv1RXI/p+2mtpu+++0ty/0VAAAAAAAAAAAAAADLsE8XgCd5WZIvjjFOTfKtJIclWT/GOD7Jh5O8cYo7JMkrk7wnyWvGGC9Nck1mReOPJDl9WvOVJCctuMehSS5IclqSNyyRxxlJ3prknW2vme5zy2/9XQAACZpJREFURpI3LRH/5CQ/Oe33y0n+5+R7Be03JHl/kpsXrDknyafHGCckObvtusy6hL8oyZn5u47lhyZ5d5KfTvLeJK+afg5nL5bIGOPSMcbcGGNu3Q8ctES6AAAAAAAAAAAAAMBK2NcLwI9Mcss03pxkXZIvTZ83JXnGNL59jLE1yX1Jbpvm7susMHx9kg+2/WySVyQ5fME9Hhhj3D/GuDfJwQsTaHtokruSPCuzIvTTk/zYGOOh7eT9zSmnB8YY/3dmRdsZY/yXMcZPJfn5zIrO5zsqyeenuK2ZFbt/bYzx8BjjniTbqrcfGGP85RjjviRfHWP87bxnBQAAAAAAAAAAAABW0b5eAH53kqOn8TFJtiZ57vR5LslXp/GYt2b+uJl1Ab9z6qx95TSX7cQv1CQHTu9jem1te2SS7yyW9Bjjb5L8ddsfaHtEkr/qzAFTyF8l+ZsFy+5I8oIkabtfkgeSbGh7QNsNSbbsxLMCAAAAAAAAAAAAAKto/9VOYJV9LMkVbT+V5BtJ7k/y9LbXZ9aN+1VZpGv3Al9IsrHtXGZF1HctJ4ExxoNtn5Hk9sy6bF+V5M4kG5OcmyRtN065tO3hY4wLkrw7yacy+x2+LckTknyy7bYi8rdMa9+b5FeS/Lskv9P2FzLr7P26th9Icn1mhe9vWU7ei3n2EQdl08WnPd5tAAAAAAAAAAAAAIAldIyx4yh2qbYnJ3lFknPHGFvaHpXk8DHGdaub2fLMzc2NTZs2rXYaAAAAAAAAAAAAALCmtd08xphb7Nq+3gF8t2t7UZJj501dMsa4vO1DSS5v+8Qkd2TWARwAAAAAAAAAAAAA4HsUgO9mY4zzlpi/OcmpuzkdAAAAAAAAAAAAAGAN2W+1EwAAAAAAAAAAAAAAYOcoAAcAAAAAAAAAAAAAWCMUgAMAAAAAAAAAAAAArBEKwFkxt967ZbVTAAAAAAAAAAAAAIC9mgJwAAAAAAAAAAAAAIA1QgH4PqDthrYnTeOD2758J9e9ru3dbS/btRkCAAAAAAAAAAAAADtDAfi+YUOSk6bxwUkeVQDedrH/Fj6R5CW7Li0AAAAAAAAAAAAAYDn2X+0EWHltD0/ye0kOSPKnmRV9H9f22CRfSPKSttcl+fkkf5Tk1iS3Jbl4/j5jjAfb/uAO7nVOknOSZN2TDlvZBwEAAAAAAAAAAAAAvo8C8L3Tg0leMsZ4pO1lSf44yZ+PMf5l2w1JfnSM8eokafsjSV44xnjosdxojHFpkkuT5AlPe+ZYieQBAAAAAAAAAAAAgMUpAN87HZrkkrYHJ9mQ5K7txN7xWIu/AQAAAAAAAAAAAIDda7/VToBd4lVJPjbGODHJjUkeSbJuuvbwvHGSbN29qQEAAAAAAAAAAAAAj5UC8L3TtUl+pe3HkqxPcluS49penuTrSX6o7RVtf2h7m7Q9PcllSU5ue+WObvrsIw56/JkDAAAAAAAAAAAAAEvqGGO1c2AvMTc3NzZt2rTaaQAAAAAAAAAAAADAmtZ28xhjbrFr++/uZNgztT0jyZvmTd00xjhvtfIBAAAAAAAAAAAAAB5NAThJkjHG5UkuX+08AAAAAAAAAAAAAICldYyx2jmwl2j7rSR3rHYeAHzPk5M8uNpJAJDEmQywp3EuA+w5nMkAew5nMsCexbkMsOdwJgOr5eljjMMWu6ADOCvpjjHG3GonAcBM203OZYA9gzMZYM/iXAbYcziTAfYczmSAPYtzGWDP4UwG9kT7rXYCAAAAAAAAAAAAAADsHAXgAAAAAAAAAAAAAABrhAJwVtKlq50AAN/HuQyw53AmA+xZnMsAew5nMsCew5kMsGdxLgPsOZzJwB6nY4zVzgEAAAAAAAAAAAAAgJ2gAzgAAAAAAAAAAAAAwBqhAJxlaftv2l7f9t8umP+Jtje0vbHtTy41B8DKWeaZ/JvT5xucyQC7xnLO5Wn+77X9etsX7/5sAfZuy/yz8g+1/Ujba9tuXJ2MAfZuyzyXf77tF9t+oe3PrU7GAHuv7ZzJG9ve1/bd8+Z81wewiy3zXPZ9H8AutJwzeZr3XR+wqhSAs9Pa/qMk68cYL0pyYNvnzbv8riT/LMl/N42XmgNgBTyGM/niMcZxSV6b5B27NVmAfcBjOJeT5Jwkt+2+LAH2DY/hTH5HkvPHGCeNMS7cvdkC7P0ew7n8L5KcOL1+efdlCrD328GZ/FtJzlywxHd9ALvQYziXfd8HsIs8hjM58V0fsMoUgLMcxyb5o2n8R0leMO/aD40x/p8xxr1JDtrOHAArY1ln8hjj7unaw0m+u9uyBNh3LOtcbntgkn+c5IbdmiXAvmG5f3/xE0l+te0ftz12N+YJsK9Y7rl8R5L1SX4wyV/ttiwB9g1LnsljjL9MMhbE+64PYNda1rns+z6AXWpZZ7Lv+oA9gQJwluPg/N1fuG9Jcsi8a/stMl5sDoCVsdwzeZuLkrxvF+YFsK9a7rn82iS/uxvyAtgXLfdMfmFmf05+ZZL37PLsAPY9yz2X/yDJl5J8Ocn7d3l2APuW7Z3Ji/FdH8CutdxzeRvf9wGsvOWeyb7rA1ad/1FnOb6Z5EnT+EnT5222LjJebA6AlbHcMzlt/3mS28cY/gUqwMrb6XO57f5JThlj/OHuSg5gH7PcPyvfOcb4ytTFxd9fAKy85Z7L70ry40n+YZLzd3l2APuW7Z3Ji/FdH8Cutdxz2fd9ALvOTp/JvusD9hQKwFmOm5KcPI1fnOTmedf+v7Y/0vbwzP4V1FJzAKyMZZ3JbV+aWWfDd+/WLAH2Hcs5l5+S5L9u+8kkr05yUdud7ewCwI4t9+8v7mz7tLbrk+y/G/ME2Fcs91z+TpJvJ3koyYG7LUuAfcP2zuTF+K4PYNda1rns+z6AXWo5Z7Lv+oA9ggJwdtoY40tJ/rbt9Zn9K///1HbjdPkdST6c5P+cxkvNAbACHsOZ/P4kP5bkj9v+5u7OF2Bvt5xzeYxx7xjjeWOMU5NcluS8McY3ViVxgL3QY/z7i3+f5Nr4AhVgxT2Gc/mSJDcm+XySS3dzugB7te2dyW3PTvKvk5zZ9tenJb7rA9iFHsO57Ps+gF1kOWey7/qAPUXHGKudAwAAAAAAAAAAAAAAO0EHcAAAAAAAAAAAAACANUIBOAAAAAAAAAAAAADAGqEAHAAAAAAAAAAAAABgjVAADgAAAAAAAAAAAACwRigABwAAAAAAAAAAAABYIxSAAwAAAAAAAAAAAACsEQrAAQAAAAAAAAAAAADWCAXgAAAAAAAAAAAAAABrxP8PL69Bx2hgE9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382628"/>
            <a:ext cx="9082210" cy="457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75" y="269439"/>
            <a:ext cx="3361905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06" y="686671"/>
            <a:ext cx="7612563" cy="4291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26" y="5161925"/>
            <a:ext cx="6209524" cy="148571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887" y="12358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1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3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887" y="12358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1 Val 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49" y="846355"/>
            <a:ext cx="6466667" cy="2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64" y="4036625"/>
            <a:ext cx="6180952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Gradient Boosting Classifier Dataset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00" y="1190446"/>
            <a:ext cx="6199170" cy="490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632" y="365125"/>
            <a:ext cx="3152381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73" y="1136469"/>
            <a:ext cx="6876190" cy="33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23" y="4907271"/>
            <a:ext cx="6209524" cy="15809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887" y="12358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1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1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887" y="12358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1 Val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4" y="1083134"/>
            <a:ext cx="7485714" cy="2552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83" y="4083000"/>
            <a:ext cx="6104762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54" y="1175114"/>
            <a:ext cx="6323809" cy="343809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/>
              <a:t>K Nearest </a:t>
            </a:r>
            <a:r>
              <a:rPr lang="en-US" dirty="0" err="1"/>
              <a:t>Neigbors</a:t>
            </a:r>
            <a:r>
              <a:rPr lang="en-US" dirty="0"/>
              <a:t> KNN Dataset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82" y="4796285"/>
            <a:ext cx="6676190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887" y="12358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1 Val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40" y="1289270"/>
            <a:ext cx="5771429" cy="25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25" y="4399471"/>
            <a:ext cx="6666667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 Model training</vt:lpstr>
      <vt:lpstr>Random Forest Dataset 1</vt:lpstr>
      <vt:lpstr>Dataset 1 test set</vt:lpstr>
      <vt:lpstr>Dataset 1 Val set</vt:lpstr>
      <vt:lpstr>Gradient Boosting Classifier Dataset 1</vt:lpstr>
      <vt:lpstr>Dataset 1 test set</vt:lpstr>
      <vt:lpstr>Dataset 1 Val set</vt:lpstr>
      <vt:lpstr>K Nearest Neigbors KNN Dataset 1</vt:lpstr>
      <vt:lpstr>Dataset 1 Val set</vt:lpstr>
      <vt:lpstr>Support Vector Machine SVM Dataset 1</vt:lpstr>
      <vt:lpstr>Dataset 1 Val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Model training</dc:title>
  <dc:creator>LUM KOK KEONG</dc:creator>
  <cp:lastModifiedBy>LUM KOK KEONG</cp:lastModifiedBy>
  <cp:revision>13</cp:revision>
  <dcterms:created xsi:type="dcterms:W3CDTF">2020-08-03T04:40:24Z</dcterms:created>
  <dcterms:modified xsi:type="dcterms:W3CDTF">2020-08-03T07:04:03Z</dcterms:modified>
</cp:coreProperties>
</file>