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396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481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56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5309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77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9230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67472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4743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2746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783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1770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11CC-8458-44FA-A540-E93D76E42C56}" type="datetimeFigureOut">
              <a:rPr lang="es-PY" smtClean="0"/>
              <a:t>31/10/2018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755F-1445-48F6-98D6-908BFD82145A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882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s-PY" dirty="0" smtClean="0"/>
              <a:t>Qué es IoT?</a:t>
            </a:r>
            <a:endParaRPr lang="es-P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2132856"/>
            <a:ext cx="5616624" cy="3888432"/>
          </a:xfrm>
        </p:spPr>
        <p:txBody>
          <a:bodyPr>
            <a:normAutofit fontScale="92500" lnSpcReduction="20000"/>
          </a:bodyPr>
          <a:lstStyle/>
          <a:p>
            <a:r>
              <a:rPr lang="es-PY" dirty="0" smtClean="0">
                <a:solidFill>
                  <a:schemeClr val="tx1"/>
                </a:solidFill>
              </a:rPr>
              <a:t>El </a:t>
            </a:r>
            <a:r>
              <a:rPr lang="es-PY" dirty="0" smtClean="0">
                <a:solidFill>
                  <a:schemeClr val="tx1"/>
                </a:solidFill>
              </a:rPr>
              <a:t>concepto </a:t>
            </a:r>
            <a:r>
              <a:rPr lang="es-PY" dirty="0" smtClean="0">
                <a:solidFill>
                  <a:schemeClr val="tx1"/>
                </a:solidFill>
              </a:rPr>
              <a:t>fue propuesto por Kevin </a:t>
            </a:r>
            <a:r>
              <a:rPr lang="es-PY" dirty="0" err="1" smtClean="0">
                <a:solidFill>
                  <a:schemeClr val="tx1"/>
                </a:solidFill>
              </a:rPr>
              <a:t>Ashton</a:t>
            </a:r>
            <a:r>
              <a:rPr lang="es-PY" dirty="0" smtClean="0">
                <a:solidFill>
                  <a:schemeClr val="tx1"/>
                </a:solidFill>
              </a:rPr>
              <a:t> en el Auto-ID Center del MIT en 1999, donde se realizaban investigaciones en el campo de la identificación por radiofrecuencia en red (RFID) y tecnologías de sensores, es un concepto que se refiere a una interconexión digital de objetos cotidianos con internet. </a:t>
            </a:r>
            <a:endParaRPr lang="es-PY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Io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6000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01271" y="726198"/>
            <a:ext cx="322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3600" dirty="0" smtClean="0"/>
              <a:t>Arquitectura IoT</a:t>
            </a:r>
            <a:endParaRPr lang="es-PY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7" y="1304763"/>
            <a:ext cx="4291525" cy="367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076"/>
            <a:ext cx="4514841" cy="337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Resultado de imagen para sensores i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304763"/>
            <a:ext cx="2724547" cy="19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7" y="4843724"/>
            <a:ext cx="3275856" cy="197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87824" y="146136"/>
            <a:ext cx="2746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Y" sz="2800" dirty="0" smtClean="0"/>
              <a:t>Cosas conectadas</a:t>
            </a:r>
            <a:br>
              <a:rPr lang="es-PY" sz="2800" dirty="0" smtClean="0"/>
            </a:br>
            <a:r>
              <a:rPr lang="es-PY" sz="2800" dirty="0" smtClean="0"/>
              <a:t>Hardware</a:t>
            </a:r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7174"/>
            <a:ext cx="3816424" cy="27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Placas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46" y="1321715"/>
            <a:ext cx="2630810" cy="263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esp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20683"/>
            <a:ext cx="1584177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raspber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26074"/>
            <a:ext cx="2954834" cy="189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raspber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37" y="2431546"/>
            <a:ext cx="21812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para esp 0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37590"/>
            <a:ext cx="1614267" cy="161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la imagen para iot board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46" y="4149080"/>
            <a:ext cx="2280988" cy="14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1650"/>
            <a:ext cx="9144000" cy="481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1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548680"/>
            <a:ext cx="418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 smtClean="0"/>
              <a:t>Tipos de sensores mas comunes</a:t>
            </a:r>
            <a:endParaRPr lang="es-PY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2883724" cy="27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" y="3676549"/>
            <a:ext cx="5872363" cy="320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7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2843808" cy="213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8730"/>
            <a:ext cx="5131097" cy="306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7402"/>
            <a:ext cx="4889700" cy="23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6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67</Words>
  <Application>Microsoft Office PowerPoint</Application>
  <PresentationFormat>Presentación en pantalla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Qué es IoT?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Qué es IoT?</dc:title>
  <dc:creator>Willy</dc:creator>
  <cp:lastModifiedBy>Willy</cp:lastModifiedBy>
  <cp:revision>16</cp:revision>
  <dcterms:created xsi:type="dcterms:W3CDTF">2018-10-26T10:05:38Z</dcterms:created>
  <dcterms:modified xsi:type="dcterms:W3CDTF">2018-10-31T11:19:52Z</dcterms:modified>
</cp:coreProperties>
</file>