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4" r:id="rId7"/>
    <p:sldId id="263" r:id="rId8"/>
    <p:sldId id="267" r:id="rId9"/>
    <p:sldId id="268" r:id="rId10"/>
    <p:sldId id="265" r:id="rId11"/>
    <p:sldId id="258" r:id="rId12"/>
    <p:sldId id="260" r:id="rId13"/>
    <p:sldId id="266" r:id="rId14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AA096-A18F-457F-AA79-2619AEFE948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Y"/>
        </a:p>
      </dgm:t>
    </dgm:pt>
    <dgm:pt modelId="{FC32C9B1-C8AD-40BA-8622-EB93A5431CBE}">
      <dgm:prSet phldrT="[Texto]"/>
      <dgm:spPr/>
      <dgm:t>
        <a:bodyPr/>
        <a:lstStyle/>
        <a:p>
          <a:r>
            <a:rPr lang="es-PY" dirty="0" smtClean="0"/>
            <a:t>API</a:t>
          </a:r>
          <a:endParaRPr lang="es-PY" dirty="0"/>
        </a:p>
      </dgm:t>
    </dgm:pt>
    <dgm:pt modelId="{A775944E-AF26-4939-AAFB-8798BEB59C73}" type="parTrans" cxnId="{DE661C86-1B87-4B70-A8FF-0A0E59115A2A}">
      <dgm:prSet/>
      <dgm:spPr/>
      <dgm:t>
        <a:bodyPr/>
        <a:lstStyle/>
        <a:p>
          <a:endParaRPr lang="es-PY"/>
        </a:p>
      </dgm:t>
    </dgm:pt>
    <dgm:pt modelId="{24D9F964-B582-4FE8-8E40-517FCE7A4F2A}" type="sibTrans" cxnId="{DE661C86-1B87-4B70-A8FF-0A0E59115A2A}">
      <dgm:prSet/>
      <dgm:spPr/>
      <dgm:t>
        <a:bodyPr/>
        <a:lstStyle/>
        <a:p>
          <a:endParaRPr lang="es-PY"/>
        </a:p>
      </dgm:t>
    </dgm:pt>
    <dgm:pt modelId="{5A5F1D39-2A95-44FE-B9E8-FF438C205178}">
      <dgm:prSet phldrT="[Texto]"/>
      <dgm:spPr/>
      <dgm:t>
        <a:bodyPr/>
        <a:lstStyle/>
        <a:p>
          <a:r>
            <a:rPr lang="es-PY" dirty="0" smtClean="0"/>
            <a:t>Tablet</a:t>
          </a:r>
          <a:endParaRPr lang="es-PY" dirty="0"/>
        </a:p>
      </dgm:t>
    </dgm:pt>
    <dgm:pt modelId="{8B786F7D-359B-4503-83D0-2C089C59A394}" type="parTrans" cxnId="{31FB481C-C5F3-46D2-A1E2-37FC8AE13151}">
      <dgm:prSet/>
      <dgm:spPr/>
      <dgm:t>
        <a:bodyPr/>
        <a:lstStyle/>
        <a:p>
          <a:endParaRPr lang="es-PY"/>
        </a:p>
      </dgm:t>
    </dgm:pt>
    <dgm:pt modelId="{C3DD58F2-D9F4-416B-B5BB-AAB85869AACC}" type="sibTrans" cxnId="{31FB481C-C5F3-46D2-A1E2-37FC8AE13151}">
      <dgm:prSet/>
      <dgm:spPr/>
      <dgm:t>
        <a:bodyPr/>
        <a:lstStyle/>
        <a:p>
          <a:endParaRPr lang="es-PY"/>
        </a:p>
      </dgm:t>
    </dgm:pt>
    <dgm:pt modelId="{F8873718-7458-4417-AF82-3DEB3327377A}">
      <dgm:prSet phldrT="[Texto]"/>
      <dgm:spPr/>
      <dgm:t>
        <a:bodyPr/>
        <a:lstStyle/>
        <a:p>
          <a:r>
            <a:rPr lang="es-PY" dirty="0" smtClean="0"/>
            <a:t>PC</a:t>
          </a:r>
          <a:endParaRPr lang="es-PY" dirty="0"/>
        </a:p>
      </dgm:t>
    </dgm:pt>
    <dgm:pt modelId="{D16FB7D9-9100-49F8-BF9A-85CD0C86872A}" type="parTrans" cxnId="{B0FC15F4-188E-428D-B56D-F97F04E37726}">
      <dgm:prSet/>
      <dgm:spPr/>
      <dgm:t>
        <a:bodyPr/>
        <a:lstStyle/>
        <a:p>
          <a:endParaRPr lang="es-PY"/>
        </a:p>
      </dgm:t>
    </dgm:pt>
    <dgm:pt modelId="{09A3605E-438C-48E6-B576-A09144E1C82D}" type="sibTrans" cxnId="{B0FC15F4-188E-428D-B56D-F97F04E37726}">
      <dgm:prSet/>
      <dgm:spPr/>
      <dgm:t>
        <a:bodyPr/>
        <a:lstStyle/>
        <a:p>
          <a:endParaRPr lang="es-PY"/>
        </a:p>
      </dgm:t>
    </dgm:pt>
    <dgm:pt modelId="{DF5B6B5A-B676-4AFE-B274-183F1DCA4B90}">
      <dgm:prSet phldrT="[Texto]"/>
      <dgm:spPr/>
      <dgm:t>
        <a:bodyPr/>
        <a:lstStyle/>
        <a:p>
          <a:r>
            <a:rPr lang="es-PY" dirty="0" err="1" smtClean="0"/>
            <a:t>Movil</a:t>
          </a:r>
          <a:endParaRPr lang="es-PY" dirty="0"/>
        </a:p>
      </dgm:t>
    </dgm:pt>
    <dgm:pt modelId="{66FED8AB-0D48-4DA4-A053-8EF1538F6F9D}" type="sibTrans" cxnId="{238CAE91-841B-4D7B-B66C-62557DD8D39F}">
      <dgm:prSet/>
      <dgm:spPr/>
      <dgm:t>
        <a:bodyPr/>
        <a:lstStyle/>
        <a:p>
          <a:endParaRPr lang="es-PY"/>
        </a:p>
      </dgm:t>
    </dgm:pt>
    <dgm:pt modelId="{8D03059F-2E91-4B5B-9EF2-A5D989227618}" type="parTrans" cxnId="{238CAE91-841B-4D7B-B66C-62557DD8D39F}">
      <dgm:prSet/>
      <dgm:spPr/>
      <dgm:t>
        <a:bodyPr/>
        <a:lstStyle/>
        <a:p>
          <a:endParaRPr lang="es-PY"/>
        </a:p>
      </dgm:t>
    </dgm:pt>
    <dgm:pt modelId="{77CD8BFD-831D-4FFA-B89A-7CF586FF8889}">
      <dgm:prSet/>
      <dgm:spPr/>
      <dgm:t>
        <a:bodyPr/>
        <a:lstStyle/>
        <a:p>
          <a:r>
            <a:rPr lang="es-PY" dirty="0" smtClean="0"/>
            <a:t>Cloud</a:t>
          </a:r>
          <a:endParaRPr lang="es-PY" dirty="0"/>
        </a:p>
      </dgm:t>
    </dgm:pt>
    <dgm:pt modelId="{A4A53AAD-2B34-47C9-A719-C8A05C66596C}" type="parTrans" cxnId="{758477AE-B740-40C6-A757-6842515D2796}">
      <dgm:prSet/>
      <dgm:spPr/>
      <dgm:t>
        <a:bodyPr/>
        <a:lstStyle/>
        <a:p>
          <a:endParaRPr lang="es-PY"/>
        </a:p>
      </dgm:t>
    </dgm:pt>
    <dgm:pt modelId="{9B3C81F0-8678-431E-AE8C-73C3B1B7C1A2}" type="sibTrans" cxnId="{758477AE-B740-40C6-A757-6842515D2796}">
      <dgm:prSet/>
      <dgm:spPr/>
      <dgm:t>
        <a:bodyPr/>
        <a:lstStyle/>
        <a:p>
          <a:endParaRPr lang="es-PY"/>
        </a:p>
      </dgm:t>
    </dgm:pt>
    <dgm:pt modelId="{B1903FA3-1647-4D5D-877D-5D4B26617BF8}">
      <dgm:prSet/>
      <dgm:spPr/>
      <dgm:t>
        <a:bodyPr/>
        <a:lstStyle/>
        <a:p>
          <a:endParaRPr lang="es-PY"/>
        </a:p>
      </dgm:t>
    </dgm:pt>
    <dgm:pt modelId="{EEB9D0E3-2AF1-4CF0-BDE3-77153DEC8500}" type="parTrans" cxnId="{036B4973-1C78-4804-B294-0478EB713EDE}">
      <dgm:prSet/>
      <dgm:spPr/>
      <dgm:t>
        <a:bodyPr/>
        <a:lstStyle/>
        <a:p>
          <a:endParaRPr lang="es-PY"/>
        </a:p>
      </dgm:t>
    </dgm:pt>
    <dgm:pt modelId="{4A37CA6C-92DA-4B70-8971-3AEB35592C5C}" type="sibTrans" cxnId="{036B4973-1C78-4804-B294-0478EB713EDE}">
      <dgm:prSet/>
      <dgm:spPr/>
      <dgm:t>
        <a:bodyPr/>
        <a:lstStyle/>
        <a:p>
          <a:endParaRPr lang="es-PY"/>
        </a:p>
      </dgm:t>
    </dgm:pt>
    <dgm:pt modelId="{87F4BD58-A460-4183-B48A-5C1BE4523233}" type="pres">
      <dgm:prSet presAssocID="{0FFAA096-A18F-457F-AA79-2619AEFE948D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s-PY"/>
        </a:p>
      </dgm:t>
    </dgm:pt>
    <dgm:pt modelId="{0B2DB123-99A7-4243-B651-B6A9770F9457}" type="pres">
      <dgm:prSet presAssocID="{B1903FA3-1647-4D5D-877D-5D4B26617BF8}" presName="hierRoot1" presStyleCnt="0"/>
      <dgm:spPr/>
    </dgm:pt>
    <dgm:pt modelId="{8BAA09A7-F903-48DD-BC0F-3A2EE2913723}" type="pres">
      <dgm:prSet presAssocID="{B1903FA3-1647-4D5D-877D-5D4B26617BF8}" presName="composite" presStyleCnt="0"/>
      <dgm:spPr/>
    </dgm:pt>
    <dgm:pt modelId="{908503C4-D9D8-499D-A70F-C6CD8C52B902}" type="pres">
      <dgm:prSet presAssocID="{B1903FA3-1647-4D5D-877D-5D4B26617BF8}" presName="background" presStyleLbl="node0" presStyleIdx="0" presStyleCnt="2"/>
      <dgm:spPr/>
    </dgm:pt>
    <dgm:pt modelId="{5928BC4F-D24E-4B7F-84E6-BDF6725C9A9E}" type="pres">
      <dgm:prSet presAssocID="{B1903FA3-1647-4D5D-877D-5D4B26617BF8}" presName="text" presStyleLbl="fgAcc0" presStyleIdx="0" presStyleCnt="2" custLinFactX="-25971" custLinFactY="-52198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s-PY"/>
        </a:p>
      </dgm:t>
    </dgm:pt>
    <dgm:pt modelId="{0B3EC6DB-6E18-41A3-BA45-230390615F4A}" type="pres">
      <dgm:prSet presAssocID="{B1903FA3-1647-4D5D-877D-5D4B26617BF8}" presName="hierChild2" presStyleCnt="0"/>
      <dgm:spPr/>
    </dgm:pt>
    <dgm:pt modelId="{9420B7C4-EF78-4A1B-8391-3C14F107AA60}" type="pres">
      <dgm:prSet presAssocID="{77CD8BFD-831D-4FFA-B89A-7CF586FF8889}" presName="hierRoot1" presStyleCnt="0"/>
      <dgm:spPr/>
    </dgm:pt>
    <dgm:pt modelId="{D8CD3FB0-F8E8-47B7-AEE2-0241CB562CFD}" type="pres">
      <dgm:prSet presAssocID="{77CD8BFD-831D-4FFA-B89A-7CF586FF8889}" presName="composite" presStyleCnt="0"/>
      <dgm:spPr/>
    </dgm:pt>
    <dgm:pt modelId="{1CA24C27-E6A3-426E-99E1-7BD085C1490A}" type="pres">
      <dgm:prSet presAssocID="{77CD8BFD-831D-4FFA-B89A-7CF586FF8889}" presName="background" presStyleLbl="node0" presStyleIdx="1" presStyleCnt="2"/>
      <dgm:spPr/>
    </dgm:pt>
    <dgm:pt modelId="{1AEB0B79-0DED-4168-94B5-D945BC3D9CAE}" type="pres">
      <dgm:prSet presAssocID="{77CD8BFD-831D-4FFA-B89A-7CF586FF8889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s-PY"/>
        </a:p>
      </dgm:t>
    </dgm:pt>
    <dgm:pt modelId="{6DFDD2EB-AA32-4E10-B5FB-59AA3A066077}" type="pres">
      <dgm:prSet presAssocID="{77CD8BFD-831D-4FFA-B89A-7CF586FF8889}" presName="hierChild2" presStyleCnt="0"/>
      <dgm:spPr/>
    </dgm:pt>
    <dgm:pt modelId="{9C7DC750-FCFB-4918-89B3-FD2F19E72FA0}" type="pres">
      <dgm:prSet presAssocID="{A775944E-AF26-4939-AAFB-8798BEB59C73}" presName="Name10" presStyleLbl="parChTrans1D2" presStyleIdx="0" presStyleCnt="4"/>
      <dgm:spPr/>
      <dgm:t>
        <a:bodyPr/>
        <a:lstStyle/>
        <a:p>
          <a:endParaRPr lang="es-PY"/>
        </a:p>
      </dgm:t>
    </dgm:pt>
    <dgm:pt modelId="{BF7313DB-F919-47C9-AF90-F3130EBB7720}" type="pres">
      <dgm:prSet presAssocID="{FC32C9B1-C8AD-40BA-8622-EB93A5431CBE}" presName="hierRoot2" presStyleCnt="0"/>
      <dgm:spPr/>
    </dgm:pt>
    <dgm:pt modelId="{217D705D-685E-45F1-9DDD-DD5B6DAFDBC4}" type="pres">
      <dgm:prSet presAssocID="{FC32C9B1-C8AD-40BA-8622-EB93A5431CBE}" presName="composite2" presStyleCnt="0"/>
      <dgm:spPr/>
    </dgm:pt>
    <dgm:pt modelId="{48A6C2B8-1AB7-48F7-92DE-E88EF2C094F4}" type="pres">
      <dgm:prSet presAssocID="{FC32C9B1-C8AD-40BA-8622-EB93A5431CBE}" presName="background2" presStyleLbl="node2" presStyleIdx="0" presStyleCnt="4"/>
      <dgm:spPr/>
    </dgm:pt>
    <dgm:pt modelId="{E6A647B9-8ED1-4A0F-9BF1-FF67182E4178}" type="pres">
      <dgm:prSet presAssocID="{FC32C9B1-C8AD-40BA-8622-EB93A5431CBE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s-PY"/>
        </a:p>
      </dgm:t>
    </dgm:pt>
    <dgm:pt modelId="{C3808881-0B85-425D-861C-55084FFED2E9}" type="pres">
      <dgm:prSet presAssocID="{FC32C9B1-C8AD-40BA-8622-EB93A5431CBE}" presName="hierChild3" presStyleCnt="0"/>
      <dgm:spPr/>
    </dgm:pt>
    <dgm:pt modelId="{AB2FA2CE-429B-4C86-A4DD-D59ED3628880}" type="pres">
      <dgm:prSet presAssocID="{8D03059F-2E91-4B5B-9EF2-A5D989227618}" presName="Name10" presStyleLbl="parChTrans1D2" presStyleIdx="1" presStyleCnt="4"/>
      <dgm:spPr/>
      <dgm:t>
        <a:bodyPr/>
        <a:lstStyle/>
        <a:p>
          <a:endParaRPr lang="es-PY"/>
        </a:p>
      </dgm:t>
    </dgm:pt>
    <dgm:pt modelId="{B3C99F0F-3AEF-448D-97DD-091CCB0FAC11}" type="pres">
      <dgm:prSet presAssocID="{DF5B6B5A-B676-4AFE-B274-183F1DCA4B90}" presName="hierRoot2" presStyleCnt="0"/>
      <dgm:spPr/>
    </dgm:pt>
    <dgm:pt modelId="{9F82BC33-A39A-470A-9C3A-6092100C94D6}" type="pres">
      <dgm:prSet presAssocID="{DF5B6B5A-B676-4AFE-B274-183F1DCA4B90}" presName="composite2" presStyleCnt="0"/>
      <dgm:spPr/>
    </dgm:pt>
    <dgm:pt modelId="{34A75FB4-723F-4439-A7C4-F14A8F7E956C}" type="pres">
      <dgm:prSet presAssocID="{DF5B6B5A-B676-4AFE-B274-183F1DCA4B90}" presName="background2" presStyleLbl="node2" presStyleIdx="1" presStyleCnt="4"/>
      <dgm:spPr/>
    </dgm:pt>
    <dgm:pt modelId="{F47EEAB3-7389-451F-A3A3-DA43E45BA65F}" type="pres">
      <dgm:prSet presAssocID="{DF5B6B5A-B676-4AFE-B274-183F1DCA4B90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s-PY"/>
        </a:p>
      </dgm:t>
    </dgm:pt>
    <dgm:pt modelId="{C29DE63E-BF42-44C6-A190-544CE3B5C3EE}" type="pres">
      <dgm:prSet presAssocID="{DF5B6B5A-B676-4AFE-B274-183F1DCA4B90}" presName="hierChild3" presStyleCnt="0"/>
      <dgm:spPr/>
    </dgm:pt>
    <dgm:pt modelId="{74C30F90-7FED-4F7B-9DB8-FCF55A660BAA}" type="pres">
      <dgm:prSet presAssocID="{8B786F7D-359B-4503-83D0-2C089C59A394}" presName="Name10" presStyleLbl="parChTrans1D2" presStyleIdx="2" presStyleCnt="4"/>
      <dgm:spPr/>
      <dgm:t>
        <a:bodyPr/>
        <a:lstStyle/>
        <a:p>
          <a:endParaRPr lang="es-PY"/>
        </a:p>
      </dgm:t>
    </dgm:pt>
    <dgm:pt modelId="{D3CA3565-9F1F-4519-97AC-D0622C0345E6}" type="pres">
      <dgm:prSet presAssocID="{5A5F1D39-2A95-44FE-B9E8-FF438C205178}" presName="hierRoot2" presStyleCnt="0"/>
      <dgm:spPr/>
    </dgm:pt>
    <dgm:pt modelId="{99E3D11F-8EB4-4FA0-B07D-1A9E67F80FB8}" type="pres">
      <dgm:prSet presAssocID="{5A5F1D39-2A95-44FE-B9E8-FF438C205178}" presName="composite2" presStyleCnt="0"/>
      <dgm:spPr/>
    </dgm:pt>
    <dgm:pt modelId="{07FCCA52-BB8D-4DB9-9543-1B930300276F}" type="pres">
      <dgm:prSet presAssocID="{5A5F1D39-2A95-44FE-B9E8-FF438C205178}" presName="background2" presStyleLbl="node2" presStyleIdx="2" presStyleCnt="4"/>
      <dgm:spPr/>
    </dgm:pt>
    <dgm:pt modelId="{FA67FBA9-6222-48D3-BF50-52842D33B548}" type="pres">
      <dgm:prSet presAssocID="{5A5F1D39-2A95-44FE-B9E8-FF438C205178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s-PY"/>
        </a:p>
      </dgm:t>
    </dgm:pt>
    <dgm:pt modelId="{6D8BCE1C-27A7-4499-873F-B2F9A2CCC3FB}" type="pres">
      <dgm:prSet presAssocID="{5A5F1D39-2A95-44FE-B9E8-FF438C205178}" presName="hierChild3" presStyleCnt="0"/>
      <dgm:spPr/>
    </dgm:pt>
    <dgm:pt modelId="{76B8C910-63F5-4920-87B3-917C50FE7854}" type="pres">
      <dgm:prSet presAssocID="{D16FB7D9-9100-49F8-BF9A-85CD0C86872A}" presName="Name10" presStyleLbl="parChTrans1D2" presStyleIdx="3" presStyleCnt="4"/>
      <dgm:spPr/>
      <dgm:t>
        <a:bodyPr/>
        <a:lstStyle/>
        <a:p>
          <a:endParaRPr lang="es-PY"/>
        </a:p>
      </dgm:t>
    </dgm:pt>
    <dgm:pt modelId="{8F8BF781-29F8-4760-A26B-98685EBDF569}" type="pres">
      <dgm:prSet presAssocID="{F8873718-7458-4417-AF82-3DEB3327377A}" presName="hierRoot2" presStyleCnt="0"/>
      <dgm:spPr/>
    </dgm:pt>
    <dgm:pt modelId="{106936E4-CF49-4595-901E-810F51EE99A4}" type="pres">
      <dgm:prSet presAssocID="{F8873718-7458-4417-AF82-3DEB3327377A}" presName="composite2" presStyleCnt="0"/>
      <dgm:spPr/>
    </dgm:pt>
    <dgm:pt modelId="{8AE5CD53-4287-4360-9FDC-9F118CD5C58F}" type="pres">
      <dgm:prSet presAssocID="{F8873718-7458-4417-AF82-3DEB3327377A}" presName="background2" presStyleLbl="node2" presStyleIdx="3" presStyleCnt="4"/>
      <dgm:spPr/>
    </dgm:pt>
    <dgm:pt modelId="{D4E7D986-CB17-494D-B913-E8D7C0556865}" type="pres">
      <dgm:prSet presAssocID="{F8873718-7458-4417-AF82-3DEB3327377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s-PY"/>
        </a:p>
      </dgm:t>
    </dgm:pt>
    <dgm:pt modelId="{B3D0E773-41CA-437C-AB30-0009B4E92CA7}" type="pres">
      <dgm:prSet presAssocID="{F8873718-7458-4417-AF82-3DEB3327377A}" presName="hierChild3" presStyleCnt="0"/>
      <dgm:spPr/>
    </dgm:pt>
  </dgm:ptLst>
  <dgm:cxnLst>
    <dgm:cxn modelId="{94BFE920-230A-4CE9-B8E9-6722EC17057C}" type="presOf" srcId="{D16FB7D9-9100-49F8-BF9A-85CD0C86872A}" destId="{76B8C910-63F5-4920-87B3-917C50FE7854}" srcOrd="0" destOrd="0" presId="urn:microsoft.com/office/officeart/2005/8/layout/hierarchy1"/>
    <dgm:cxn modelId="{43602EAD-FC69-4DB9-B52D-F191C2C5BE7F}" type="presOf" srcId="{8D03059F-2E91-4B5B-9EF2-A5D989227618}" destId="{AB2FA2CE-429B-4C86-A4DD-D59ED3628880}" srcOrd="0" destOrd="0" presId="urn:microsoft.com/office/officeart/2005/8/layout/hierarchy1"/>
    <dgm:cxn modelId="{2338453D-4513-4FC7-A082-27C1B1DA44FC}" type="presOf" srcId="{DF5B6B5A-B676-4AFE-B274-183F1DCA4B90}" destId="{F47EEAB3-7389-451F-A3A3-DA43E45BA65F}" srcOrd="0" destOrd="0" presId="urn:microsoft.com/office/officeart/2005/8/layout/hierarchy1"/>
    <dgm:cxn modelId="{D0DEF090-FC8F-4C99-BBE5-2DEADB00F9EF}" type="presOf" srcId="{0FFAA096-A18F-457F-AA79-2619AEFE948D}" destId="{87F4BD58-A460-4183-B48A-5C1BE4523233}" srcOrd="0" destOrd="0" presId="urn:microsoft.com/office/officeart/2005/8/layout/hierarchy1"/>
    <dgm:cxn modelId="{DE661C86-1B87-4B70-A8FF-0A0E59115A2A}" srcId="{77CD8BFD-831D-4FFA-B89A-7CF586FF8889}" destId="{FC32C9B1-C8AD-40BA-8622-EB93A5431CBE}" srcOrd="0" destOrd="0" parTransId="{A775944E-AF26-4939-AAFB-8798BEB59C73}" sibTransId="{24D9F964-B582-4FE8-8E40-517FCE7A4F2A}"/>
    <dgm:cxn modelId="{3198D72F-B442-4787-AB19-AB70DDF4C7CF}" type="presOf" srcId="{77CD8BFD-831D-4FFA-B89A-7CF586FF8889}" destId="{1AEB0B79-0DED-4168-94B5-D945BC3D9CAE}" srcOrd="0" destOrd="0" presId="urn:microsoft.com/office/officeart/2005/8/layout/hierarchy1"/>
    <dgm:cxn modelId="{238CAE91-841B-4D7B-B66C-62557DD8D39F}" srcId="{77CD8BFD-831D-4FFA-B89A-7CF586FF8889}" destId="{DF5B6B5A-B676-4AFE-B274-183F1DCA4B90}" srcOrd="1" destOrd="0" parTransId="{8D03059F-2E91-4B5B-9EF2-A5D989227618}" sibTransId="{66FED8AB-0D48-4DA4-A053-8EF1538F6F9D}"/>
    <dgm:cxn modelId="{758477AE-B740-40C6-A757-6842515D2796}" srcId="{0FFAA096-A18F-457F-AA79-2619AEFE948D}" destId="{77CD8BFD-831D-4FFA-B89A-7CF586FF8889}" srcOrd="1" destOrd="0" parTransId="{A4A53AAD-2B34-47C9-A719-C8A05C66596C}" sibTransId="{9B3C81F0-8678-431E-AE8C-73C3B1B7C1A2}"/>
    <dgm:cxn modelId="{381AA89D-AB83-4CD4-9F02-EE2758ED09F1}" type="presOf" srcId="{B1903FA3-1647-4D5D-877D-5D4B26617BF8}" destId="{5928BC4F-D24E-4B7F-84E6-BDF6725C9A9E}" srcOrd="0" destOrd="0" presId="urn:microsoft.com/office/officeart/2005/8/layout/hierarchy1"/>
    <dgm:cxn modelId="{37BCF1A1-4E8D-4970-BC2E-80F44DE50E24}" type="presOf" srcId="{FC32C9B1-C8AD-40BA-8622-EB93A5431CBE}" destId="{E6A647B9-8ED1-4A0F-9BF1-FF67182E4178}" srcOrd="0" destOrd="0" presId="urn:microsoft.com/office/officeart/2005/8/layout/hierarchy1"/>
    <dgm:cxn modelId="{D068B3EB-059A-4DB7-A121-BC0E1B85F79A}" type="presOf" srcId="{A775944E-AF26-4939-AAFB-8798BEB59C73}" destId="{9C7DC750-FCFB-4918-89B3-FD2F19E72FA0}" srcOrd="0" destOrd="0" presId="urn:microsoft.com/office/officeart/2005/8/layout/hierarchy1"/>
    <dgm:cxn modelId="{036B4973-1C78-4804-B294-0478EB713EDE}" srcId="{0FFAA096-A18F-457F-AA79-2619AEFE948D}" destId="{B1903FA3-1647-4D5D-877D-5D4B26617BF8}" srcOrd="0" destOrd="0" parTransId="{EEB9D0E3-2AF1-4CF0-BDE3-77153DEC8500}" sibTransId="{4A37CA6C-92DA-4B70-8971-3AEB35592C5C}"/>
    <dgm:cxn modelId="{BD667FB8-EA74-4913-885D-9C49E02EAD04}" type="presOf" srcId="{5A5F1D39-2A95-44FE-B9E8-FF438C205178}" destId="{FA67FBA9-6222-48D3-BF50-52842D33B548}" srcOrd="0" destOrd="0" presId="urn:microsoft.com/office/officeart/2005/8/layout/hierarchy1"/>
    <dgm:cxn modelId="{B0FC15F4-188E-428D-B56D-F97F04E37726}" srcId="{77CD8BFD-831D-4FFA-B89A-7CF586FF8889}" destId="{F8873718-7458-4417-AF82-3DEB3327377A}" srcOrd="3" destOrd="0" parTransId="{D16FB7D9-9100-49F8-BF9A-85CD0C86872A}" sibTransId="{09A3605E-438C-48E6-B576-A09144E1C82D}"/>
    <dgm:cxn modelId="{3506CC81-3884-4FAD-B0A1-15C1E4BF1BBA}" type="presOf" srcId="{F8873718-7458-4417-AF82-3DEB3327377A}" destId="{D4E7D986-CB17-494D-B913-E8D7C0556865}" srcOrd="0" destOrd="0" presId="urn:microsoft.com/office/officeart/2005/8/layout/hierarchy1"/>
    <dgm:cxn modelId="{C6D24ECC-F7E2-444A-ACD8-9ECF7B32C86A}" type="presOf" srcId="{8B786F7D-359B-4503-83D0-2C089C59A394}" destId="{74C30F90-7FED-4F7B-9DB8-FCF55A660BAA}" srcOrd="0" destOrd="0" presId="urn:microsoft.com/office/officeart/2005/8/layout/hierarchy1"/>
    <dgm:cxn modelId="{31FB481C-C5F3-46D2-A1E2-37FC8AE13151}" srcId="{77CD8BFD-831D-4FFA-B89A-7CF586FF8889}" destId="{5A5F1D39-2A95-44FE-B9E8-FF438C205178}" srcOrd="2" destOrd="0" parTransId="{8B786F7D-359B-4503-83D0-2C089C59A394}" sibTransId="{C3DD58F2-D9F4-416B-B5BB-AAB85869AACC}"/>
    <dgm:cxn modelId="{A7F87C20-EE26-4C9C-8E65-534234A69E41}" type="presParOf" srcId="{87F4BD58-A460-4183-B48A-5C1BE4523233}" destId="{0B2DB123-99A7-4243-B651-B6A9770F9457}" srcOrd="0" destOrd="0" presId="urn:microsoft.com/office/officeart/2005/8/layout/hierarchy1"/>
    <dgm:cxn modelId="{B09E162F-4114-4DB9-BE58-69C6C218CA08}" type="presParOf" srcId="{0B2DB123-99A7-4243-B651-B6A9770F9457}" destId="{8BAA09A7-F903-48DD-BC0F-3A2EE2913723}" srcOrd="0" destOrd="0" presId="urn:microsoft.com/office/officeart/2005/8/layout/hierarchy1"/>
    <dgm:cxn modelId="{31D77576-12CB-486F-8A4C-870604AD583B}" type="presParOf" srcId="{8BAA09A7-F903-48DD-BC0F-3A2EE2913723}" destId="{908503C4-D9D8-499D-A70F-C6CD8C52B902}" srcOrd="0" destOrd="0" presId="urn:microsoft.com/office/officeart/2005/8/layout/hierarchy1"/>
    <dgm:cxn modelId="{2A5146BB-AA86-45A7-B7DE-CEB36F321525}" type="presParOf" srcId="{8BAA09A7-F903-48DD-BC0F-3A2EE2913723}" destId="{5928BC4F-D24E-4B7F-84E6-BDF6725C9A9E}" srcOrd="1" destOrd="0" presId="urn:microsoft.com/office/officeart/2005/8/layout/hierarchy1"/>
    <dgm:cxn modelId="{0C15226A-E109-4D00-B11E-770CDD6CD5CA}" type="presParOf" srcId="{0B2DB123-99A7-4243-B651-B6A9770F9457}" destId="{0B3EC6DB-6E18-41A3-BA45-230390615F4A}" srcOrd="1" destOrd="0" presId="urn:microsoft.com/office/officeart/2005/8/layout/hierarchy1"/>
    <dgm:cxn modelId="{F033C316-1B35-48FA-923A-A8DEDE49DA0E}" type="presParOf" srcId="{87F4BD58-A460-4183-B48A-5C1BE4523233}" destId="{9420B7C4-EF78-4A1B-8391-3C14F107AA60}" srcOrd="1" destOrd="0" presId="urn:microsoft.com/office/officeart/2005/8/layout/hierarchy1"/>
    <dgm:cxn modelId="{EF6BF36E-FA49-48C8-A577-AB82836F2715}" type="presParOf" srcId="{9420B7C4-EF78-4A1B-8391-3C14F107AA60}" destId="{D8CD3FB0-F8E8-47B7-AEE2-0241CB562CFD}" srcOrd="0" destOrd="0" presId="urn:microsoft.com/office/officeart/2005/8/layout/hierarchy1"/>
    <dgm:cxn modelId="{C3716A83-381E-4F6A-957D-C567AE4C32F9}" type="presParOf" srcId="{D8CD3FB0-F8E8-47B7-AEE2-0241CB562CFD}" destId="{1CA24C27-E6A3-426E-99E1-7BD085C1490A}" srcOrd="0" destOrd="0" presId="urn:microsoft.com/office/officeart/2005/8/layout/hierarchy1"/>
    <dgm:cxn modelId="{FA7B3470-E85E-4DA2-81D3-41441FD20847}" type="presParOf" srcId="{D8CD3FB0-F8E8-47B7-AEE2-0241CB562CFD}" destId="{1AEB0B79-0DED-4168-94B5-D945BC3D9CAE}" srcOrd="1" destOrd="0" presId="urn:microsoft.com/office/officeart/2005/8/layout/hierarchy1"/>
    <dgm:cxn modelId="{7B109D76-93E2-4E27-92B2-0272578C56DB}" type="presParOf" srcId="{9420B7C4-EF78-4A1B-8391-3C14F107AA60}" destId="{6DFDD2EB-AA32-4E10-B5FB-59AA3A066077}" srcOrd="1" destOrd="0" presId="urn:microsoft.com/office/officeart/2005/8/layout/hierarchy1"/>
    <dgm:cxn modelId="{80CFFF43-7BBB-4025-B7B4-0F62B4591ACC}" type="presParOf" srcId="{6DFDD2EB-AA32-4E10-B5FB-59AA3A066077}" destId="{9C7DC750-FCFB-4918-89B3-FD2F19E72FA0}" srcOrd="0" destOrd="0" presId="urn:microsoft.com/office/officeart/2005/8/layout/hierarchy1"/>
    <dgm:cxn modelId="{A9C0480F-E102-48B6-9208-13E6825E9EEF}" type="presParOf" srcId="{6DFDD2EB-AA32-4E10-B5FB-59AA3A066077}" destId="{BF7313DB-F919-47C9-AF90-F3130EBB7720}" srcOrd="1" destOrd="0" presId="urn:microsoft.com/office/officeart/2005/8/layout/hierarchy1"/>
    <dgm:cxn modelId="{565E2018-5592-4C2D-97C7-2FCA43588036}" type="presParOf" srcId="{BF7313DB-F919-47C9-AF90-F3130EBB7720}" destId="{217D705D-685E-45F1-9DDD-DD5B6DAFDBC4}" srcOrd="0" destOrd="0" presId="urn:microsoft.com/office/officeart/2005/8/layout/hierarchy1"/>
    <dgm:cxn modelId="{81F2D10C-B9C6-4C91-943D-30174907065B}" type="presParOf" srcId="{217D705D-685E-45F1-9DDD-DD5B6DAFDBC4}" destId="{48A6C2B8-1AB7-48F7-92DE-E88EF2C094F4}" srcOrd="0" destOrd="0" presId="urn:microsoft.com/office/officeart/2005/8/layout/hierarchy1"/>
    <dgm:cxn modelId="{95A4B29A-87D3-4FC4-9B9B-339AAEF5539B}" type="presParOf" srcId="{217D705D-685E-45F1-9DDD-DD5B6DAFDBC4}" destId="{E6A647B9-8ED1-4A0F-9BF1-FF67182E4178}" srcOrd="1" destOrd="0" presId="urn:microsoft.com/office/officeart/2005/8/layout/hierarchy1"/>
    <dgm:cxn modelId="{25FF6828-870F-4490-ABDF-D10C8E22040D}" type="presParOf" srcId="{BF7313DB-F919-47C9-AF90-F3130EBB7720}" destId="{C3808881-0B85-425D-861C-55084FFED2E9}" srcOrd="1" destOrd="0" presId="urn:microsoft.com/office/officeart/2005/8/layout/hierarchy1"/>
    <dgm:cxn modelId="{C396D013-0157-407D-9A96-E998A899902E}" type="presParOf" srcId="{6DFDD2EB-AA32-4E10-B5FB-59AA3A066077}" destId="{AB2FA2CE-429B-4C86-A4DD-D59ED3628880}" srcOrd="2" destOrd="0" presId="urn:microsoft.com/office/officeart/2005/8/layout/hierarchy1"/>
    <dgm:cxn modelId="{B5D548D0-89F8-4B83-89BB-BA2433AF5853}" type="presParOf" srcId="{6DFDD2EB-AA32-4E10-B5FB-59AA3A066077}" destId="{B3C99F0F-3AEF-448D-97DD-091CCB0FAC11}" srcOrd="3" destOrd="0" presId="urn:microsoft.com/office/officeart/2005/8/layout/hierarchy1"/>
    <dgm:cxn modelId="{B27961B6-239C-402D-AF2A-38B9BB338CBE}" type="presParOf" srcId="{B3C99F0F-3AEF-448D-97DD-091CCB0FAC11}" destId="{9F82BC33-A39A-470A-9C3A-6092100C94D6}" srcOrd="0" destOrd="0" presId="urn:microsoft.com/office/officeart/2005/8/layout/hierarchy1"/>
    <dgm:cxn modelId="{B5048A9D-2491-4830-89D1-114CDDD52C27}" type="presParOf" srcId="{9F82BC33-A39A-470A-9C3A-6092100C94D6}" destId="{34A75FB4-723F-4439-A7C4-F14A8F7E956C}" srcOrd="0" destOrd="0" presId="urn:microsoft.com/office/officeart/2005/8/layout/hierarchy1"/>
    <dgm:cxn modelId="{07A0B84F-32D4-4804-A68B-99600F2E8EB4}" type="presParOf" srcId="{9F82BC33-A39A-470A-9C3A-6092100C94D6}" destId="{F47EEAB3-7389-451F-A3A3-DA43E45BA65F}" srcOrd="1" destOrd="0" presId="urn:microsoft.com/office/officeart/2005/8/layout/hierarchy1"/>
    <dgm:cxn modelId="{A8A52E26-75BB-42A7-BC58-497E23923832}" type="presParOf" srcId="{B3C99F0F-3AEF-448D-97DD-091CCB0FAC11}" destId="{C29DE63E-BF42-44C6-A190-544CE3B5C3EE}" srcOrd="1" destOrd="0" presId="urn:microsoft.com/office/officeart/2005/8/layout/hierarchy1"/>
    <dgm:cxn modelId="{FBC49AC6-17AD-4D8B-BFF6-643F39C6F009}" type="presParOf" srcId="{6DFDD2EB-AA32-4E10-B5FB-59AA3A066077}" destId="{74C30F90-7FED-4F7B-9DB8-FCF55A660BAA}" srcOrd="4" destOrd="0" presId="urn:microsoft.com/office/officeart/2005/8/layout/hierarchy1"/>
    <dgm:cxn modelId="{DABE019F-91DA-45E3-A4F0-8002FD8EF77E}" type="presParOf" srcId="{6DFDD2EB-AA32-4E10-B5FB-59AA3A066077}" destId="{D3CA3565-9F1F-4519-97AC-D0622C0345E6}" srcOrd="5" destOrd="0" presId="urn:microsoft.com/office/officeart/2005/8/layout/hierarchy1"/>
    <dgm:cxn modelId="{D41B5379-E627-4863-9A27-39C7D5AA4060}" type="presParOf" srcId="{D3CA3565-9F1F-4519-97AC-D0622C0345E6}" destId="{99E3D11F-8EB4-4FA0-B07D-1A9E67F80FB8}" srcOrd="0" destOrd="0" presId="urn:microsoft.com/office/officeart/2005/8/layout/hierarchy1"/>
    <dgm:cxn modelId="{FB1E4717-FA7B-4A29-B7F4-ABC038E3E37B}" type="presParOf" srcId="{99E3D11F-8EB4-4FA0-B07D-1A9E67F80FB8}" destId="{07FCCA52-BB8D-4DB9-9543-1B930300276F}" srcOrd="0" destOrd="0" presId="urn:microsoft.com/office/officeart/2005/8/layout/hierarchy1"/>
    <dgm:cxn modelId="{63641187-5014-42D9-BF08-20F472A27D28}" type="presParOf" srcId="{99E3D11F-8EB4-4FA0-B07D-1A9E67F80FB8}" destId="{FA67FBA9-6222-48D3-BF50-52842D33B548}" srcOrd="1" destOrd="0" presId="urn:microsoft.com/office/officeart/2005/8/layout/hierarchy1"/>
    <dgm:cxn modelId="{1249045F-01BD-4E47-9B6B-0ED98F16D8CC}" type="presParOf" srcId="{D3CA3565-9F1F-4519-97AC-D0622C0345E6}" destId="{6D8BCE1C-27A7-4499-873F-B2F9A2CCC3FB}" srcOrd="1" destOrd="0" presId="urn:microsoft.com/office/officeart/2005/8/layout/hierarchy1"/>
    <dgm:cxn modelId="{1752F09B-DA50-4D98-AA40-3ADDCB2D1AAA}" type="presParOf" srcId="{6DFDD2EB-AA32-4E10-B5FB-59AA3A066077}" destId="{76B8C910-63F5-4920-87B3-917C50FE7854}" srcOrd="6" destOrd="0" presId="urn:microsoft.com/office/officeart/2005/8/layout/hierarchy1"/>
    <dgm:cxn modelId="{9B6DB847-0ECB-4AA8-8D08-AA40A6401FAB}" type="presParOf" srcId="{6DFDD2EB-AA32-4E10-B5FB-59AA3A066077}" destId="{8F8BF781-29F8-4760-A26B-98685EBDF569}" srcOrd="7" destOrd="0" presId="urn:microsoft.com/office/officeart/2005/8/layout/hierarchy1"/>
    <dgm:cxn modelId="{45903C61-7B32-42A2-BE8B-F0531820CDCD}" type="presParOf" srcId="{8F8BF781-29F8-4760-A26B-98685EBDF569}" destId="{106936E4-CF49-4595-901E-810F51EE99A4}" srcOrd="0" destOrd="0" presId="urn:microsoft.com/office/officeart/2005/8/layout/hierarchy1"/>
    <dgm:cxn modelId="{DB51DA4B-43FC-4D76-93F5-5CC26BFA9889}" type="presParOf" srcId="{106936E4-CF49-4595-901E-810F51EE99A4}" destId="{8AE5CD53-4287-4360-9FDC-9F118CD5C58F}" srcOrd="0" destOrd="0" presId="urn:microsoft.com/office/officeart/2005/8/layout/hierarchy1"/>
    <dgm:cxn modelId="{D83F374A-BAD2-478D-B537-8ABBC33D48D4}" type="presParOf" srcId="{106936E4-CF49-4595-901E-810F51EE99A4}" destId="{D4E7D986-CB17-494D-B913-E8D7C0556865}" srcOrd="1" destOrd="0" presId="urn:microsoft.com/office/officeart/2005/8/layout/hierarchy1"/>
    <dgm:cxn modelId="{D3A03CDE-87D3-4B4B-A7D6-A6C6BE071FC6}" type="presParOf" srcId="{8F8BF781-29F8-4760-A26B-98685EBDF569}" destId="{B3D0E773-41CA-437C-AB30-0009B4E92C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8C910-63F5-4920-87B3-917C50FE7854}">
      <dsp:nvSpPr>
        <dsp:cNvPr id="0" name=""/>
        <dsp:cNvSpPr/>
      </dsp:nvSpPr>
      <dsp:spPr>
        <a:xfrm>
          <a:off x="639365" y="1779270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2337792" y="0"/>
              </a:moveTo>
              <a:lnTo>
                <a:pt x="2337792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30F90-7FED-4F7B-9DB8-FCF55A660BAA}">
      <dsp:nvSpPr>
        <dsp:cNvPr id="0" name=""/>
        <dsp:cNvSpPr/>
      </dsp:nvSpPr>
      <dsp:spPr>
        <a:xfrm>
          <a:off x="2197893" y="1779270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FA2CE-429B-4C86-A4DD-D59ED3628880}">
      <dsp:nvSpPr>
        <dsp:cNvPr id="0" name=""/>
        <dsp:cNvSpPr/>
      </dsp:nvSpPr>
      <dsp:spPr>
        <a:xfrm>
          <a:off x="2977157" y="1779270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DC750-FCFB-4918-89B3-FD2F19E72FA0}">
      <dsp:nvSpPr>
        <dsp:cNvPr id="0" name=""/>
        <dsp:cNvSpPr/>
      </dsp:nvSpPr>
      <dsp:spPr>
        <a:xfrm>
          <a:off x="2977157" y="1779270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2337792" y="252729"/>
              </a:lnTo>
              <a:lnTo>
                <a:pt x="2337792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503C4-D9D8-499D-A70F-C6CD8C52B902}">
      <dsp:nvSpPr>
        <dsp:cNvPr id="0" name=""/>
        <dsp:cNvSpPr/>
      </dsp:nvSpPr>
      <dsp:spPr>
        <a:xfrm>
          <a:off x="2291775" y="-134600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8BC4F-D24E-4B7F-84E6-BDF6725C9A9E}">
      <dsp:nvSpPr>
        <dsp:cNvPr id="0" name=""/>
        <dsp:cNvSpPr/>
      </dsp:nvSpPr>
      <dsp:spPr>
        <a:xfrm>
          <a:off x="2433459" y="0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Y" sz="3100" kern="1200"/>
        </a:p>
      </dsp:txBody>
      <dsp:txXfrm>
        <a:off x="2457175" y="23716"/>
        <a:ext cx="1227727" cy="762294"/>
      </dsp:txXfrm>
    </dsp:sp>
    <dsp:sp modelId="{1CA24C27-E6A3-426E-99E1-7BD085C1490A}">
      <dsp:nvSpPr>
        <dsp:cNvPr id="0" name=""/>
        <dsp:cNvSpPr/>
      </dsp:nvSpPr>
      <dsp:spPr>
        <a:xfrm>
          <a:off x="2339578" y="969544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B0B79-0DED-4168-94B5-D945BC3D9CAE}">
      <dsp:nvSpPr>
        <dsp:cNvPr id="0" name=""/>
        <dsp:cNvSpPr/>
      </dsp:nvSpPr>
      <dsp:spPr>
        <a:xfrm>
          <a:off x="2481262" y="1104144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3100" kern="1200" dirty="0" smtClean="0"/>
            <a:t>Cloud</a:t>
          </a:r>
          <a:endParaRPr lang="es-PY" sz="3100" kern="1200" dirty="0"/>
        </a:p>
      </dsp:txBody>
      <dsp:txXfrm>
        <a:off x="2504978" y="1127860"/>
        <a:ext cx="1227727" cy="762294"/>
      </dsp:txXfrm>
    </dsp:sp>
    <dsp:sp modelId="{48A6C2B8-1AB7-48F7-92DE-E88EF2C094F4}">
      <dsp:nvSpPr>
        <dsp:cNvPr id="0" name=""/>
        <dsp:cNvSpPr/>
      </dsp:nvSpPr>
      <dsp:spPr>
        <a:xfrm>
          <a:off x="4677370" y="2150129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647B9-8ED1-4A0F-9BF1-FF67182E4178}">
      <dsp:nvSpPr>
        <dsp:cNvPr id="0" name=""/>
        <dsp:cNvSpPr/>
      </dsp:nvSpPr>
      <dsp:spPr>
        <a:xfrm>
          <a:off x="4819054" y="2284729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3100" kern="1200" dirty="0" smtClean="0"/>
            <a:t>API</a:t>
          </a:r>
          <a:endParaRPr lang="es-PY" sz="3100" kern="1200" dirty="0"/>
        </a:p>
      </dsp:txBody>
      <dsp:txXfrm>
        <a:off x="4842770" y="2308445"/>
        <a:ext cx="1227727" cy="762294"/>
      </dsp:txXfrm>
    </dsp:sp>
    <dsp:sp modelId="{34A75FB4-723F-4439-A7C4-F14A8F7E956C}">
      <dsp:nvSpPr>
        <dsp:cNvPr id="0" name=""/>
        <dsp:cNvSpPr/>
      </dsp:nvSpPr>
      <dsp:spPr>
        <a:xfrm>
          <a:off x="3118842" y="2150129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EEAB3-7389-451F-A3A3-DA43E45BA65F}">
      <dsp:nvSpPr>
        <dsp:cNvPr id="0" name=""/>
        <dsp:cNvSpPr/>
      </dsp:nvSpPr>
      <dsp:spPr>
        <a:xfrm>
          <a:off x="3260526" y="2284729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3100" kern="1200" dirty="0" err="1" smtClean="0"/>
            <a:t>Movil</a:t>
          </a:r>
          <a:endParaRPr lang="es-PY" sz="3100" kern="1200" dirty="0"/>
        </a:p>
      </dsp:txBody>
      <dsp:txXfrm>
        <a:off x="3284242" y="2308445"/>
        <a:ext cx="1227727" cy="762294"/>
      </dsp:txXfrm>
    </dsp:sp>
    <dsp:sp modelId="{07FCCA52-BB8D-4DB9-9543-1B930300276F}">
      <dsp:nvSpPr>
        <dsp:cNvPr id="0" name=""/>
        <dsp:cNvSpPr/>
      </dsp:nvSpPr>
      <dsp:spPr>
        <a:xfrm>
          <a:off x="1560314" y="2150129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7FBA9-6222-48D3-BF50-52842D33B548}">
      <dsp:nvSpPr>
        <dsp:cNvPr id="0" name=""/>
        <dsp:cNvSpPr/>
      </dsp:nvSpPr>
      <dsp:spPr>
        <a:xfrm>
          <a:off x="1701998" y="2284729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3100" kern="1200" dirty="0" smtClean="0"/>
            <a:t>Tablet</a:t>
          </a:r>
          <a:endParaRPr lang="es-PY" sz="3100" kern="1200" dirty="0"/>
        </a:p>
      </dsp:txBody>
      <dsp:txXfrm>
        <a:off x="1725714" y="2308445"/>
        <a:ext cx="1227727" cy="762294"/>
      </dsp:txXfrm>
    </dsp:sp>
    <dsp:sp modelId="{8AE5CD53-4287-4360-9FDC-9F118CD5C58F}">
      <dsp:nvSpPr>
        <dsp:cNvPr id="0" name=""/>
        <dsp:cNvSpPr/>
      </dsp:nvSpPr>
      <dsp:spPr>
        <a:xfrm>
          <a:off x="1785" y="2150129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D986-CB17-494D-B913-E8D7C0556865}">
      <dsp:nvSpPr>
        <dsp:cNvPr id="0" name=""/>
        <dsp:cNvSpPr/>
      </dsp:nvSpPr>
      <dsp:spPr>
        <a:xfrm>
          <a:off x="143470" y="2284729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3100" kern="1200" dirty="0" smtClean="0"/>
            <a:t>PC</a:t>
          </a:r>
          <a:endParaRPr lang="es-PY" sz="3100" kern="1200" dirty="0"/>
        </a:p>
      </dsp:txBody>
      <dsp:txXfrm>
        <a:off x="167186" y="2308445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19/11/2018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396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19/11/2018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481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19/11/2018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56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19/11/2018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53098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19/11/2018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9774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19/11/2018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9230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19/11/2018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7472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19/11/2018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743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19/11/2018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2746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19/11/2018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7831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19/11/2018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1770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11CC-8458-44FA-A540-E93D76E42C56}" type="datetimeFigureOut">
              <a:rPr lang="es-PY" smtClean="0"/>
              <a:t>19/11/2018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882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es-PY" dirty="0" smtClean="0"/>
              <a:t>Qué es IoT?</a:t>
            </a:r>
            <a:endParaRPr lang="es-P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2132856"/>
            <a:ext cx="5616624" cy="3888432"/>
          </a:xfrm>
        </p:spPr>
        <p:txBody>
          <a:bodyPr>
            <a:normAutofit fontScale="92500" lnSpcReduction="20000"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El concepto fue propuesto por Kevin </a:t>
            </a:r>
            <a:r>
              <a:rPr lang="es-PY" dirty="0" err="1" smtClean="0">
                <a:solidFill>
                  <a:schemeClr val="tx1"/>
                </a:solidFill>
              </a:rPr>
              <a:t>Ashton</a:t>
            </a:r>
            <a:r>
              <a:rPr lang="es-PY" dirty="0" smtClean="0">
                <a:solidFill>
                  <a:schemeClr val="tx1"/>
                </a:solidFill>
              </a:rPr>
              <a:t> en el Auto-ID Center del MIT en 1999, donde se realizaban investigaciones en el campo de la identificación por radiofrecuencia en red (RFID) y tecnologías de sensores, es un concepto que se refiere a una interconexión digital de objetos cotidianos con internet. </a:t>
            </a:r>
            <a:endParaRPr lang="es-PY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Io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6000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43642" y="1124744"/>
            <a:ext cx="88003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 smtClean="0">
                <a:latin typeface="Cooper Black" panose="0208090404030B020404" pitchFamily="18" charset="0"/>
              </a:rPr>
              <a:t>Algunas Otras Plataformas:</a:t>
            </a:r>
          </a:p>
          <a:p>
            <a:endParaRPr lang="es-PY" sz="2400" dirty="0" smtClean="0">
              <a:latin typeface="Cooper Black" panose="0208090404030B020404" pitchFamily="18" charset="0"/>
            </a:endParaRPr>
          </a:p>
          <a:p>
            <a:r>
              <a:rPr lang="es-PY" sz="2400" dirty="0"/>
              <a:t> https://www.carriots.com/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://www.aylanetworks.com/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://aws.amazon.com/es/iot/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://cloud.google.com/solutions/iot/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://www.ibm.com/internet-of-things/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://www.microsoft.com/en-us/internet-of-things/azure-iot-suite </a:t>
            </a:r>
          </a:p>
          <a:p>
            <a:r>
              <a:rPr lang="es-PY" sz="2400" dirty="0" smtClean="0"/>
              <a:t>https</a:t>
            </a:r>
            <a:r>
              <a:rPr lang="es-PY" sz="2400" dirty="0"/>
              <a:t>://www.thingworx.com/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://www.xively.com/ </a:t>
            </a:r>
            <a:endParaRPr lang="es-PY" sz="2400" dirty="0" smtClean="0"/>
          </a:p>
          <a:p>
            <a:r>
              <a:rPr lang="es-PY" sz="2400" dirty="0"/>
              <a:t>http://www.zatar.com</a:t>
            </a:r>
            <a:r>
              <a:rPr lang="es-PY" sz="2400" dirty="0" smtClean="0"/>
              <a:t>/</a:t>
            </a:r>
          </a:p>
          <a:p>
            <a:r>
              <a:rPr lang="es-PY" sz="2400" dirty="0"/>
              <a:t>http://www.dojot.com.br</a:t>
            </a:r>
            <a:r>
              <a:rPr lang="es-PY" sz="24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493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8730"/>
            <a:ext cx="5131097" cy="306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7402"/>
            <a:ext cx="4889700" cy="23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6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la imagen para thingspea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3" name="AutoShape 5" descr="Resultado de la imagen para thingspea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4" name="3 CuadroTexto"/>
          <p:cNvSpPr txBox="1"/>
          <p:nvPr/>
        </p:nvSpPr>
        <p:spPr>
          <a:xfrm>
            <a:off x="-40711" y="313586"/>
            <a:ext cx="9167285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1600" dirty="0">
                <a:latin typeface="Impact" panose="020B0806030902050204" pitchFamily="34" charset="0"/>
              </a:rPr>
              <a:t>Tecnologías de conectividad para </a:t>
            </a:r>
            <a:r>
              <a:rPr lang="es-PY" sz="1600" dirty="0" smtClean="0">
                <a:latin typeface="Impact" panose="020B0806030902050204" pitchFamily="34" charset="0"/>
              </a:rPr>
              <a:t>IoT: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/>
              <a:t>NFC  </a:t>
            </a:r>
            <a:r>
              <a:rPr lang="es-PY" sz="1400" b="1" dirty="0"/>
              <a:t>(</a:t>
            </a:r>
            <a:r>
              <a:rPr lang="es-PY" sz="1400" b="1" dirty="0" err="1"/>
              <a:t>Near</a:t>
            </a:r>
            <a:r>
              <a:rPr lang="es-PY" sz="1400" b="1" dirty="0"/>
              <a:t> Field </a:t>
            </a:r>
            <a:r>
              <a:rPr lang="es-PY" sz="1400" b="1" dirty="0" err="1"/>
              <a:t>Communication</a:t>
            </a:r>
            <a:r>
              <a:rPr lang="es-PY" sz="1400" b="1" dirty="0"/>
              <a:t> (NFC) o comunicación de campo cercano</a:t>
            </a:r>
            <a:r>
              <a:rPr lang="es-PY" sz="1400" b="1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smtClean="0"/>
              <a:t>RFID </a:t>
            </a:r>
            <a:r>
              <a:rPr lang="es-PY" sz="1400" b="1" dirty="0" smtClean="0"/>
              <a:t>(</a:t>
            </a:r>
            <a:r>
              <a:rPr lang="es-PY" sz="1400" b="1" dirty="0"/>
              <a:t>identificación por radiofrecuencia</a:t>
            </a:r>
            <a:r>
              <a:rPr lang="es-PY" sz="1400" b="1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/>
              <a:t>Bluetooth </a:t>
            </a:r>
            <a:endParaRPr lang="es-PY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err="1" smtClean="0"/>
              <a:t>Zigbee</a:t>
            </a:r>
            <a:endParaRPr lang="es-PY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/>
              <a:t>IEEE </a:t>
            </a:r>
            <a:r>
              <a:rPr lang="es-PY" sz="1400" dirty="0" smtClean="0"/>
              <a:t>802.15.4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err="1" smtClean="0"/>
              <a:t>WiFi</a:t>
            </a:r>
            <a:endParaRPr lang="es-PY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err="1" smtClean="0"/>
              <a:t>LoraWAN</a:t>
            </a:r>
            <a:r>
              <a:rPr lang="es-PY" sz="1400" dirty="0" smtClean="0"/>
              <a:t> </a:t>
            </a:r>
            <a:r>
              <a:rPr lang="es-PY" sz="1400" b="1" dirty="0" smtClean="0"/>
              <a:t>(</a:t>
            </a:r>
            <a:r>
              <a:rPr lang="en-US" sz="1400" b="1" dirty="0"/>
              <a:t>Low Power Wide Area Network</a:t>
            </a:r>
            <a:r>
              <a:rPr lang="es-PY" sz="1400" b="1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err="1" smtClean="0"/>
              <a:t>Sigfox</a:t>
            </a:r>
            <a:r>
              <a:rPr lang="es-PY" sz="1400" dirty="0" smtClean="0"/>
              <a:t> ()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PY" sz="1400" dirty="0"/>
              <a:t>868MHz en Europa y 902MHz en los EE. UU</a:t>
            </a: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smtClean="0"/>
              <a:t>6LoWPAN </a:t>
            </a:r>
            <a:r>
              <a:rPr lang="en-US" sz="1400" b="1" dirty="0"/>
              <a:t>(IPv6 over Low power Wireless Personal Area Networks)</a:t>
            </a:r>
            <a:endParaRPr lang="es-PY" sz="1400" b="1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PY" sz="1400" dirty="0" smtClean="0"/>
              <a:t>IEEE </a:t>
            </a:r>
            <a:r>
              <a:rPr lang="es-PY" sz="1400" dirty="0"/>
              <a:t>802.15.4</a:t>
            </a: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smtClean="0"/>
              <a:t>Z-Wave  (</a:t>
            </a:r>
            <a:r>
              <a:rPr lang="es-PY" sz="1400" dirty="0"/>
              <a:t>protocolo de comunicaciones inalámbricas utilizado principalmente para domótica</a:t>
            </a:r>
            <a:r>
              <a:rPr lang="es-PY" sz="1400" dirty="0" smtClean="0"/>
              <a:t>.)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PY" sz="1400" dirty="0"/>
              <a:t>868.42 MHz Banda SRD (Europa, banda ISM de 900 MHz: 908.42 MHz (Estados Unidos); 916 MHz (Israel); 919.82 MHz (Hong Kong); 921.42 MHz (Australia / Nueva Zelanda).</a:t>
            </a: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err="1" smtClean="0"/>
              <a:t>Thread</a:t>
            </a:r>
            <a:endParaRPr lang="es-PY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u="sn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/>
              <a:t>4G y </a:t>
            </a:r>
            <a:r>
              <a:rPr lang="es-PY" sz="1400" dirty="0" smtClean="0"/>
              <a:t>5G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smtClean="0"/>
              <a:t>Ethernet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err="1" smtClean="0"/>
              <a:t>Modbus</a:t>
            </a:r>
            <a:endParaRPr lang="es-PY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/>
          </a:p>
        </p:txBody>
      </p:sp>
    </p:spTree>
    <p:extLst>
      <p:ext uri="{BB962C8B-B14F-4D97-AF65-F5344CB8AC3E}">
        <p14:creationId xmlns:p14="http://schemas.microsoft.com/office/powerpoint/2010/main" val="14463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1124744"/>
            <a:ext cx="63367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000" dirty="0">
                <a:latin typeface="Impact" panose="020B0806030902050204" pitchFamily="34" charset="0"/>
              </a:rPr>
              <a:t>Protocolos de comunicación para </a:t>
            </a:r>
            <a:r>
              <a:rPr lang="es-PY" sz="2000" dirty="0" smtClean="0">
                <a:latin typeface="Impact" panose="020B0806030902050204" pitchFamily="34" charset="0"/>
              </a:rPr>
              <a:t>IoT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/>
              <a:t>Protocolos de comunicación para </a:t>
            </a:r>
            <a:r>
              <a:rPr lang="es-PY" dirty="0" smtClean="0"/>
              <a:t>IoT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/>
              <a:t>Protocolos TCP/IP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 err="1"/>
              <a:t>CoAP</a:t>
            </a:r>
            <a:endParaRPr lang="es-PY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XMPP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b="1" dirty="0" smtClean="0"/>
              <a:t>Protocolo MQTT </a:t>
            </a:r>
            <a:r>
              <a:rPr lang="es-PY" dirty="0"/>
              <a:t>(</a:t>
            </a:r>
            <a:r>
              <a:rPr lang="es-PY" dirty="0" err="1"/>
              <a:t>Message</a:t>
            </a:r>
            <a:r>
              <a:rPr lang="es-PY" dirty="0"/>
              <a:t> </a:t>
            </a:r>
            <a:r>
              <a:rPr lang="es-PY" dirty="0" err="1"/>
              <a:t>Queue</a:t>
            </a:r>
            <a:r>
              <a:rPr lang="es-PY" dirty="0"/>
              <a:t> </a:t>
            </a:r>
            <a:r>
              <a:rPr lang="es-PY" dirty="0" err="1"/>
              <a:t>Telemetry</a:t>
            </a:r>
            <a:r>
              <a:rPr lang="es-PY" dirty="0"/>
              <a:t> </a:t>
            </a:r>
            <a:r>
              <a:rPr lang="es-PY" dirty="0" err="1"/>
              <a:t>Transport</a:t>
            </a:r>
            <a:r>
              <a:rPr lang="es-PY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SCP</a:t>
            </a:r>
            <a:endParaRPr lang="es-PY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LwM2M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STOMP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ZEROMQ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OPENWIRE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AMQ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90045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01271" y="726198"/>
            <a:ext cx="322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3600" dirty="0" smtClean="0"/>
              <a:t>Arquitectura IoT</a:t>
            </a:r>
            <a:endParaRPr lang="es-PY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7" y="1304763"/>
            <a:ext cx="4291525" cy="367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2076"/>
            <a:ext cx="4514841" cy="337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Resultado de imagen para sensores i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304763"/>
            <a:ext cx="2724547" cy="198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7" y="4843724"/>
            <a:ext cx="3275856" cy="197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87824" y="146136"/>
            <a:ext cx="2746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Y" sz="2800" dirty="0" smtClean="0"/>
              <a:t>Cosas conectadas</a:t>
            </a:r>
            <a:br>
              <a:rPr lang="es-PY" sz="2800" dirty="0" smtClean="0"/>
            </a:br>
            <a:r>
              <a:rPr lang="es-PY" sz="2800" dirty="0" smtClean="0"/>
              <a:t>Hardware</a:t>
            </a: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7174"/>
            <a:ext cx="3816424" cy="272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Placas i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46" y="1321715"/>
            <a:ext cx="2630810" cy="26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esp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20683"/>
            <a:ext cx="1584177" cy="15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raspber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26074"/>
            <a:ext cx="2954834" cy="189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sultado de imagen para raspber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37" y="2431546"/>
            <a:ext cx="21812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sultado de imagen para esp 0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37590"/>
            <a:ext cx="1614267" cy="161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la imagen para iot board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46" y="4149080"/>
            <a:ext cx="2280988" cy="147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1650"/>
            <a:ext cx="9144000" cy="481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27584" y="620688"/>
            <a:ext cx="2700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400" dirty="0" smtClean="0">
                <a:latin typeface="Cooper Black" panose="0208090404030B020404" pitchFamily="18" charset="0"/>
              </a:rPr>
              <a:t>Sensores</a:t>
            </a:r>
            <a:endParaRPr lang="es-PY" sz="4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15816" y="548680"/>
            <a:ext cx="418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 smtClean="0"/>
              <a:t>Tipos de sensores mas comunes</a:t>
            </a:r>
            <a:endParaRPr lang="es-PY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2883724" cy="27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" y="3676549"/>
            <a:ext cx="5872363" cy="320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75423" y="836712"/>
            <a:ext cx="84969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4400" dirty="0" smtClean="0">
                <a:latin typeface="Impact" panose="020B0806030902050204" pitchFamily="34" charset="0"/>
              </a:rPr>
              <a:t>La </a:t>
            </a:r>
            <a:r>
              <a:rPr lang="es-PY" sz="4400" dirty="0" smtClean="0">
                <a:solidFill>
                  <a:srgbClr val="FF0000"/>
                </a:solidFill>
                <a:latin typeface="Impact" panose="020B0806030902050204" pitchFamily="34" charset="0"/>
              </a:rPr>
              <a:t>plataforma</a:t>
            </a:r>
            <a:r>
              <a:rPr lang="es-PY" sz="4400" dirty="0" smtClean="0">
                <a:latin typeface="Impact" panose="020B0806030902050204" pitchFamily="34" charset="0"/>
              </a:rPr>
              <a:t> sirve como una capa de integración para diferentes tipos de sensores, actuadores, dispositivos y aplicaciones.</a:t>
            </a:r>
            <a:endParaRPr lang="es-PY" sz="44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5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5" y="87036"/>
            <a:ext cx="4328542" cy="178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03" y="159578"/>
            <a:ext cx="2166367" cy="188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Resultado de la imagen para google iot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5" y="1607736"/>
            <a:ext cx="2829216" cy="15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17" y="2099153"/>
            <a:ext cx="2842223" cy="15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Resultado de la imagen para azure i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5" y="3192930"/>
            <a:ext cx="23812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94" y="2100667"/>
            <a:ext cx="2705878" cy="152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55" y="3624979"/>
            <a:ext cx="2908194" cy="163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5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80659886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1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600/1*LnC1xybOndpJWJErAPFe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7" y="2177480"/>
            <a:ext cx="872824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59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254</Words>
  <Application>Microsoft Office PowerPoint</Application>
  <PresentationFormat>Presentación en pantalla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Qué es IoT?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Qué es IoT?</dc:title>
  <dc:creator>Willy</dc:creator>
  <cp:lastModifiedBy>Willy</cp:lastModifiedBy>
  <cp:revision>38</cp:revision>
  <dcterms:created xsi:type="dcterms:W3CDTF">2018-10-26T10:05:38Z</dcterms:created>
  <dcterms:modified xsi:type="dcterms:W3CDTF">2018-11-19T18:27:45Z</dcterms:modified>
</cp:coreProperties>
</file>