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9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81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5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30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77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230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7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43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27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8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770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1CC-8458-44FA-A540-E93D76E42C56}" type="datetimeFigureOut">
              <a:rPr lang="es-PY" smtClean="0"/>
              <a:t>26/10/2018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882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s-PY" dirty="0" smtClean="0"/>
              <a:t>Qué es IoT?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5616624" cy="3888432"/>
          </a:xfrm>
        </p:spPr>
        <p:txBody>
          <a:bodyPr>
            <a:normAutofit fontScale="92500" lnSpcReduction="2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El concepto de in fue propuesto por Kevin </a:t>
            </a:r>
            <a:r>
              <a:rPr lang="es-PY" dirty="0" err="1" smtClean="0">
                <a:solidFill>
                  <a:schemeClr val="tx1"/>
                </a:solidFill>
              </a:rPr>
              <a:t>Ashton</a:t>
            </a:r>
            <a:r>
              <a:rPr lang="es-PY" dirty="0" smtClean="0">
                <a:solidFill>
                  <a:schemeClr val="tx1"/>
                </a:solidFill>
              </a:rPr>
              <a:t> en el Auto-ID Center del MIT en 1999, donde se realizaban investigaciones en el campo de la identificación por radiofrecuencia en red (RFID) y tecnologías de sensores, es un concepto que se refiere a una interconexión digital de objetos cotidianos con internet.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o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01271" y="726198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600" dirty="0" smtClean="0"/>
              <a:t>Arquitectura IoT</a:t>
            </a:r>
            <a:endParaRPr lang="es-PY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7" y="1372529"/>
            <a:ext cx="4291525" cy="36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076"/>
            <a:ext cx="4514841" cy="33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sensores i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304763"/>
            <a:ext cx="2724547" cy="19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146136"/>
            <a:ext cx="274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800" dirty="0" smtClean="0"/>
              <a:t>Cosas conectadas</a:t>
            </a:r>
            <a:br>
              <a:rPr lang="es-PY" sz="2800" dirty="0" smtClean="0"/>
            </a:br>
            <a:r>
              <a:rPr lang="es-PY" sz="2800" dirty="0" smtClean="0"/>
              <a:t>Hardware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174"/>
            <a:ext cx="3816424" cy="2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cas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6" y="1321715"/>
            <a:ext cx="2630810" cy="26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esp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95919"/>
            <a:ext cx="2339752" cy="23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aspber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46" y="3875789"/>
            <a:ext cx="40481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raspber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7" y="2431546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esp 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7590"/>
            <a:ext cx="1614267" cy="16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1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548680"/>
            <a:ext cx="418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/>
              <a:t>Tipos de sensores mas comunes</a:t>
            </a:r>
            <a:endParaRPr lang="es-PY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883724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3676549"/>
            <a:ext cx="5872363" cy="32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2843808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8730"/>
            <a:ext cx="5131097" cy="306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402"/>
            <a:ext cx="4889700" cy="23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646524" cy="34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69</Words>
  <Application>Microsoft Office PowerPoint</Application>
  <PresentationFormat>Presentación en pantalla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Qué es IoT?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IoT?</dc:title>
  <dc:creator>Willy</dc:creator>
  <cp:lastModifiedBy>Willy</cp:lastModifiedBy>
  <cp:revision>11</cp:revision>
  <dcterms:created xsi:type="dcterms:W3CDTF">2018-10-26T10:05:38Z</dcterms:created>
  <dcterms:modified xsi:type="dcterms:W3CDTF">2018-10-26T18:45:33Z</dcterms:modified>
</cp:coreProperties>
</file>