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64" r:id="rId7"/>
    <p:sldId id="263" r:id="rId8"/>
    <p:sldId id="265" r:id="rId9"/>
    <p:sldId id="258" r:id="rId10"/>
    <p:sldId id="260" r:id="rId11"/>
  </p:sldIdLst>
  <p:sldSz cx="9144000" cy="6858000" type="screen4x3"/>
  <p:notesSz cx="6858000" cy="9144000"/>
  <p:defaultTextStyle>
    <a:defPPr>
      <a:defRPr lang="es-P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11CC-8458-44FA-A540-E93D76E42C56}" type="datetimeFigureOut">
              <a:rPr lang="es-PY" smtClean="0"/>
              <a:t>01/11/2018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755F-1445-48F6-98D6-908BFD82145A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93968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11CC-8458-44FA-A540-E93D76E42C56}" type="datetimeFigureOut">
              <a:rPr lang="es-PY" smtClean="0"/>
              <a:t>01/11/2018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755F-1445-48F6-98D6-908BFD82145A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94817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11CC-8458-44FA-A540-E93D76E42C56}" type="datetimeFigureOut">
              <a:rPr lang="es-PY" smtClean="0"/>
              <a:t>01/11/2018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755F-1445-48F6-98D6-908BFD82145A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4567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11CC-8458-44FA-A540-E93D76E42C56}" type="datetimeFigureOut">
              <a:rPr lang="es-PY" smtClean="0"/>
              <a:t>01/11/2018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755F-1445-48F6-98D6-908BFD82145A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53098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11CC-8458-44FA-A540-E93D76E42C56}" type="datetimeFigureOut">
              <a:rPr lang="es-PY" smtClean="0"/>
              <a:t>01/11/2018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755F-1445-48F6-98D6-908BFD82145A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9774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11CC-8458-44FA-A540-E93D76E42C56}" type="datetimeFigureOut">
              <a:rPr lang="es-PY" smtClean="0"/>
              <a:t>01/11/2018</a:t>
            </a:fld>
            <a:endParaRPr lang="es-P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755F-1445-48F6-98D6-908BFD82145A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92307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11CC-8458-44FA-A540-E93D76E42C56}" type="datetimeFigureOut">
              <a:rPr lang="es-PY" smtClean="0"/>
              <a:t>01/11/2018</a:t>
            </a:fld>
            <a:endParaRPr lang="es-PY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755F-1445-48F6-98D6-908BFD82145A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674721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11CC-8458-44FA-A540-E93D76E42C56}" type="datetimeFigureOut">
              <a:rPr lang="es-PY" smtClean="0"/>
              <a:t>01/11/2018</a:t>
            </a:fld>
            <a:endParaRPr lang="es-PY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755F-1445-48F6-98D6-908BFD82145A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47434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11CC-8458-44FA-A540-E93D76E42C56}" type="datetimeFigureOut">
              <a:rPr lang="es-PY" smtClean="0"/>
              <a:t>01/11/2018</a:t>
            </a:fld>
            <a:endParaRPr lang="es-PY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755F-1445-48F6-98D6-908BFD82145A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42746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11CC-8458-44FA-A540-E93D76E42C56}" type="datetimeFigureOut">
              <a:rPr lang="es-PY" smtClean="0"/>
              <a:t>01/11/2018</a:t>
            </a:fld>
            <a:endParaRPr lang="es-P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755F-1445-48F6-98D6-908BFD82145A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47831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11CC-8458-44FA-A540-E93D76E42C56}" type="datetimeFigureOut">
              <a:rPr lang="es-PY" smtClean="0"/>
              <a:t>01/11/2018</a:t>
            </a:fld>
            <a:endParaRPr lang="es-P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755F-1445-48F6-98D6-908BFD82145A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21770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E11CC-8458-44FA-A540-E93D76E42C56}" type="datetimeFigureOut">
              <a:rPr lang="es-PY" smtClean="0"/>
              <a:t>01/11/2018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0755F-1445-48F6-98D6-908BFD82145A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08822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772400" cy="1470025"/>
          </a:xfrm>
        </p:spPr>
        <p:txBody>
          <a:bodyPr/>
          <a:lstStyle/>
          <a:p>
            <a:r>
              <a:rPr lang="es-PY" dirty="0" smtClean="0"/>
              <a:t>Qué es IoT?</a:t>
            </a:r>
            <a:endParaRPr lang="es-PY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7504" y="2132856"/>
            <a:ext cx="5616624" cy="3888432"/>
          </a:xfrm>
        </p:spPr>
        <p:txBody>
          <a:bodyPr>
            <a:normAutofit fontScale="92500" lnSpcReduction="20000"/>
          </a:bodyPr>
          <a:lstStyle/>
          <a:p>
            <a:r>
              <a:rPr lang="es-PY" dirty="0" smtClean="0">
                <a:solidFill>
                  <a:schemeClr val="tx1"/>
                </a:solidFill>
              </a:rPr>
              <a:t>El concepto fue propuesto por Kevin </a:t>
            </a:r>
            <a:r>
              <a:rPr lang="es-PY" dirty="0" err="1" smtClean="0">
                <a:solidFill>
                  <a:schemeClr val="tx1"/>
                </a:solidFill>
              </a:rPr>
              <a:t>Ashton</a:t>
            </a:r>
            <a:r>
              <a:rPr lang="es-PY" dirty="0" smtClean="0">
                <a:solidFill>
                  <a:schemeClr val="tx1"/>
                </a:solidFill>
              </a:rPr>
              <a:t> en el Auto-ID Center del MIT en 1999, donde se realizaban investigaciones en el campo de la identificación por radiofrecuencia en red (RFID) y tecnologías de sensores, es un concepto que se refiere a una interconexión digital de objetos cotidianos con internet. </a:t>
            </a:r>
            <a:endParaRPr lang="es-PY" dirty="0">
              <a:solidFill>
                <a:schemeClr val="tx1"/>
              </a:solidFill>
            </a:endParaRPr>
          </a:p>
        </p:txBody>
      </p:sp>
      <p:pic>
        <p:nvPicPr>
          <p:cNvPr id="1026" name="Picture 2" descr="Resultado de imagen para Io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420888"/>
            <a:ext cx="60007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65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Resultado de la imagen para thingspea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3" name="AutoShape 5" descr="Resultado de la imagen para thingspea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44632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801271" y="726198"/>
            <a:ext cx="3227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3600" dirty="0" smtClean="0"/>
              <a:t>Arquitectura IoT</a:t>
            </a:r>
            <a:endParaRPr lang="es-PY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57" y="1304763"/>
            <a:ext cx="4291525" cy="3679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212076"/>
            <a:ext cx="4514841" cy="3372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Resultado de imagen para sensores io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13" y="1304763"/>
            <a:ext cx="2724547" cy="198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77" y="4843724"/>
            <a:ext cx="3275856" cy="1975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06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987824" y="146136"/>
            <a:ext cx="27469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Y" sz="2800" dirty="0" smtClean="0"/>
              <a:t>Cosas conectadas</a:t>
            </a:r>
            <a:br>
              <a:rPr lang="es-PY" sz="2800" dirty="0" smtClean="0"/>
            </a:br>
            <a:r>
              <a:rPr lang="es-PY" sz="2800" dirty="0" smtClean="0"/>
              <a:t>Hardware</a:t>
            </a:r>
          </a:p>
        </p:txBody>
      </p:sp>
      <p:pic>
        <p:nvPicPr>
          <p:cNvPr id="6146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67174"/>
            <a:ext cx="3816424" cy="272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esultado de imagen para Placas i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446" y="1321715"/>
            <a:ext cx="2630810" cy="263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Resultado de imagen para esp3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820683"/>
            <a:ext cx="1584177" cy="158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Resultado de imagen para raspberr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726074"/>
            <a:ext cx="2954834" cy="189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Resultado de imagen para raspberr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837" y="2431546"/>
            <a:ext cx="218122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Resultado de imagen para esp 0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137590"/>
            <a:ext cx="1614267" cy="161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la imagen para iot board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546" y="4149080"/>
            <a:ext cx="2280988" cy="147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96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1650"/>
            <a:ext cx="9144000" cy="4814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827584" y="620688"/>
            <a:ext cx="27000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4400" dirty="0" smtClean="0">
                <a:latin typeface="Cooper Black" panose="0208090404030B020404" pitchFamily="18" charset="0"/>
              </a:rPr>
              <a:t>Sensores</a:t>
            </a:r>
            <a:endParaRPr lang="es-PY" sz="4400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11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915816" y="548680"/>
            <a:ext cx="4182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 smtClean="0"/>
              <a:t>Tipos de sensores mas comunes</a:t>
            </a:r>
            <a:endParaRPr lang="es-PY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20"/>
            <a:ext cx="2883724" cy="2767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3" y="3676549"/>
            <a:ext cx="5872363" cy="3204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179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51520" y="548680"/>
            <a:ext cx="849694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Y" sz="4400" dirty="0" smtClean="0">
                <a:latin typeface="Cooper Black" panose="0208090404030B020404" pitchFamily="18" charset="0"/>
              </a:rPr>
              <a:t>La </a:t>
            </a:r>
            <a:r>
              <a:rPr lang="es-PY" sz="4400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plataforma</a:t>
            </a:r>
            <a:r>
              <a:rPr lang="es-PY" sz="4400" dirty="0" smtClean="0">
                <a:latin typeface="Cooper Black" panose="0208090404030B020404" pitchFamily="18" charset="0"/>
              </a:rPr>
              <a:t> sirve como una capa de integración para diferentes tipos de sensores, actuadores, dispositivos y aplicaciones.</a:t>
            </a:r>
            <a:endParaRPr lang="es-PY" sz="4400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550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05" y="87036"/>
            <a:ext cx="4328542" cy="1780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903" y="159578"/>
            <a:ext cx="2166367" cy="1889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Resultado de la imagen para google iot clou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5" y="1607736"/>
            <a:ext cx="2829216" cy="159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817" y="2099153"/>
            <a:ext cx="2842223" cy="152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2" name="Picture 18" descr="Resultado de la imagen para azure io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05" y="3192930"/>
            <a:ext cx="2381250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994" y="2100667"/>
            <a:ext cx="2705878" cy="1524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5" name="Picture 21" descr="Imagen relacionad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555" y="3624979"/>
            <a:ext cx="2908194" cy="1636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52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43642" y="1124744"/>
            <a:ext cx="880035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 smtClean="0">
                <a:latin typeface="Cooper Black" panose="0208090404030B020404" pitchFamily="18" charset="0"/>
              </a:rPr>
              <a:t>Algunas Otras Plataformas:</a:t>
            </a:r>
          </a:p>
          <a:p>
            <a:endParaRPr lang="es-PY" sz="2400" dirty="0" smtClean="0">
              <a:latin typeface="Cooper Black" panose="0208090404030B020404" pitchFamily="18" charset="0"/>
            </a:endParaRPr>
          </a:p>
          <a:p>
            <a:r>
              <a:rPr lang="es-PY" sz="2400" dirty="0"/>
              <a:t> https://www.carriots.com/ </a:t>
            </a:r>
            <a:endParaRPr lang="es-PY" sz="2400" dirty="0" smtClean="0"/>
          </a:p>
          <a:p>
            <a:r>
              <a:rPr lang="es-PY" sz="2400" dirty="0" smtClean="0"/>
              <a:t>https</a:t>
            </a:r>
            <a:r>
              <a:rPr lang="es-PY" sz="2400" dirty="0"/>
              <a:t>://www.aylanetworks.com/ </a:t>
            </a:r>
            <a:endParaRPr lang="es-PY" sz="2400" dirty="0" smtClean="0"/>
          </a:p>
          <a:p>
            <a:r>
              <a:rPr lang="es-PY" sz="2400" dirty="0" smtClean="0"/>
              <a:t>https</a:t>
            </a:r>
            <a:r>
              <a:rPr lang="es-PY" sz="2400" dirty="0"/>
              <a:t>://aws.amazon.com/es/iot/ </a:t>
            </a:r>
            <a:endParaRPr lang="es-PY" sz="2400" dirty="0" smtClean="0"/>
          </a:p>
          <a:p>
            <a:r>
              <a:rPr lang="es-PY" sz="2400" dirty="0" smtClean="0"/>
              <a:t>https</a:t>
            </a:r>
            <a:r>
              <a:rPr lang="es-PY" sz="2400" dirty="0"/>
              <a:t>://cloud.google.com/solutions/iot/ </a:t>
            </a:r>
            <a:endParaRPr lang="es-PY" sz="2400" dirty="0" smtClean="0"/>
          </a:p>
          <a:p>
            <a:r>
              <a:rPr lang="es-PY" sz="2400" dirty="0" smtClean="0"/>
              <a:t>https</a:t>
            </a:r>
            <a:r>
              <a:rPr lang="es-PY" sz="2400" dirty="0"/>
              <a:t>://www.ibm.com/internet-of-things/ </a:t>
            </a:r>
            <a:endParaRPr lang="es-PY" sz="2400" dirty="0" smtClean="0"/>
          </a:p>
          <a:p>
            <a:r>
              <a:rPr lang="es-PY" sz="2400" dirty="0" smtClean="0"/>
              <a:t>https</a:t>
            </a:r>
            <a:r>
              <a:rPr lang="es-PY" sz="2400" dirty="0"/>
              <a:t>://www.microsoft.com/en-us/internet-of-things/azure-iot-suite </a:t>
            </a:r>
            <a:endParaRPr lang="es-PY" sz="2400" dirty="0"/>
          </a:p>
          <a:p>
            <a:r>
              <a:rPr lang="es-PY" sz="2400" dirty="0" smtClean="0"/>
              <a:t>https</a:t>
            </a:r>
            <a:r>
              <a:rPr lang="es-PY" sz="2400" dirty="0"/>
              <a:t>://www.thingworx.com/ </a:t>
            </a:r>
            <a:endParaRPr lang="es-PY" sz="2400" dirty="0" smtClean="0"/>
          </a:p>
          <a:p>
            <a:r>
              <a:rPr lang="es-PY" sz="2400" dirty="0" smtClean="0"/>
              <a:t>https</a:t>
            </a:r>
            <a:r>
              <a:rPr lang="es-PY" sz="2400" dirty="0"/>
              <a:t>://www.xively.com/ </a:t>
            </a:r>
            <a:endParaRPr lang="es-PY" sz="2400" dirty="0" smtClean="0"/>
          </a:p>
          <a:p>
            <a:r>
              <a:rPr lang="es-PY" sz="2400" dirty="0"/>
              <a:t>http://www.zatar.com</a:t>
            </a:r>
            <a:r>
              <a:rPr lang="es-PY" sz="2400" dirty="0" smtClean="0"/>
              <a:t>/</a:t>
            </a:r>
          </a:p>
          <a:p>
            <a:r>
              <a:rPr lang="es-PY" sz="2400" dirty="0"/>
              <a:t>http://www.dojot.com.br</a:t>
            </a:r>
            <a:r>
              <a:rPr lang="es-PY" sz="2400" dirty="0" smtClean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04935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418730"/>
            <a:ext cx="5131097" cy="3065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07402"/>
            <a:ext cx="4889700" cy="2313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26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92</Words>
  <Application>Microsoft Office PowerPoint</Application>
  <PresentationFormat>Presentación en pantalla (4:3)</PresentationFormat>
  <Paragraphs>19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Qué es IoT?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Qué es IoT?</dc:title>
  <dc:creator>Willy</dc:creator>
  <cp:lastModifiedBy>Willy</cp:lastModifiedBy>
  <cp:revision>25</cp:revision>
  <dcterms:created xsi:type="dcterms:W3CDTF">2018-10-26T10:05:38Z</dcterms:created>
  <dcterms:modified xsi:type="dcterms:W3CDTF">2018-11-01T18:06:46Z</dcterms:modified>
</cp:coreProperties>
</file>