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1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23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6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29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1146-6A39-41B2-8DE2-2096ACBA83DE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D384-F32F-459B-A806-4A3B0C3C9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mages6.alphacoders.com/388/thumb-1920-388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39" y="0"/>
            <a:ext cx="7772400" cy="1470025"/>
          </a:xfrm>
        </p:spPr>
        <p:txBody>
          <a:bodyPr/>
          <a:lstStyle/>
          <a:p>
            <a:r>
              <a:rPr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impreso con </a:t>
            </a:r>
            <a:r>
              <a:rPr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KiCAD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Introduccion al diseño de circuito impreso con KiCAD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diseño de circuito impreso con KiCAD</dc:title>
  <dc:creator>Luffi</dc:creator>
  <cp:lastModifiedBy>Luffi</cp:lastModifiedBy>
  <cp:revision>1</cp:revision>
  <dcterms:created xsi:type="dcterms:W3CDTF">2019-04-26T22:53:31Z</dcterms:created>
  <dcterms:modified xsi:type="dcterms:W3CDTF">2019-04-26T23:01:19Z</dcterms:modified>
</cp:coreProperties>
</file>