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15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150" t="76299" r="84641" b="10401"/>
          <a:stretch>
            <a:fillRect/>
          </a:stretch>
        </p:blipFill>
        <p:spPr bwMode="auto">
          <a:xfrm>
            <a:off x="7883860" y="-1755576"/>
            <a:ext cx="223275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544" t="11200" r="83069" b="63600"/>
          <a:stretch>
            <a:fillRect/>
          </a:stretch>
        </p:blipFill>
        <p:spPr bwMode="auto">
          <a:xfrm>
            <a:off x="0" y="-2259632"/>
            <a:ext cx="244827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150" t="36400" r="83069" b="38400"/>
          <a:stretch>
            <a:fillRect/>
          </a:stretch>
        </p:blipFill>
        <p:spPr bwMode="auto">
          <a:xfrm>
            <a:off x="2483768" y="-2259632"/>
            <a:ext cx="252028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3150" t="61599" r="87794" b="23701"/>
          <a:stretch>
            <a:fillRect/>
          </a:stretch>
        </p:blipFill>
        <p:spPr bwMode="auto">
          <a:xfrm>
            <a:off x="5076056" y="-1899592"/>
            <a:ext cx="165618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l="3538" t="23350" r="84256" b="58450"/>
          <a:stretch>
            <a:fillRect/>
          </a:stretch>
        </p:blipFill>
        <p:spPr bwMode="auto">
          <a:xfrm>
            <a:off x="0" y="620688"/>
            <a:ext cx="223224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3538" t="43000" r="85437" b="48600"/>
          <a:stretch>
            <a:fillRect/>
          </a:stretch>
        </p:blipFill>
        <p:spPr bwMode="auto">
          <a:xfrm>
            <a:off x="2555776" y="548680"/>
            <a:ext cx="201622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 l="3538" t="51466" r="86618" b="38534"/>
          <a:stretch>
            <a:fillRect/>
          </a:stretch>
        </p:blipFill>
        <p:spPr bwMode="auto">
          <a:xfrm>
            <a:off x="5004048" y="476672"/>
            <a:ext cx="18002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3538" t="61199" r="86225" b="26901"/>
          <a:stretch>
            <a:fillRect/>
          </a:stretch>
        </p:blipFill>
        <p:spPr bwMode="auto">
          <a:xfrm>
            <a:off x="7380312" y="404664"/>
            <a:ext cx="187220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5"/>
          <p:cNvGrpSpPr/>
          <p:nvPr/>
        </p:nvGrpSpPr>
        <p:grpSpPr>
          <a:xfrm>
            <a:off x="9900592" y="404664"/>
            <a:ext cx="1656184" cy="1080120"/>
            <a:chOff x="8820472" y="2492896"/>
            <a:chExt cx="1656184" cy="108012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538" t="82952" r="87406" b="13601"/>
            <a:stretch>
              <a:fillRect/>
            </a:stretch>
          </p:blipFill>
          <p:spPr bwMode="auto">
            <a:xfrm>
              <a:off x="8820472" y="3212976"/>
              <a:ext cx="16561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538" t="74763" r="87406" b="18773"/>
            <a:stretch>
              <a:fillRect/>
            </a:stretch>
          </p:blipFill>
          <p:spPr bwMode="auto">
            <a:xfrm>
              <a:off x="8820472" y="2492896"/>
              <a:ext cx="1656184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3932" t="81499" r="87012" b="6601"/>
          <a:stretch>
            <a:fillRect/>
          </a:stretch>
        </p:blipFill>
        <p:spPr bwMode="auto">
          <a:xfrm>
            <a:off x="9468544" y="2708920"/>
            <a:ext cx="165618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/>
          <a:srcRect l="3932" t="11501" r="83074" b="66800"/>
          <a:stretch>
            <a:fillRect/>
          </a:stretch>
        </p:blipFill>
        <p:spPr bwMode="auto">
          <a:xfrm>
            <a:off x="107504" y="2780928"/>
            <a:ext cx="237626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/>
          <a:srcRect l="3932" t="33200" r="82681" b="50000"/>
          <a:stretch>
            <a:fillRect/>
          </a:stretch>
        </p:blipFill>
        <p:spPr bwMode="auto">
          <a:xfrm>
            <a:off x="2699792" y="2780928"/>
            <a:ext cx="244827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 cstate="print"/>
          <a:srcRect l="3932" t="49734" r="87799" b="28734"/>
          <a:stretch>
            <a:fillRect/>
          </a:stretch>
        </p:blipFill>
        <p:spPr bwMode="auto">
          <a:xfrm>
            <a:off x="5580112" y="2564904"/>
            <a:ext cx="1512168" cy="221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 l="3932" t="71418" r="86224" b="18556"/>
          <a:stretch>
            <a:fillRect/>
          </a:stretch>
        </p:blipFill>
        <p:spPr bwMode="auto">
          <a:xfrm>
            <a:off x="7487308" y="2564904"/>
            <a:ext cx="1656692" cy="110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 l="4326" t="90011" r="88193" b="6799"/>
          <a:stretch>
            <a:fillRect/>
          </a:stretch>
        </p:blipFill>
        <p:spPr bwMode="auto">
          <a:xfrm>
            <a:off x="8604448" y="7101408"/>
            <a:ext cx="13681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/>
          <a:srcRect l="4326" t="14877" r="81500" b="68647"/>
          <a:stretch>
            <a:fillRect/>
          </a:stretch>
        </p:blipFill>
        <p:spPr bwMode="auto">
          <a:xfrm>
            <a:off x="-1764704" y="6309320"/>
            <a:ext cx="259228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5" cstate="print"/>
          <a:srcRect l="4326" t="34934" r="83862" b="53605"/>
          <a:stretch>
            <a:fillRect/>
          </a:stretch>
        </p:blipFill>
        <p:spPr bwMode="auto">
          <a:xfrm>
            <a:off x="251520" y="5445224"/>
            <a:ext cx="21602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 cstate="print"/>
          <a:srcRect l="4326" t="49976" r="84256" b="34981"/>
          <a:stretch>
            <a:fillRect/>
          </a:stretch>
        </p:blipFill>
        <p:spPr bwMode="auto">
          <a:xfrm>
            <a:off x="3275856" y="5157192"/>
            <a:ext cx="208823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 cstate="print"/>
          <a:srcRect l="4326" t="64747" r="83862" b="30239"/>
          <a:stretch>
            <a:fillRect/>
          </a:stretch>
        </p:blipFill>
        <p:spPr bwMode="auto">
          <a:xfrm>
            <a:off x="6084168" y="5157192"/>
            <a:ext cx="216024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 cstate="print"/>
          <a:srcRect l="4326" t="69726" r="87012" b="24953"/>
          <a:stretch>
            <a:fillRect/>
          </a:stretch>
        </p:blipFill>
        <p:spPr bwMode="auto">
          <a:xfrm>
            <a:off x="6372200" y="6021288"/>
            <a:ext cx="158417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 cstate="print"/>
          <a:srcRect l="4326" t="74775" r="82875" b="12207"/>
          <a:stretch>
            <a:fillRect/>
          </a:stretch>
        </p:blipFill>
        <p:spPr bwMode="auto">
          <a:xfrm>
            <a:off x="9144000" y="4941168"/>
            <a:ext cx="234076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KJ10</cp:lastModifiedBy>
  <cp:revision>6</cp:revision>
  <dcterms:created xsi:type="dcterms:W3CDTF">2006-10-05T04:04:58Z</dcterms:created>
  <dcterms:modified xsi:type="dcterms:W3CDTF">2016-02-29T05:12:48Z</dcterms:modified>
</cp:coreProperties>
</file>