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3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5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83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49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47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8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88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37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11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34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3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64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16D2-5B5A-4A59-B259-0354A93F4014}" type="datetimeFigureOut">
              <a:rPr lang="pt-PT" smtClean="0"/>
              <a:t>27/05/2020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5BAB-2DC4-40C0-8D30-C003D98561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836712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 texto em português 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83671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english text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9" y="184482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Cloud computing is </a:t>
            </a:r>
            <a:r>
              <a:rPr lang="pt-P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computação na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67944" y="908720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61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836712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 texto em português 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2160" y="83671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english text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9" y="184482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Cloud computing is </a:t>
            </a:r>
            <a:r>
              <a:rPr lang="pt-P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computação na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67944" y="908720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/>
          <p:cNvSpPr txBox="1"/>
          <p:nvPr/>
        </p:nvSpPr>
        <p:spPr>
          <a:xfrm>
            <a:off x="827584" y="40466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 </a:t>
            </a:r>
            <a:r>
              <a:rPr lang="pt-PT" dirty="0" smtClean="0"/>
              <a:t>Maio</a:t>
            </a:r>
            <a:r>
              <a:rPr lang="en-US" dirty="0" smtClean="0"/>
              <a:t> 2020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548680"/>
            <a:ext cx="781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pt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en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52010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lassuncao</dc:creator>
  <cp:lastModifiedBy>lassuncao</cp:lastModifiedBy>
  <cp:revision>3</cp:revision>
  <dcterms:created xsi:type="dcterms:W3CDTF">2020-05-27T14:49:44Z</dcterms:created>
  <dcterms:modified xsi:type="dcterms:W3CDTF">2020-05-27T22:15:55Z</dcterms:modified>
</cp:coreProperties>
</file>