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7" r:id="rId5"/>
    <p:sldId id="389" r:id="rId6"/>
    <p:sldId id="384" r:id="rId7"/>
    <p:sldId id="317" r:id="rId8"/>
    <p:sldId id="279" r:id="rId9"/>
    <p:sldId id="272" r:id="rId10"/>
    <p:sldId id="3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utter-ko.dev/whats-ne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778" y="1092664"/>
            <a:ext cx="83202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4800" dirty="0"/>
              <a:t>Introduction to </a:t>
            </a:r>
            <a:endParaRPr lang="en-US" sz="4800" dirty="0"/>
          </a:p>
          <a:p>
            <a:pPr>
              <a:defRPr sz="3200" b="1"/>
            </a:pPr>
            <a:r>
              <a:rPr sz="4800" dirty="0" err="1"/>
              <a:t>Snack</a:t>
            </a:r>
            <a:r>
              <a:rPr lang="en-US" sz="4800" dirty="0" err="1"/>
              <a:t>B</a:t>
            </a:r>
            <a:r>
              <a:rPr sz="4800" dirty="0" err="1"/>
              <a:t>ar</a:t>
            </a:r>
            <a:r>
              <a:rPr sz="4800" dirty="0"/>
              <a:t> Widgets in Flutter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3553" y="2662324"/>
            <a:ext cx="540067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/>
            </a:pPr>
            <a:br>
              <a:rPr dirty="0"/>
            </a:br>
            <a:br>
              <a:rPr dirty="0"/>
            </a:br>
            <a:r>
              <a:rPr lang="en-US" sz="4000" dirty="0"/>
              <a:t>By</a:t>
            </a:r>
            <a:r>
              <a:rPr lang="en-US" dirty="0"/>
              <a:t> </a:t>
            </a:r>
            <a:r>
              <a:rPr sz="4000" dirty="0"/>
              <a:t>Wilsons Navid</a:t>
            </a:r>
            <a:br>
              <a:rPr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9C002-8D34-ED87-CE46-61C2C052A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87662" y="1896544"/>
            <a:ext cx="4064926" cy="40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What is a Snackbar?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3436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sz="2400" dirty="0"/>
              <a:t>A </a:t>
            </a:r>
            <a:r>
              <a:rPr lang="en-US" sz="2400" dirty="0" err="1"/>
              <a:t>Snackbar</a:t>
            </a:r>
            <a:r>
              <a:rPr lang="en-US" sz="2400" dirty="0"/>
              <a:t> is a lightweight notification bar which displays messages temporarily at the bottom of the screen. </a:t>
            </a:r>
            <a:r>
              <a:rPr lang="en-US" sz="2400" dirty="0" err="1"/>
              <a:t>Snackbars</a:t>
            </a:r>
            <a:r>
              <a:rPr lang="en-US" sz="2400" dirty="0"/>
              <a:t> auto-dismiss after a few seconds. They can also include optional user actions.</a:t>
            </a:r>
          </a:p>
          <a:p>
            <a:pPr>
              <a:defRPr sz="2000"/>
            </a:pP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9572C1-34D6-4FE6-DDE3-83900E91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858892"/>
            <a:ext cx="3441502" cy="51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2350" y="607695"/>
            <a:ext cx="63436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/>
            </a:pPr>
            <a:r>
              <a:rPr dirty="0"/>
              <a:t>When and Why to Use a </a:t>
            </a:r>
            <a:r>
              <a:rPr dirty="0" err="1"/>
              <a:t>Snackbar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562350" y="1891665"/>
            <a:ext cx="802005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q"/>
              <a:defRPr sz="2000"/>
            </a:pPr>
            <a:r>
              <a:rPr dirty="0"/>
              <a:t> </a:t>
            </a:r>
            <a:r>
              <a:rPr lang="en-US" b="1" dirty="0"/>
              <a:t>Brief Feedback</a:t>
            </a:r>
          </a:p>
          <a:p>
            <a:r>
              <a:rPr lang="en-US" dirty="0"/>
              <a:t>   Use for short app feedback, like form submission or item deletion. It  provides       confirmation.   </a:t>
            </a:r>
          </a:p>
          <a:p>
            <a:r>
              <a:rPr lang="en-US" dirty="0"/>
              <a:t>     </a:t>
            </a:r>
          </a:p>
          <a:p>
            <a:pPr marL="342900" indent="-342900">
              <a:buFont typeface="Wingdings" panose="05000000000000000000" pitchFamily="2" charset="2"/>
              <a:buChar char="q"/>
              <a:defRPr sz="2000"/>
            </a:pPr>
            <a:r>
              <a:rPr dirty="0"/>
              <a:t> </a:t>
            </a:r>
            <a:r>
              <a:rPr lang="en-US" b="1" dirty="0"/>
              <a:t>Non-Intrusive</a:t>
            </a:r>
          </a:p>
          <a:p>
            <a:r>
              <a:rPr lang="en-US" dirty="0"/>
              <a:t>   </a:t>
            </a:r>
            <a:r>
              <a:rPr lang="en-US" dirty="0" err="1"/>
              <a:t>Snackbars</a:t>
            </a:r>
            <a:r>
              <a:rPr lang="en-US" dirty="0"/>
              <a:t> don't interrupt the user's flow. They appear and disappear without requiring interaction.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  <a:defRPr sz="2000"/>
            </a:pPr>
            <a:r>
              <a:rPr lang="en-US" b="1" dirty="0"/>
              <a:t>Not for Critical Messages</a:t>
            </a:r>
          </a:p>
          <a:p>
            <a:r>
              <a:rPr lang="en-US" dirty="0"/>
              <a:t>   Avoid for critical or persistent information. Use dialogs for actions requiring immediate attention.</a:t>
            </a:r>
          </a:p>
          <a:p>
            <a:pPr>
              <a:defRPr sz="2000"/>
            </a:pPr>
            <a:br>
              <a:rPr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63568-3EF2-BFCF-FF39-5EE5CA5E9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0"/>
            <a:ext cx="304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Basic Implementation in Flutter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225" y="4760625"/>
            <a:ext cx="6781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 err="1"/>
              <a:t>SnackBar</a:t>
            </a:r>
            <a:r>
              <a:rPr lang="en-US" sz="2400" dirty="0"/>
              <a:t> widget contains the message and the  </a:t>
            </a:r>
            <a:r>
              <a:rPr lang="en-US" sz="2400" b="1" dirty="0" err="1"/>
              <a:t>ScaffoldMessenger.of</a:t>
            </a:r>
            <a:r>
              <a:rPr lang="en-US" sz="2400" b="1" dirty="0"/>
              <a:t>(context).</a:t>
            </a:r>
            <a:r>
              <a:rPr lang="en-US" sz="2400" b="1" dirty="0" err="1"/>
              <a:t>showSnackBar</a:t>
            </a:r>
            <a:r>
              <a:rPr lang="en-US" sz="2400" dirty="0"/>
              <a:t> displays it. This simple code creates a basic notification.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71B83-C483-F30F-7AB4-E178C355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188720"/>
            <a:ext cx="6019800" cy="3228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F65CD8-0CB0-06C6-47B7-E3C51CB49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175" y="657225"/>
            <a:ext cx="3552825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Customizing the Snackbar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241" y="3613252"/>
            <a:ext cx="43053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br>
              <a:rPr dirty="0"/>
            </a:br>
            <a:r>
              <a:rPr lang="en-US" b="1" dirty="0"/>
              <a:t>Options: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Add action buttons for user interaction.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Set a custom display duration.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Change the background color.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Apply rounded corners or elevation.</a:t>
            </a:r>
          </a:p>
          <a:p>
            <a:endParaRPr lang="en-US" dirty="0"/>
          </a:p>
          <a:p>
            <a:r>
              <a:rPr lang="en-US" dirty="0"/>
              <a:t>These options allow tailoring the </a:t>
            </a:r>
            <a:r>
              <a:rPr lang="en-US" dirty="0" err="1"/>
              <a:t>Snackbar</a:t>
            </a:r>
            <a:r>
              <a:rPr lang="en-US" dirty="0"/>
              <a:t> to your app's design.</a:t>
            </a:r>
          </a:p>
          <a:p>
            <a:pPr>
              <a:defRPr sz="2000"/>
            </a:pPr>
            <a:br>
              <a:rPr dirty="0"/>
            </a:b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47F59-3EB1-6146-3059-12EE17CFE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23925"/>
            <a:ext cx="5848350" cy="32463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3A921-6074-98C0-B698-8DDAB6329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762" y="356235"/>
            <a:ext cx="3476625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425" y="169545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/>
              <a:t>Summary &amp;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1425" y="1552575"/>
            <a:ext cx="73152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lang="en-US" dirty="0"/>
              <a:t>               </a:t>
            </a:r>
            <a:r>
              <a:rPr dirty="0"/>
              <a:t> </a:t>
            </a:r>
            <a:r>
              <a:rPr lang="en-US" dirty="0"/>
              <a:t> </a:t>
            </a:r>
            <a:r>
              <a:rPr lang="en-US" b="1" dirty="0"/>
              <a:t>User Feedback</a:t>
            </a:r>
          </a:p>
          <a:p>
            <a:r>
              <a:rPr lang="en-US" dirty="0"/>
              <a:t>                   Excellent for providing quick user feedback.</a:t>
            </a:r>
          </a:p>
          <a:p>
            <a:pPr>
              <a:defRPr sz="2000"/>
            </a:pPr>
            <a:r>
              <a:rPr lang="en-US" dirty="0"/>
              <a:t>          </a:t>
            </a:r>
            <a:r>
              <a:rPr dirty="0"/>
              <a:t> </a:t>
            </a:r>
            <a:r>
              <a:rPr lang="en-US" dirty="0"/>
              <a:t>      </a:t>
            </a:r>
          </a:p>
          <a:p>
            <a:pPr>
              <a:defRPr sz="2000"/>
            </a:pPr>
            <a:r>
              <a:rPr lang="en-US" b="1" dirty="0"/>
              <a:t>                  </a:t>
            </a:r>
          </a:p>
          <a:p>
            <a:pPr>
              <a:defRPr sz="2000"/>
            </a:pPr>
            <a:r>
              <a:rPr lang="en-US" b="1" dirty="0"/>
              <a:t>	     No Critical Info</a:t>
            </a:r>
          </a:p>
          <a:p>
            <a:r>
              <a:rPr lang="en-US" dirty="0"/>
              <a:t>                    Do not use for critical confirmations.</a:t>
            </a:r>
          </a:p>
          <a:p>
            <a:pPr>
              <a:defRPr sz="2000"/>
            </a:pPr>
            <a:endParaRPr lang="en-US" dirty="0"/>
          </a:p>
          <a:p>
            <a:br>
              <a:rPr dirty="0"/>
            </a:br>
            <a:r>
              <a:rPr dirty="0"/>
              <a:t> </a:t>
            </a:r>
            <a:r>
              <a:rPr lang="en-US" dirty="0"/>
              <a:t>                  </a:t>
            </a:r>
            <a:r>
              <a:rPr lang="en-US" b="1" dirty="0"/>
              <a:t>Customize Design</a:t>
            </a:r>
          </a:p>
          <a:p>
            <a:r>
              <a:rPr lang="en-US" dirty="0"/>
              <a:t>                   Customize appearance when necessary.</a:t>
            </a:r>
          </a:p>
          <a:p>
            <a:pPr>
              <a:defRPr sz="2000"/>
            </a:pPr>
            <a:r>
              <a:rPr lang="en-US" dirty="0"/>
              <a:t> </a:t>
            </a:r>
          </a:p>
          <a:p>
            <a:br>
              <a:rPr dirty="0"/>
            </a:br>
            <a:r>
              <a:rPr dirty="0"/>
              <a:t> </a:t>
            </a:r>
            <a:r>
              <a:rPr lang="en-US" dirty="0"/>
              <a:t>       </a:t>
            </a:r>
            <a:r>
              <a:rPr dirty="0"/>
              <a:t> </a:t>
            </a:r>
            <a:r>
              <a:rPr lang="en-US" dirty="0"/>
              <a:t>         </a:t>
            </a:r>
            <a:r>
              <a:rPr lang="en-US" b="1" dirty="0"/>
              <a:t>Avoid Overload</a:t>
            </a:r>
          </a:p>
          <a:p>
            <a:r>
              <a:rPr lang="en-US" dirty="0"/>
              <a:t>                  Don't overload the </a:t>
            </a:r>
            <a:r>
              <a:rPr lang="en-US" dirty="0" err="1"/>
              <a:t>Snackbar</a:t>
            </a:r>
            <a:r>
              <a:rPr lang="en-US" dirty="0"/>
              <a:t> with too much text.</a:t>
            </a:r>
          </a:p>
          <a:p>
            <a:pPr>
              <a:defRPr sz="2000"/>
            </a:pP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0C9468B5-CBEF-FB71-A805-7C264148B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4897" y="1721346"/>
            <a:ext cx="701428" cy="701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D9CD1F-118E-BF66-345E-0A394AB2D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048000" cy="6858000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304B6A2B-3E02-16B6-4334-97396E4EE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567" y="4043513"/>
            <a:ext cx="758758" cy="758758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296DF2D2-5B26-DA8F-5031-DA6C9392B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567" y="5049739"/>
            <a:ext cx="758757" cy="758757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9852E435-5664-2D27-F812-9200E62A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4897" y="3049621"/>
            <a:ext cx="758758" cy="7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Wilsons Navid</a:t>
            </a:r>
          </a:p>
          <a:p>
            <a:r>
              <a:rPr lang="en-US" dirty="0"/>
              <a:t>w.wadotiwa@alustudent.com</a:t>
            </a:r>
          </a:p>
          <a:p>
            <a:endParaRPr lang="en-US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documentManagement/types"/>
    <ds:schemaRef ds:uri="http://www.w3.org/XML/1998/namespace"/>
    <ds:schemaRef ds:uri="16c05727-aa75-4e4a-9b5f-8a80a1165891"/>
    <ds:schemaRef ds:uri="http://purl.org/dc/dcmitype/"/>
    <ds:schemaRef ds:uri="230e9df3-be65-4c73-a93b-d1236ebd677e"/>
    <ds:schemaRef ds:uri="71af3243-3dd4-4a8d-8c0d-dd76da1f02a5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270</TotalTime>
  <Words>276</Words>
  <Application>Microsoft Office PowerPoint</Application>
  <PresentationFormat>Widescreen</PresentationFormat>
  <Paragraphs>56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Wingdings</vt:lpstr>
      <vt:lpstr>3DFloatVTI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Wilsons Navid Wado</dc:creator>
  <cp:lastModifiedBy>Wilsons Navid Wado</cp:lastModifiedBy>
  <cp:revision>4</cp:revision>
  <dcterms:created xsi:type="dcterms:W3CDTF">2025-06-20T13:57:37Z</dcterms:created>
  <dcterms:modified xsi:type="dcterms:W3CDTF">2025-06-22T03:05:41Z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