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26"/>
  </p:notesMasterIdLst>
  <p:handoutMasterIdLst>
    <p:handoutMasterId r:id="rId27"/>
  </p:handoutMasterIdLst>
  <p:sldIdLst>
    <p:sldId id="347" r:id="rId5"/>
    <p:sldId id="362" r:id="rId6"/>
    <p:sldId id="333" r:id="rId7"/>
    <p:sldId id="348" r:id="rId8"/>
    <p:sldId id="364" r:id="rId9"/>
    <p:sldId id="349" r:id="rId10"/>
    <p:sldId id="350" r:id="rId11"/>
    <p:sldId id="365" r:id="rId12"/>
    <p:sldId id="366" r:id="rId13"/>
    <p:sldId id="375" r:id="rId14"/>
    <p:sldId id="367" r:id="rId15"/>
    <p:sldId id="368" r:id="rId16"/>
    <p:sldId id="369" r:id="rId17"/>
    <p:sldId id="370" r:id="rId18"/>
    <p:sldId id="371" r:id="rId19"/>
    <p:sldId id="376" r:id="rId20"/>
    <p:sldId id="372" r:id="rId21"/>
    <p:sldId id="373" r:id="rId22"/>
    <p:sldId id="374" r:id="rId23"/>
    <p:sldId id="378" r:id="rId24"/>
    <p:sldId id="3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3507"/>
  </p:normalViewPr>
  <p:slideViewPr>
    <p:cSldViewPr snapToGrid="0">
      <p:cViewPr varScale="1">
        <p:scale>
          <a:sx n="80" d="100"/>
          <a:sy n="80" d="100"/>
        </p:scale>
        <p:origin x="509" y="58"/>
      </p:cViewPr>
      <p:guideLst/>
    </p:cSldViewPr>
  </p:slideViewPr>
  <p:notesTextViewPr>
    <p:cViewPr>
      <p:scale>
        <a:sx n="1" d="1"/>
        <a:sy n="1" d="1"/>
      </p:scale>
      <p:origin x="0" y="0"/>
    </p:cViewPr>
  </p:notesTextViewPr>
  <p:notesViewPr>
    <p:cSldViewPr snapToGrid="0" showGuides="1">
      <p:cViewPr varScale="1">
        <p:scale>
          <a:sx n="60" d="100"/>
          <a:sy n="60" d="100"/>
        </p:scale>
        <p:origin x="243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08916B-8145-4DD4-A4F0-4944307B25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8868C6-14E0-456B-8627-6ED3D5EA2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37BDEB-D08A-4BCC-82C3-65677B6346BB}" type="datetimeFigureOut">
              <a:rPr lang="en-US" smtClean="0"/>
              <a:t>9/26/2021</a:t>
            </a:fld>
            <a:endParaRPr lang="en-US"/>
          </a:p>
        </p:txBody>
      </p:sp>
      <p:sp>
        <p:nvSpPr>
          <p:cNvPr id="4" name="Footer Placeholder 3">
            <a:extLst>
              <a:ext uri="{FF2B5EF4-FFF2-40B4-BE49-F238E27FC236}">
                <a16:creationId xmlns:a16="http://schemas.microsoft.com/office/drawing/2014/main" id="{420B6480-DE26-42CA-B861-D6EFA45FC7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DDB9B3-0030-40C0-AFA9-FACA7EA513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F12C2-4DB0-4437-81E7-A0C89F24ADC0}" type="slidenum">
              <a:rPr lang="en-US" smtClean="0"/>
              <a:t>‹#›</a:t>
            </a:fld>
            <a:endParaRPr lang="en-US"/>
          </a:p>
        </p:txBody>
      </p:sp>
    </p:spTree>
    <p:extLst>
      <p:ext uri="{BB962C8B-B14F-4D97-AF65-F5344CB8AC3E}">
        <p14:creationId xmlns:p14="http://schemas.microsoft.com/office/powerpoint/2010/main" val="351529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82BB-4E27-4552-8EE4-33C8EF731305}" type="datetimeFigureOut">
              <a:rPr lang="en-US" smtClean="0"/>
              <a:t>9/26/2021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442E7-1E35-4707-8504-AE37222ED57D}" type="slidenum">
              <a:rPr lang="en-US" smtClean="0"/>
              <a:t>‹#›</a:t>
            </a:fld>
            <a:endParaRPr lang="en-US"/>
          </a:p>
        </p:txBody>
      </p:sp>
    </p:spTree>
    <p:extLst>
      <p:ext uri="{BB962C8B-B14F-4D97-AF65-F5344CB8AC3E}">
        <p14:creationId xmlns:p14="http://schemas.microsoft.com/office/powerpoint/2010/main" val="247168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SystemInfo.deviceUniqueIdentifier</a:t>
            </a:r>
            <a:endParaRPr lang="en-US" dirty="0"/>
          </a:p>
        </p:txBody>
      </p:sp>
      <p:sp>
        <p:nvSpPr>
          <p:cNvPr id="4" name="Slide Number Placeholder 3"/>
          <p:cNvSpPr>
            <a:spLocks noGrp="1"/>
          </p:cNvSpPr>
          <p:nvPr>
            <p:ph type="sldNum" sz="quarter" idx="5"/>
          </p:nvPr>
        </p:nvSpPr>
        <p:spPr/>
        <p:txBody>
          <a:bodyPr/>
          <a:lstStyle/>
          <a:p>
            <a:fld id="{0F8442E7-1E35-4707-8504-AE37222ED57D}" type="slidenum">
              <a:rPr lang="en-US" smtClean="0"/>
              <a:t>6</a:t>
            </a:fld>
            <a:endParaRPr lang="en-US"/>
          </a:p>
        </p:txBody>
      </p:sp>
    </p:spTree>
    <p:extLst>
      <p:ext uri="{BB962C8B-B14F-4D97-AF65-F5344CB8AC3E}">
        <p14:creationId xmlns:p14="http://schemas.microsoft.com/office/powerpoint/2010/main" val="937721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81190" y="3085764"/>
            <a:ext cx="10993550" cy="33381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9/26/2021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688E5B1-4139-AD48-BA45-9CE6A55A1ED0}"/>
              </a:ext>
            </a:extLst>
          </p:cNvPr>
          <p:cNvSpPr/>
          <p:nvPr userDrawn="1"/>
        </p:nvSpPr>
        <p:spPr>
          <a:xfrm>
            <a:off x="109259" y="456433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42080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360596E6-4DE9-A746-9D39-94401D2B4645}"/>
              </a:ext>
            </a:extLst>
          </p:cNvPr>
          <p:cNvSpPr/>
          <p:nvPr userDrawn="1"/>
        </p:nvSpPr>
        <p:spPr>
          <a:xfrm rot="16200000">
            <a:off x="3619401" y="2402840"/>
            <a:ext cx="1270001" cy="12701"/>
          </a:xfrm>
          <a:prstGeom prst="rect">
            <a:avLst/>
          </a:prstGeom>
          <a:solidFill>
            <a:srgbClr val="111111"/>
          </a:solidFill>
          <a:ln w="12700">
            <a:miter lim="400000"/>
          </a:ln>
        </p:spPr>
        <p:txBody>
          <a:bodyPr lIns="25400" tIns="25400" rIns="25400" bIns="25400" anchor="ctr"/>
          <a:lstStyle/>
          <a:p>
            <a:pPr algn="ctr">
              <a:defRPr sz="3200" spc="0">
                <a:solidFill>
                  <a:srgbClr val="000000"/>
                </a:solidFill>
                <a:latin typeface="Helvetica Light"/>
                <a:ea typeface="Helvetica Light"/>
                <a:cs typeface="Helvetica Light"/>
                <a:sym typeface="Helvetica Light"/>
              </a:defRPr>
            </a:pPr>
            <a:endParaRPr lang="en-US" sz="1600" noProof="0" dirty="0"/>
          </a:p>
        </p:txBody>
      </p:sp>
      <p:sp>
        <p:nvSpPr>
          <p:cNvPr id="14" name="Picture Placeholder 13">
            <a:extLst>
              <a:ext uri="{FF2B5EF4-FFF2-40B4-BE49-F238E27FC236}">
                <a16:creationId xmlns:a16="http://schemas.microsoft.com/office/drawing/2014/main" id="{14FCD294-AF1C-5E4C-A4DA-80CFCFA430D2}"/>
              </a:ext>
            </a:extLst>
          </p:cNvPr>
          <p:cNvSpPr>
            <a:spLocks noGrp="1"/>
          </p:cNvSpPr>
          <p:nvPr>
            <p:ph type="pic" sz="quarter" idx="13"/>
          </p:nvPr>
        </p:nvSpPr>
        <p:spPr>
          <a:xfrm>
            <a:off x="973138" y="917461"/>
            <a:ext cx="2205037" cy="4989627"/>
          </a:xfrm>
          <a:custGeom>
            <a:avLst/>
            <a:gdLst>
              <a:gd name="connsiteX0" fmla="*/ 0 w 2205037"/>
              <a:gd name="connsiteY0" fmla="*/ 0 h 4989627"/>
              <a:gd name="connsiteX1" fmla="*/ 2205037 w 2205037"/>
              <a:gd name="connsiteY1" fmla="*/ 0 h 4989627"/>
              <a:gd name="connsiteX2" fmla="*/ 2205037 w 2205037"/>
              <a:gd name="connsiteY2" fmla="*/ 4989627 h 4989627"/>
              <a:gd name="connsiteX3" fmla="*/ 0 w 2205037"/>
              <a:gd name="connsiteY3" fmla="*/ 4989627 h 4989627"/>
              <a:gd name="connsiteX4" fmla="*/ 0 w 2205037"/>
              <a:gd name="connsiteY4" fmla="*/ 4286290 h 4989627"/>
              <a:gd name="connsiteX5" fmla="*/ 809319 w 2205037"/>
              <a:gd name="connsiteY5" fmla="*/ 4286290 h 4989627"/>
              <a:gd name="connsiteX6" fmla="*/ 809319 w 2205037"/>
              <a:gd name="connsiteY6" fmla="*/ 3905289 h 4989627"/>
              <a:gd name="connsiteX7" fmla="*/ 0 w 2205037"/>
              <a:gd name="connsiteY7" fmla="*/ 3905289 h 498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037" h="4989627">
                <a:moveTo>
                  <a:pt x="0" y="0"/>
                </a:moveTo>
                <a:lnTo>
                  <a:pt x="2205037" y="0"/>
                </a:lnTo>
                <a:lnTo>
                  <a:pt x="2205037" y="4989627"/>
                </a:lnTo>
                <a:lnTo>
                  <a:pt x="0" y="4989627"/>
                </a:lnTo>
                <a:lnTo>
                  <a:pt x="0" y="4286290"/>
                </a:lnTo>
                <a:lnTo>
                  <a:pt x="809319" y="4286290"/>
                </a:lnTo>
                <a:lnTo>
                  <a:pt x="809319" y="3905289"/>
                </a:lnTo>
                <a:lnTo>
                  <a:pt x="0" y="3905289"/>
                </a:lnTo>
                <a:close/>
              </a:path>
            </a:pathLst>
          </a:custGeom>
          <a:solidFill>
            <a:schemeClr val="tx2"/>
          </a:solidFill>
        </p:spPr>
        <p:txBody>
          <a:bodyPr wrap="square">
            <a:noAutofit/>
          </a:bodyPr>
          <a:lstStyle/>
          <a:p>
            <a:r>
              <a:rPr lang="en-US"/>
              <a:t>Click icon to add picture</a:t>
            </a:r>
            <a:endParaRPr lang="en-US" dirty="0"/>
          </a:p>
        </p:txBody>
      </p:sp>
      <p:sp>
        <p:nvSpPr>
          <p:cNvPr id="15" name="Rectangle 1">
            <a:extLst>
              <a:ext uri="{FF2B5EF4-FFF2-40B4-BE49-F238E27FC236}">
                <a16:creationId xmlns:a16="http://schemas.microsoft.com/office/drawing/2014/main" id="{8EDF2123-85B2-F547-8D7A-F0273E1E9E85}"/>
              </a:ext>
            </a:extLst>
          </p:cNvPr>
          <p:cNvSpPr/>
          <p:nvPr userDrawn="1"/>
        </p:nvSpPr>
        <p:spPr>
          <a:xfrm>
            <a:off x="764089" y="482459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8" name="Title 1">
            <a:extLst>
              <a:ext uri="{FF2B5EF4-FFF2-40B4-BE49-F238E27FC236}">
                <a16:creationId xmlns:a16="http://schemas.microsoft.com/office/drawing/2014/main" id="{51DA15C9-6722-0B47-897A-7DC9AED35B7C}"/>
              </a:ext>
            </a:extLst>
          </p:cNvPr>
          <p:cNvSpPr>
            <a:spLocks noGrp="1"/>
          </p:cNvSpPr>
          <p:nvPr>
            <p:ph type="title" hasCustomPrompt="1"/>
          </p:nvPr>
        </p:nvSpPr>
        <p:spPr>
          <a:xfrm>
            <a:off x="4248051" y="2945525"/>
            <a:ext cx="2945494" cy="1613201"/>
          </a:xfrm>
        </p:spPr>
        <p:txBody>
          <a:bodyPr lIns="0" tIns="0" rIns="0" bIns="0" anchor="b">
            <a:normAutofit/>
          </a:bodyPr>
          <a:lstStyle>
            <a:lvl1pPr>
              <a:defRPr sz="3400"/>
            </a:lvl1pPr>
          </a:lstStyle>
          <a:p>
            <a:r>
              <a:rPr lang="en-US" dirty="0"/>
              <a:t>TITLE GOES HERE</a:t>
            </a:r>
          </a:p>
        </p:txBody>
      </p:sp>
      <p:sp>
        <p:nvSpPr>
          <p:cNvPr id="22" name="Content Placeholder 20">
            <a:extLst>
              <a:ext uri="{FF2B5EF4-FFF2-40B4-BE49-F238E27FC236}">
                <a16:creationId xmlns:a16="http://schemas.microsoft.com/office/drawing/2014/main" id="{5FFB748F-E999-9A4B-B9D8-B6E1C2AE0134}"/>
              </a:ext>
            </a:extLst>
          </p:cNvPr>
          <p:cNvSpPr>
            <a:spLocks noGrp="1"/>
          </p:cNvSpPr>
          <p:nvPr>
            <p:ph sz="quarter" idx="14"/>
          </p:nvPr>
        </p:nvSpPr>
        <p:spPr>
          <a:xfrm>
            <a:off x="7405688" y="2005013"/>
            <a:ext cx="4510087" cy="4027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582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placeholder.jpg">
            <a:extLst>
              <a:ext uri="{FF2B5EF4-FFF2-40B4-BE49-F238E27FC236}">
                <a16:creationId xmlns:a16="http://schemas.microsoft.com/office/drawing/2014/main" id="{D447DA2F-5DA0-834C-9AFA-DC4F7B4ECCDC}"/>
              </a:ext>
            </a:extLst>
          </p:cNvPr>
          <p:cNvSpPr>
            <a:spLocks noGrp="1"/>
          </p:cNvSpPr>
          <p:nvPr>
            <p:ph type="pic" sz="quarter" idx="13"/>
          </p:nvPr>
        </p:nvSpPr>
        <p:spPr>
          <a:xfrm>
            <a:off x="10128308" y="717550"/>
            <a:ext cx="2063601" cy="4953001"/>
          </a:xfrm>
          <a:prstGeom prst="rect">
            <a:avLst/>
          </a:prstGeom>
          <a:solidFill>
            <a:schemeClr val="tx2"/>
          </a:solidFill>
        </p:spPr>
        <p:txBody>
          <a:bodyPr lIns="91439" tIns="45719" rIns="91439" bIns="45719">
            <a:noAutofit/>
          </a:bodyPr>
          <a:lstStyle/>
          <a:p>
            <a:r>
              <a:rPr lang="en-US" noProof="0"/>
              <a:t>Click icon to add picture</a:t>
            </a:r>
          </a:p>
        </p:txBody>
      </p:sp>
      <p:sp>
        <p:nvSpPr>
          <p:cNvPr id="10" name="Picture Placeholder 9">
            <a:extLst>
              <a:ext uri="{FF2B5EF4-FFF2-40B4-BE49-F238E27FC236}">
                <a16:creationId xmlns:a16="http://schemas.microsoft.com/office/drawing/2014/main" id="{0292654E-1088-3C42-A573-2CBF48FA3324}"/>
              </a:ext>
            </a:extLst>
          </p:cNvPr>
          <p:cNvSpPr>
            <a:spLocks noGrp="1"/>
          </p:cNvSpPr>
          <p:nvPr>
            <p:ph type="pic" sz="quarter" idx="14"/>
          </p:nvPr>
        </p:nvSpPr>
        <p:spPr>
          <a:xfrm>
            <a:off x="1274457" y="3168650"/>
            <a:ext cx="3367194" cy="3689350"/>
          </a:xfrm>
          <a:custGeom>
            <a:avLst/>
            <a:gdLst>
              <a:gd name="connsiteX0" fmla="*/ 0 w 3367194"/>
              <a:gd name="connsiteY0" fmla="*/ 0 h 3689350"/>
              <a:gd name="connsiteX1" fmla="*/ 3367194 w 3367194"/>
              <a:gd name="connsiteY1" fmla="*/ 0 h 3689350"/>
              <a:gd name="connsiteX2" fmla="*/ 3367194 w 3367194"/>
              <a:gd name="connsiteY2" fmla="*/ 3689350 h 3689350"/>
              <a:gd name="connsiteX3" fmla="*/ 0 w 3367194"/>
              <a:gd name="connsiteY3" fmla="*/ 3689350 h 3689350"/>
              <a:gd name="connsiteX4" fmla="*/ 0 w 3367194"/>
              <a:gd name="connsiteY4" fmla="*/ 2035101 h 3689350"/>
              <a:gd name="connsiteX5" fmla="*/ 508000 w 3367194"/>
              <a:gd name="connsiteY5" fmla="*/ 2035101 h 3689350"/>
              <a:gd name="connsiteX6" fmla="*/ 508000 w 3367194"/>
              <a:gd name="connsiteY6" fmla="*/ 1654100 h 3689350"/>
              <a:gd name="connsiteX7" fmla="*/ 0 w 3367194"/>
              <a:gd name="connsiteY7" fmla="*/ 1654100 h 36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194" h="3689350">
                <a:moveTo>
                  <a:pt x="0" y="0"/>
                </a:moveTo>
                <a:lnTo>
                  <a:pt x="3367194" y="0"/>
                </a:lnTo>
                <a:lnTo>
                  <a:pt x="3367194" y="3689350"/>
                </a:lnTo>
                <a:lnTo>
                  <a:pt x="0" y="3689350"/>
                </a:lnTo>
                <a:lnTo>
                  <a:pt x="0" y="2035101"/>
                </a:lnTo>
                <a:lnTo>
                  <a:pt x="508000" y="2035101"/>
                </a:lnTo>
                <a:lnTo>
                  <a:pt x="508000" y="1654100"/>
                </a:lnTo>
                <a:lnTo>
                  <a:pt x="0" y="1654100"/>
                </a:lnTo>
                <a:close/>
              </a:path>
            </a:pathLst>
          </a:custGeom>
          <a:solidFill>
            <a:schemeClr val="tx2"/>
          </a:solidFill>
        </p:spPr>
        <p:txBody>
          <a:bodyPr wrap="square" lIns="91439" tIns="45719" rIns="91439" bIns="45719">
            <a:noAutofit/>
          </a:bodyPr>
          <a:lstStyle/>
          <a:p>
            <a:r>
              <a:rPr lang="en-US" noProof="0"/>
              <a:t>Click icon to add picture</a:t>
            </a:r>
          </a:p>
        </p:txBody>
      </p:sp>
      <p:sp>
        <p:nvSpPr>
          <p:cNvPr id="7" name="placeholder.jpg">
            <a:extLst>
              <a:ext uri="{FF2B5EF4-FFF2-40B4-BE49-F238E27FC236}">
                <a16:creationId xmlns:a16="http://schemas.microsoft.com/office/drawing/2014/main" id="{098C8554-580A-2442-9906-28A71B624A68}"/>
              </a:ext>
            </a:extLst>
          </p:cNvPr>
          <p:cNvSpPr>
            <a:spLocks noGrp="1"/>
          </p:cNvSpPr>
          <p:nvPr>
            <p:ph type="pic" sz="quarter" idx="15"/>
          </p:nvPr>
        </p:nvSpPr>
        <p:spPr>
          <a:xfrm>
            <a:off x="1274457" y="0"/>
            <a:ext cx="3367194" cy="2667000"/>
          </a:xfrm>
          <a:prstGeom prst="rect">
            <a:avLst/>
          </a:prstGeom>
          <a:solidFill>
            <a:schemeClr val="tx2"/>
          </a:solidFill>
        </p:spPr>
        <p:txBody>
          <a:bodyPr lIns="91439" tIns="45719" rIns="91439" bIns="45719">
            <a:noAutofit/>
          </a:bodyPr>
          <a:lstStyle/>
          <a:p>
            <a:r>
              <a:rPr lang="en-US" noProof="0"/>
              <a:t>Click icon to add picture</a:t>
            </a:r>
          </a:p>
        </p:txBody>
      </p:sp>
      <p:sp>
        <p:nvSpPr>
          <p:cNvPr id="11" name="Rectangle 1">
            <a:extLst>
              <a:ext uri="{FF2B5EF4-FFF2-40B4-BE49-F238E27FC236}">
                <a16:creationId xmlns:a16="http://schemas.microsoft.com/office/drawing/2014/main" id="{4DD41584-4B5C-2B41-B712-6810C565BC56}"/>
              </a:ext>
            </a:extLst>
          </p:cNvPr>
          <p:cNvSpPr/>
          <p:nvPr userDrawn="1"/>
        </p:nvSpPr>
        <p:spPr>
          <a:xfrm>
            <a:off x="766456" y="4822750"/>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2" name="Rectangle 1">
            <a:extLst>
              <a:ext uri="{FF2B5EF4-FFF2-40B4-BE49-F238E27FC236}">
                <a16:creationId xmlns:a16="http://schemas.microsoft.com/office/drawing/2014/main" id="{BCFE255A-D792-824C-B7BD-0F53CCBE9393}"/>
              </a:ext>
            </a:extLst>
          </p:cNvPr>
          <p:cNvSpPr/>
          <p:nvPr userDrawn="1"/>
        </p:nvSpPr>
        <p:spPr>
          <a:xfrm>
            <a:off x="9493307" y="29019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3" name="Rectangle 1">
            <a:extLst>
              <a:ext uri="{FF2B5EF4-FFF2-40B4-BE49-F238E27FC236}">
                <a16:creationId xmlns:a16="http://schemas.microsoft.com/office/drawing/2014/main" id="{C5F7BCC5-255A-E040-9CB6-55FC42CEBF16}"/>
              </a:ext>
            </a:extLst>
          </p:cNvPr>
          <p:cNvSpPr/>
          <p:nvPr userDrawn="1"/>
        </p:nvSpPr>
        <p:spPr>
          <a:xfrm rot="16200000">
            <a:off x="3519629" y="227330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6" name="Title 1">
            <a:extLst>
              <a:ext uri="{FF2B5EF4-FFF2-40B4-BE49-F238E27FC236}">
                <a16:creationId xmlns:a16="http://schemas.microsoft.com/office/drawing/2014/main" id="{A015DDBE-BC7A-D046-BEA1-79A44722B1F7}"/>
              </a:ext>
            </a:extLst>
          </p:cNvPr>
          <p:cNvSpPr>
            <a:spLocks noGrp="1"/>
          </p:cNvSpPr>
          <p:nvPr>
            <p:ph type="title" hasCustomPrompt="1"/>
          </p:nvPr>
        </p:nvSpPr>
        <p:spPr>
          <a:xfrm>
            <a:off x="6152484" y="3486000"/>
            <a:ext cx="3658324" cy="1613201"/>
          </a:xfrm>
        </p:spPr>
        <p:txBody>
          <a:bodyPr lIns="0" tIns="0" rIns="0" bIns="0" anchor="ctr">
            <a:normAutofit/>
          </a:bodyPr>
          <a:lstStyle>
            <a:lvl1pPr>
              <a:defRPr sz="3400"/>
            </a:lvl1pPr>
          </a:lstStyle>
          <a:p>
            <a:r>
              <a:rPr lang="en-US" dirty="0"/>
              <a:t>TITLE GOES HERE</a:t>
            </a:r>
          </a:p>
        </p:txBody>
      </p:sp>
    </p:spTree>
    <p:extLst>
      <p:ext uri="{BB962C8B-B14F-4D97-AF65-F5344CB8AC3E}">
        <p14:creationId xmlns:p14="http://schemas.microsoft.com/office/powerpoint/2010/main" val="292679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D6BDBD8F-0811-E743-8D29-95FBA6111DCA}"/>
              </a:ext>
            </a:extLst>
          </p:cNvPr>
          <p:cNvSpPr/>
          <p:nvPr userDrawn="1"/>
        </p:nvSpPr>
        <p:spPr>
          <a:xfrm>
            <a:off x="5216208"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97983"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4673599"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1426632" y="4035869"/>
            <a:ext cx="3658324" cy="1613201"/>
          </a:xfrm>
        </p:spPr>
        <p:txBody>
          <a:bodyPr lIns="0" tIns="0" rIns="0" bIns="0" anchor="b">
            <a:normAutofit/>
          </a:bodyPr>
          <a:lstStyle>
            <a:lvl1pPr>
              <a:defRPr sz="3400"/>
            </a:lvl1pPr>
          </a:lstStyle>
          <a:p>
            <a:r>
              <a:rPr lang="en-US" dirty="0"/>
              <a:t>TITLE GOES HERE</a:t>
            </a:r>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6016689" y="878177"/>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0494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9E887ACE-210F-4A8A-A033-E24FD239D1BB}"/>
              </a:ext>
            </a:extLst>
          </p:cNvPr>
          <p:cNvSpPr/>
          <p:nvPr userDrawn="1"/>
        </p:nvSpPr>
        <p:spPr>
          <a:xfrm>
            <a:off x="0"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754225" y="878177"/>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9/26/2021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326450"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6482401"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7955099" y="4035869"/>
            <a:ext cx="3658324" cy="1613201"/>
          </a:xfrm>
        </p:spPr>
        <p:txBody>
          <a:bodyPr lIns="0" tIns="0" rIns="0" bIns="0" anchor="b">
            <a:normAutofit/>
          </a:bodyPr>
          <a:lstStyle>
            <a:lvl1pPr>
              <a:defRPr sz="3400"/>
            </a:lvl1pPr>
          </a:lstStyle>
          <a:p>
            <a:r>
              <a:rPr lang="en-US" dirty="0"/>
              <a:t>TITLE GOES HERE</a:t>
            </a:r>
          </a:p>
        </p:txBody>
      </p:sp>
    </p:spTree>
    <p:extLst>
      <p:ext uri="{BB962C8B-B14F-4D97-AF65-F5344CB8AC3E}">
        <p14:creationId xmlns:p14="http://schemas.microsoft.com/office/powerpoint/2010/main" val="2518009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9/26/2021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1">
            <a:extLst>
              <a:ext uri="{FF2B5EF4-FFF2-40B4-BE49-F238E27FC236}">
                <a16:creationId xmlns:a16="http://schemas.microsoft.com/office/drawing/2014/main" id="{B5C4D9A4-C8E3-4644-9D63-86142FA59A02}"/>
              </a:ext>
            </a:extLst>
          </p:cNvPr>
          <p:cNvSpPr/>
          <p:nvPr userDrawn="1"/>
        </p:nvSpPr>
        <p:spPr>
          <a:xfrm>
            <a:off x="952500" y="952500"/>
            <a:ext cx="10287000" cy="4953000"/>
          </a:xfrm>
          <a:prstGeom prst="rect">
            <a:avLst/>
          </a:prstGeom>
          <a:solidFill>
            <a:schemeClr val="tx2"/>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6" name="Rectangle 1">
            <a:extLst>
              <a:ext uri="{FF2B5EF4-FFF2-40B4-BE49-F238E27FC236}">
                <a16:creationId xmlns:a16="http://schemas.microsoft.com/office/drawing/2014/main" id="{7047AEE3-4D24-FE4F-BC8C-1050F33A970F}"/>
              </a:ext>
            </a:extLst>
          </p:cNvPr>
          <p:cNvSpPr/>
          <p:nvPr userDrawn="1"/>
        </p:nvSpPr>
        <p:spPr>
          <a:xfrm rot="16200000">
            <a:off x="5454650" y="1104900"/>
            <a:ext cx="1270000" cy="12700"/>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7" name="Rectangle 1">
            <a:extLst>
              <a:ext uri="{FF2B5EF4-FFF2-40B4-BE49-F238E27FC236}">
                <a16:creationId xmlns:a16="http://schemas.microsoft.com/office/drawing/2014/main" id="{2B45386C-7F1B-4D47-959C-DE1A73B407E7}"/>
              </a:ext>
            </a:extLst>
          </p:cNvPr>
          <p:cNvSpPr/>
          <p:nvPr userDrawn="1"/>
        </p:nvSpPr>
        <p:spPr>
          <a:xfrm>
            <a:off x="431799" y="136524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8" name="Rectangle 1">
            <a:extLst>
              <a:ext uri="{FF2B5EF4-FFF2-40B4-BE49-F238E27FC236}">
                <a16:creationId xmlns:a16="http://schemas.microsoft.com/office/drawing/2014/main" id="{FB1C5AC5-B8E6-EC4F-8CB9-43E091C422EF}"/>
              </a:ext>
            </a:extLst>
          </p:cNvPr>
          <p:cNvSpPr/>
          <p:nvPr userDrawn="1"/>
        </p:nvSpPr>
        <p:spPr>
          <a:xfrm>
            <a:off x="10731499" y="506537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1" name="Title 1">
            <a:extLst>
              <a:ext uri="{FF2B5EF4-FFF2-40B4-BE49-F238E27FC236}">
                <a16:creationId xmlns:a16="http://schemas.microsoft.com/office/drawing/2014/main" id="{33ACFFFD-2D44-B943-8B58-CC9B7641E79D}"/>
              </a:ext>
            </a:extLst>
          </p:cNvPr>
          <p:cNvSpPr>
            <a:spLocks noGrp="1"/>
          </p:cNvSpPr>
          <p:nvPr>
            <p:ph type="title" hasCustomPrompt="1"/>
          </p:nvPr>
        </p:nvSpPr>
        <p:spPr>
          <a:xfrm>
            <a:off x="1443567" y="3019274"/>
            <a:ext cx="9304867" cy="1613201"/>
          </a:xfrm>
        </p:spPr>
        <p:txBody>
          <a:bodyPr lIns="0" tIns="0" rIns="0" bIns="0" anchor="ctr">
            <a:normAutofit/>
          </a:bodyPr>
          <a:lstStyle>
            <a:lvl1pPr algn="ctr">
              <a:defRPr sz="3400">
                <a:solidFill>
                  <a:schemeClr val="bg1"/>
                </a:solidFill>
              </a:defRPr>
            </a:lvl1pPr>
          </a:lstStyle>
          <a:p>
            <a:r>
              <a:rPr lang="en-US" noProof="0"/>
              <a:t>TITLE GOES HERE</a:t>
            </a:r>
          </a:p>
        </p:txBody>
      </p:sp>
      <p:sp>
        <p:nvSpPr>
          <p:cNvPr id="13" name="Content Placeholder 13">
            <a:extLst>
              <a:ext uri="{FF2B5EF4-FFF2-40B4-BE49-F238E27FC236}">
                <a16:creationId xmlns:a16="http://schemas.microsoft.com/office/drawing/2014/main" id="{8E96E8CE-45C0-D643-B7F3-08C20CF5F760}"/>
              </a:ext>
            </a:extLst>
          </p:cNvPr>
          <p:cNvSpPr>
            <a:spLocks noGrp="1"/>
          </p:cNvSpPr>
          <p:nvPr>
            <p:ph sz="quarter" idx="21" hasCustomPrompt="1"/>
          </p:nvPr>
        </p:nvSpPr>
        <p:spPr>
          <a:xfrm>
            <a:off x="4437501" y="2348318"/>
            <a:ext cx="3316999" cy="269370"/>
          </a:xfrm>
        </p:spPr>
        <p:txBody>
          <a:bodyPr>
            <a:noAutofit/>
          </a:bodyPr>
          <a:lstStyle>
            <a:lvl1pPr marL="0" indent="0" algn="ctr">
              <a:lnSpc>
                <a:spcPct val="80000"/>
              </a:lnSpc>
              <a:buNone/>
              <a:defRPr sz="1600" cap="all" baseline="0">
                <a:solidFill>
                  <a:schemeClr val="bg1"/>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SUBTITLE GOES HERE</a:t>
            </a:r>
          </a:p>
        </p:txBody>
      </p:sp>
    </p:spTree>
    <p:extLst>
      <p:ext uri="{BB962C8B-B14F-4D97-AF65-F5344CB8AC3E}">
        <p14:creationId xmlns:p14="http://schemas.microsoft.com/office/powerpoint/2010/main" val="195263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5" name="Rectangle 1">
            <a:extLst>
              <a:ext uri="{FF2B5EF4-FFF2-40B4-BE49-F238E27FC236}">
                <a16:creationId xmlns:a16="http://schemas.microsoft.com/office/drawing/2014/main" id="{F70F810B-4DED-A045-A1D2-7605E821997B}"/>
              </a:ext>
            </a:extLst>
          </p:cNvPr>
          <p:cNvSpPr/>
          <p:nvPr userDrawn="1"/>
        </p:nvSpPr>
        <p:spPr>
          <a:xfrm>
            <a:off x="0" y="473565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7" name="Title 1">
            <a:extLst>
              <a:ext uri="{FF2B5EF4-FFF2-40B4-BE49-F238E27FC236}">
                <a16:creationId xmlns:a16="http://schemas.microsoft.com/office/drawing/2014/main" id="{3194DD3B-943C-8740-A545-0DA0E5FD2569}"/>
              </a:ext>
            </a:extLst>
          </p:cNvPr>
          <p:cNvSpPr>
            <a:spLocks noGrp="1"/>
          </p:cNvSpPr>
          <p:nvPr>
            <p:ph type="title" hasCustomPrompt="1"/>
          </p:nvPr>
        </p:nvSpPr>
        <p:spPr>
          <a:xfrm>
            <a:off x="1426632" y="4651968"/>
            <a:ext cx="3658324" cy="997102"/>
          </a:xfrm>
        </p:spPr>
        <p:txBody>
          <a:bodyPr lIns="0" tIns="0" rIns="0" bIns="0" anchor="t">
            <a:normAutofit/>
          </a:bodyPr>
          <a:lstStyle>
            <a:lvl1pPr>
              <a:defRPr sz="3400"/>
            </a:lvl1pPr>
          </a:lstStyle>
          <a:p>
            <a:r>
              <a:rPr lang="en-US" noProof="0"/>
              <a:t>TITLE GOES HERE</a:t>
            </a:r>
          </a:p>
        </p:txBody>
      </p:sp>
      <p:sp>
        <p:nvSpPr>
          <p:cNvPr id="18" name="Rectangle 1">
            <a:extLst>
              <a:ext uri="{FF2B5EF4-FFF2-40B4-BE49-F238E27FC236}">
                <a16:creationId xmlns:a16="http://schemas.microsoft.com/office/drawing/2014/main" id="{93D5DD3F-FCDF-5945-9321-0FABA0771516}"/>
              </a:ext>
            </a:extLst>
          </p:cNvPr>
          <p:cNvSpPr/>
          <p:nvPr userDrawn="1"/>
        </p:nvSpPr>
        <p:spPr>
          <a:xfrm rot="16200000">
            <a:off x="5467350" y="2065417"/>
            <a:ext cx="1270000" cy="12701"/>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22" name="Text Placeholder 20">
            <a:extLst>
              <a:ext uri="{FF2B5EF4-FFF2-40B4-BE49-F238E27FC236}">
                <a16:creationId xmlns:a16="http://schemas.microsoft.com/office/drawing/2014/main" id="{B8877488-477F-0041-88BE-F780F1C66A10}"/>
              </a:ext>
            </a:extLst>
          </p:cNvPr>
          <p:cNvSpPr>
            <a:spLocks noGrp="1"/>
          </p:cNvSpPr>
          <p:nvPr>
            <p:ph type="body" sz="quarter" idx="14"/>
          </p:nvPr>
        </p:nvSpPr>
        <p:spPr>
          <a:xfrm>
            <a:off x="6616172" y="0"/>
            <a:ext cx="4994803" cy="685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5131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9/26/2021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Tree>
    <p:extLst>
      <p:ext uri="{BB962C8B-B14F-4D97-AF65-F5344CB8AC3E}">
        <p14:creationId xmlns:p14="http://schemas.microsoft.com/office/powerpoint/2010/main" val="2873204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and Captio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9/26/2021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
        <p:nvSpPr>
          <p:cNvPr id="9" name="Content Placeholder 8">
            <a:extLst>
              <a:ext uri="{FF2B5EF4-FFF2-40B4-BE49-F238E27FC236}">
                <a16:creationId xmlns:a16="http://schemas.microsoft.com/office/drawing/2014/main" id="{DEE6C881-74AA-8944-AD6A-BA0821ECDCAE}"/>
              </a:ext>
            </a:extLst>
          </p:cNvPr>
          <p:cNvSpPr>
            <a:spLocks noGrp="1"/>
          </p:cNvSpPr>
          <p:nvPr>
            <p:ph sz="quarter" idx="14"/>
          </p:nvPr>
        </p:nvSpPr>
        <p:spPr>
          <a:xfrm>
            <a:off x="6096000" y="1443038"/>
            <a:ext cx="5514975" cy="4894262"/>
          </a:xfrm>
        </p:spPr>
        <p:txBody>
          <a:bodyPr/>
          <a:lstStyle>
            <a:lvl1pPr>
              <a:spcBef>
                <a:spcPts val="1000"/>
              </a:spcBef>
              <a:spcAft>
                <a:spcPts val="1500"/>
              </a:spcAft>
              <a:defRPr/>
            </a:lvl1pPr>
            <a:lvl2pPr>
              <a:spcBef>
                <a:spcPts val="1000"/>
              </a:spcBef>
              <a:spcAft>
                <a:spcPts val="1500"/>
              </a:spcAft>
              <a:defRPr/>
            </a:lvl2pPr>
            <a:lvl3pPr>
              <a:spcBef>
                <a:spcPts val="1000"/>
              </a:spcBef>
              <a:spcAft>
                <a:spcPts val="1500"/>
              </a:spcAft>
              <a:defRPr/>
            </a:lvl3pPr>
            <a:lvl4pPr>
              <a:spcBef>
                <a:spcPts val="1000"/>
              </a:spcBef>
              <a:spcAft>
                <a:spcPts val="1500"/>
              </a:spcAft>
              <a:defRPr/>
            </a:lvl4pPr>
            <a:lvl5pPr>
              <a:spcBef>
                <a:spcPts val="1000"/>
              </a:spcBef>
              <a:spcAft>
                <a:spcPts val="1500"/>
              </a:spcAf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77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581192" y="1890876"/>
            <a:ext cx="11029615" cy="40844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9/26/2021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3" name="Rectangle 1">
            <a:extLst>
              <a:ext uri="{FF2B5EF4-FFF2-40B4-BE49-F238E27FC236}">
                <a16:creationId xmlns:a16="http://schemas.microsoft.com/office/drawing/2014/main" id="{C8660979-B6F8-480C-AAC7-48903CC3ECFC}"/>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96164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90CC524-3900-1041-BDBF-D0ABD37D8E8B}"/>
              </a:ext>
            </a:extLst>
          </p:cNvPr>
          <p:cNvSpPr>
            <a:spLocks noGrp="1"/>
          </p:cNvSpPr>
          <p:nvPr>
            <p:ph type="pic" sz="quarter" idx="13"/>
          </p:nvPr>
        </p:nvSpPr>
        <p:spPr>
          <a:xfrm>
            <a:off x="0" y="0"/>
            <a:ext cx="5524500" cy="6858000"/>
          </a:xfrm>
          <a:custGeom>
            <a:avLst/>
            <a:gdLst>
              <a:gd name="connsiteX0" fmla="*/ 0 w 5524500"/>
              <a:gd name="connsiteY0" fmla="*/ 0 h 6858000"/>
              <a:gd name="connsiteX1" fmla="*/ 5524500 w 5524500"/>
              <a:gd name="connsiteY1" fmla="*/ 0 h 6858000"/>
              <a:gd name="connsiteX2" fmla="*/ 5524500 w 5524500"/>
              <a:gd name="connsiteY2" fmla="*/ 806538 h 6858000"/>
              <a:gd name="connsiteX3" fmla="*/ 4952408 w 5524500"/>
              <a:gd name="connsiteY3" fmla="*/ 806538 h 6858000"/>
              <a:gd name="connsiteX4" fmla="*/ 4952408 w 5524500"/>
              <a:gd name="connsiteY4" fmla="*/ 1187539 h 6858000"/>
              <a:gd name="connsiteX5" fmla="*/ 5524500 w 5524500"/>
              <a:gd name="connsiteY5" fmla="*/ 1187539 h 6858000"/>
              <a:gd name="connsiteX6" fmla="*/ 5524500 w 5524500"/>
              <a:gd name="connsiteY6" fmla="*/ 6858000 h 6858000"/>
              <a:gd name="connsiteX7" fmla="*/ 0 w 55245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0" h="6858000">
                <a:moveTo>
                  <a:pt x="0" y="0"/>
                </a:moveTo>
                <a:lnTo>
                  <a:pt x="5524500" y="0"/>
                </a:lnTo>
                <a:lnTo>
                  <a:pt x="5524500" y="806538"/>
                </a:lnTo>
                <a:lnTo>
                  <a:pt x="4952408" y="806538"/>
                </a:lnTo>
                <a:lnTo>
                  <a:pt x="4952408" y="1187539"/>
                </a:lnTo>
                <a:lnTo>
                  <a:pt x="5524500" y="1187539"/>
                </a:lnTo>
                <a:lnTo>
                  <a:pt x="5524500" y="6858000"/>
                </a:lnTo>
                <a:lnTo>
                  <a:pt x="0" y="6858000"/>
                </a:lnTo>
                <a:close/>
              </a:path>
            </a:pathLst>
          </a:custGeom>
          <a:solidFill>
            <a:schemeClr val="tx2"/>
          </a:solidFill>
        </p:spPr>
        <p:txBody>
          <a:bodyPr wrap="square">
            <a:noAutofit/>
          </a:bodyPr>
          <a:lstStyle>
            <a:lvl1pPr marL="0" indent="0" algn="ctr">
              <a:buNone/>
              <a:defRPr>
                <a:solidFill>
                  <a:schemeClr val="bg1"/>
                </a:solidFill>
              </a:defRPr>
            </a:lvl1pPr>
          </a:lstStyle>
          <a:p>
            <a:r>
              <a:rPr lang="en-US"/>
              <a:t>Click icon to add picture</a:t>
            </a:r>
            <a:endParaRPr lang="en-US" dirty="0"/>
          </a:p>
        </p:txBody>
      </p:sp>
      <p:sp>
        <p:nvSpPr>
          <p:cNvPr id="3" name="Content Placeholder 2"/>
          <p:cNvSpPr>
            <a:spLocks noGrp="1"/>
          </p:cNvSpPr>
          <p:nvPr>
            <p:ph idx="1"/>
          </p:nvPr>
        </p:nvSpPr>
        <p:spPr>
          <a:xfrm>
            <a:off x="6223592" y="1890876"/>
            <a:ext cx="5387215" cy="40844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9/26/2021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itle 1">
            <a:extLst>
              <a:ext uri="{FF2B5EF4-FFF2-40B4-BE49-F238E27FC236}">
                <a16:creationId xmlns:a16="http://schemas.microsoft.com/office/drawing/2014/main" id="{1D49B377-6CF8-9E4B-8973-3F8057D7DF48}"/>
              </a:ext>
            </a:extLst>
          </p:cNvPr>
          <p:cNvSpPr>
            <a:spLocks noGrp="1"/>
          </p:cNvSpPr>
          <p:nvPr>
            <p:ph type="title" hasCustomPrompt="1"/>
          </p:nvPr>
        </p:nvSpPr>
        <p:spPr>
          <a:xfrm>
            <a:off x="6223592" y="702156"/>
            <a:ext cx="5387215" cy="740156"/>
          </a:xfrm>
        </p:spPr>
        <p:txBody>
          <a:bodyPr anchor="t">
            <a:normAutofit/>
          </a:bodyPr>
          <a:lstStyle>
            <a:lvl1pPr>
              <a:defRPr sz="3400"/>
            </a:lvl1pPr>
          </a:lstStyle>
          <a:p>
            <a:r>
              <a:rPr lang="en-US" dirty="0"/>
              <a:t>TITLE GOES HERE</a:t>
            </a:r>
          </a:p>
        </p:txBody>
      </p:sp>
      <p:sp>
        <p:nvSpPr>
          <p:cNvPr id="19" name="Rectangle 1">
            <a:extLst>
              <a:ext uri="{FF2B5EF4-FFF2-40B4-BE49-F238E27FC236}">
                <a16:creationId xmlns:a16="http://schemas.microsoft.com/office/drawing/2014/main" id="{E11F091D-EBC7-D743-82DA-0E177FD421D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1183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81191" y="5141974"/>
            <a:ext cx="11029615" cy="125882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9/26/2021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DC1E635-F6E7-F248-9B85-120581E81180}"/>
              </a:ext>
            </a:extLst>
          </p:cNvPr>
          <p:cNvSpPr/>
          <p:nvPr userDrawn="1"/>
        </p:nvSpPr>
        <p:spPr>
          <a:xfrm>
            <a:off x="109259" y="555202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6614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1956391"/>
            <a:ext cx="3863216" cy="4467523"/>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3599" y="1956391"/>
            <a:ext cx="6917210" cy="446752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a:extLst>
              <a:ext uri="{FF2B5EF4-FFF2-40B4-BE49-F238E27FC236}">
                <a16:creationId xmlns:a16="http://schemas.microsoft.com/office/drawing/2014/main" id="{4C75DA6C-B626-714A-8BBC-6FDDB6BE4083}"/>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9" name="Rectangle 1">
            <a:extLst>
              <a:ext uri="{FF2B5EF4-FFF2-40B4-BE49-F238E27FC236}">
                <a16:creationId xmlns:a16="http://schemas.microsoft.com/office/drawing/2014/main" id="{72B4D55A-70C8-E04B-B7E3-3355A1131891}"/>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301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81192" y="2847885"/>
            <a:ext cx="4757482" cy="557784"/>
          </a:xfrm>
        </p:spPr>
        <p:txBody>
          <a:bodyPr anchor="ctr">
            <a:noAutofit/>
          </a:bodyPr>
          <a:lstStyle>
            <a:lvl1pPr marL="0" indent="0" algn="ctr">
              <a:buNone/>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4" name="Content Placeholder 3"/>
          <p:cNvSpPr>
            <a:spLocks noGrp="1"/>
          </p:cNvSpPr>
          <p:nvPr>
            <p:ph sz="half" idx="2"/>
          </p:nvPr>
        </p:nvSpPr>
        <p:spPr>
          <a:xfrm>
            <a:off x="581194" y="3523046"/>
            <a:ext cx="4757479"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604002" y="2847886"/>
            <a:ext cx="4757483"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6" name="Content Placeholder 5"/>
          <p:cNvSpPr>
            <a:spLocks noGrp="1"/>
          </p:cNvSpPr>
          <p:nvPr>
            <p:ph sz="quarter" idx="4"/>
          </p:nvPr>
        </p:nvSpPr>
        <p:spPr>
          <a:xfrm>
            <a:off x="6604001" y="3523046"/>
            <a:ext cx="4757484"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73CA278B-C101-7F4E-B11A-7B91B0C8E60A}"/>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11" name="Rectangle 1">
            <a:extLst>
              <a:ext uri="{FF2B5EF4-FFF2-40B4-BE49-F238E27FC236}">
                <a16:creationId xmlns:a16="http://schemas.microsoft.com/office/drawing/2014/main" id="{FE5F6035-AACE-6847-8AF4-EB3C4D79EE95}"/>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grpSp>
        <p:nvGrpSpPr>
          <p:cNvPr id="13" name="Group 12">
            <a:extLst>
              <a:ext uri="{FF2B5EF4-FFF2-40B4-BE49-F238E27FC236}">
                <a16:creationId xmlns:a16="http://schemas.microsoft.com/office/drawing/2014/main" id="{7D914FC0-3771-6041-9E7C-1C624C85A803}"/>
              </a:ext>
            </a:extLst>
          </p:cNvPr>
          <p:cNvGrpSpPr/>
          <p:nvPr userDrawn="1"/>
        </p:nvGrpSpPr>
        <p:grpSpPr>
          <a:xfrm>
            <a:off x="5463336" y="2250891"/>
            <a:ext cx="1016001" cy="3839220"/>
            <a:chOff x="5510085" y="2250891"/>
            <a:chExt cx="1016001" cy="3839220"/>
          </a:xfrm>
        </p:grpSpPr>
        <p:cxnSp>
          <p:nvCxnSpPr>
            <p:cNvPr id="14" name="Straight Connector 13">
              <a:extLst>
                <a:ext uri="{FF2B5EF4-FFF2-40B4-BE49-F238E27FC236}">
                  <a16:creationId xmlns:a16="http://schemas.microsoft.com/office/drawing/2014/main" id="{0AED3128-974C-7F4B-BF36-A3836D1725F6}"/>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
              <a:extLst>
                <a:ext uri="{FF2B5EF4-FFF2-40B4-BE49-F238E27FC236}">
                  <a16:creationId xmlns:a16="http://schemas.microsoft.com/office/drawing/2014/main" id="{2D2224CB-5DFF-3D4B-816B-1A44228A23EE}"/>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r>
                <a:rPr lang="en-US" sz="1600" kern="0" noProof="0">
                  <a:solidFill>
                    <a:srgbClr val="FFFFFF"/>
                  </a:solidFill>
                  <a:latin typeface="Helvetica Light"/>
                  <a:sym typeface="Helvetica Light"/>
                </a:rPr>
                <a:t>VS</a:t>
              </a:r>
            </a:p>
          </p:txBody>
        </p:sp>
      </p:grpSp>
    </p:spTree>
    <p:extLst>
      <p:ext uri="{BB962C8B-B14F-4D97-AF65-F5344CB8AC3E}">
        <p14:creationId xmlns:p14="http://schemas.microsoft.com/office/powerpoint/2010/main" val="33082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t>9/26/2021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Title 1">
            <a:extLst>
              <a:ext uri="{FF2B5EF4-FFF2-40B4-BE49-F238E27FC236}">
                <a16:creationId xmlns:a16="http://schemas.microsoft.com/office/drawing/2014/main" id="{E2F4516B-8A37-894B-82AE-60204E6767D9}"/>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7" name="Rectangle 1">
            <a:extLst>
              <a:ext uri="{FF2B5EF4-FFF2-40B4-BE49-F238E27FC236}">
                <a16:creationId xmlns:a16="http://schemas.microsoft.com/office/drawing/2014/main" id="{CC16CE43-CB3C-7544-B05B-0A9F706D6FD8}"/>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701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rrow Content Large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EEDEA7C-D9D3-5E4A-A0E6-B7A0ED5E0F89}"/>
              </a:ext>
            </a:extLst>
          </p:cNvPr>
          <p:cNvSpPr>
            <a:spLocks noGrp="1"/>
          </p:cNvSpPr>
          <p:nvPr>
            <p:ph type="pic" sz="quarter" idx="13"/>
          </p:nvPr>
        </p:nvSpPr>
        <p:spPr>
          <a:xfrm>
            <a:off x="5181599" y="0"/>
            <a:ext cx="7010400" cy="6858000"/>
          </a:xfrm>
          <a:custGeom>
            <a:avLst/>
            <a:gdLst>
              <a:gd name="connsiteX0" fmla="*/ 0 w 7010400"/>
              <a:gd name="connsiteY0" fmla="*/ 0 h 6858000"/>
              <a:gd name="connsiteX1" fmla="*/ 7010400 w 7010400"/>
              <a:gd name="connsiteY1" fmla="*/ 0 h 6858000"/>
              <a:gd name="connsiteX2" fmla="*/ 7010400 w 7010400"/>
              <a:gd name="connsiteY2" fmla="*/ 6858000 h 6858000"/>
              <a:gd name="connsiteX3" fmla="*/ 0 w 7010400"/>
              <a:gd name="connsiteY3" fmla="*/ 6858000 h 6858000"/>
              <a:gd name="connsiteX4" fmla="*/ 0 w 7010400"/>
              <a:gd name="connsiteY4" fmla="*/ 2620396 h 6858000"/>
              <a:gd name="connsiteX5" fmla="*/ 508001 w 7010400"/>
              <a:gd name="connsiteY5" fmla="*/ 2620396 h 6858000"/>
              <a:gd name="connsiteX6" fmla="*/ 508001 w 7010400"/>
              <a:gd name="connsiteY6" fmla="*/ 2239395 h 6858000"/>
              <a:gd name="connsiteX7" fmla="*/ 0 w 7010400"/>
              <a:gd name="connsiteY7" fmla="*/ 22393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0" h="6858000">
                <a:moveTo>
                  <a:pt x="0" y="0"/>
                </a:moveTo>
                <a:lnTo>
                  <a:pt x="7010400" y="0"/>
                </a:lnTo>
                <a:lnTo>
                  <a:pt x="7010400" y="6858000"/>
                </a:lnTo>
                <a:lnTo>
                  <a:pt x="0" y="6858000"/>
                </a:lnTo>
                <a:lnTo>
                  <a:pt x="0" y="2620396"/>
                </a:lnTo>
                <a:lnTo>
                  <a:pt x="508001" y="2620396"/>
                </a:lnTo>
                <a:lnTo>
                  <a:pt x="508001" y="2239395"/>
                </a:lnTo>
                <a:lnTo>
                  <a:pt x="0" y="2239395"/>
                </a:lnTo>
                <a:close/>
              </a:path>
            </a:pathLst>
          </a:custGeom>
          <a:solidFill>
            <a:schemeClr val="tx2"/>
          </a:solidFill>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9/26/2021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2" name="Rectangle 1">
            <a:extLst>
              <a:ext uri="{FF2B5EF4-FFF2-40B4-BE49-F238E27FC236}">
                <a16:creationId xmlns:a16="http://schemas.microsoft.com/office/drawing/2014/main" id="{EF358276-528D-1F4E-804A-4F9FDE93568A}"/>
              </a:ext>
            </a:extLst>
          </p:cNvPr>
          <p:cNvSpPr/>
          <p:nvPr userDrawn="1"/>
        </p:nvSpPr>
        <p:spPr>
          <a:xfrm>
            <a:off x="4673599" y="2239395"/>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5" name="Rectangle 1">
            <a:extLst>
              <a:ext uri="{FF2B5EF4-FFF2-40B4-BE49-F238E27FC236}">
                <a16:creationId xmlns:a16="http://schemas.microsoft.com/office/drawing/2014/main" id="{A6817E56-9BF4-B245-9536-10F7E163D7D9}"/>
              </a:ext>
            </a:extLst>
          </p:cNvPr>
          <p:cNvSpPr/>
          <p:nvPr userDrawn="1"/>
        </p:nvSpPr>
        <p:spPr>
          <a:xfrm>
            <a:off x="581192" y="875830"/>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581194" y="2720636"/>
            <a:ext cx="3863216" cy="3634317"/>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a:extLst>
              <a:ext uri="{FF2B5EF4-FFF2-40B4-BE49-F238E27FC236}">
                <a16:creationId xmlns:a16="http://schemas.microsoft.com/office/drawing/2014/main" id="{2859246A-0674-144E-84D6-29D5891C06F8}"/>
              </a:ext>
            </a:extLst>
          </p:cNvPr>
          <p:cNvSpPr>
            <a:spLocks noGrp="1"/>
          </p:cNvSpPr>
          <p:nvPr>
            <p:ph type="title" hasCustomPrompt="1"/>
          </p:nvPr>
        </p:nvSpPr>
        <p:spPr>
          <a:xfrm>
            <a:off x="581192" y="1304660"/>
            <a:ext cx="3863216" cy="1415976"/>
          </a:xfrm>
        </p:spPr>
        <p:txBody>
          <a:bodyPr anchor="t">
            <a:normAutofit/>
          </a:bodyPr>
          <a:lstStyle>
            <a:lvl1pPr>
              <a:defRPr sz="3400"/>
            </a:lvl1pPr>
          </a:lstStyle>
          <a:p>
            <a:r>
              <a:rPr lang="en-US" dirty="0"/>
              <a:t>Title goes here</a:t>
            </a:r>
          </a:p>
        </p:txBody>
      </p:sp>
    </p:spTree>
    <p:extLst>
      <p:ext uri="{BB962C8B-B14F-4D97-AF65-F5344CB8AC3E}">
        <p14:creationId xmlns:p14="http://schemas.microsoft.com/office/powerpoint/2010/main" val="37182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9/26/2021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5" r:id="rId3"/>
    <p:sldLayoutId id="2147483676" r:id="rId4"/>
    <p:sldLayoutId id="2147483677" r:id="rId5"/>
    <p:sldLayoutId id="2147483684" r:id="rId6"/>
    <p:sldLayoutId id="2147483678" r:id="rId7"/>
    <p:sldLayoutId id="2147483679" r:id="rId8"/>
    <p:sldLayoutId id="2147483698" r:id="rId9"/>
    <p:sldLayoutId id="2147483697" r:id="rId10"/>
    <p:sldLayoutId id="2147483696" r:id="rId11"/>
    <p:sldLayoutId id="2147483693" r:id="rId12"/>
    <p:sldLayoutId id="2147483694" r:id="rId13"/>
    <p:sldLayoutId id="2147483692" r:id="rId14"/>
    <p:sldLayoutId id="2147483691" r:id="rId15"/>
    <p:sldLayoutId id="2147483689" r:id="rId16"/>
    <p:sldLayoutId id="2147483690" r:id="rId17"/>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47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D55D3B-60A8-4853-9312-295533117D7C}"/>
              </a:ext>
            </a:extLst>
          </p:cNvPr>
          <p:cNvSpPr>
            <a:spLocks noGrp="1"/>
          </p:cNvSpPr>
          <p:nvPr>
            <p:ph type="title"/>
          </p:nvPr>
        </p:nvSpPr>
        <p:spPr/>
        <p:txBody>
          <a:bodyPr/>
          <a:lstStyle/>
          <a:p>
            <a:r>
              <a:rPr lang="en-US" dirty="0"/>
              <a:t>Analysis and design</a:t>
            </a:r>
          </a:p>
        </p:txBody>
      </p:sp>
      <p:sp>
        <p:nvSpPr>
          <p:cNvPr id="5" name="Content Placeholder 4">
            <a:extLst>
              <a:ext uri="{FF2B5EF4-FFF2-40B4-BE49-F238E27FC236}">
                <a16:creationId xmlns:a16="http://schemas.microsoft.com/office/drawing/2014/main" id="{148BDDEA-20B4-4135-95BA-5127D1661CE3}"/>
              </a:ext>
            </a:extLst>
          </p:cNvPr>
          <p:cNvSpPr>
            <a:spLocks noGrp="1"/>
          </p:cNvSpPr>
          <p:nvPr>
            <p:ph idx="1"/>
          </p:nvPr>
        </p:nvSpPr>
        <p:spPr>
          <a:xfrm>
            <a:off x="581192" y="1612418"/>
            <a:ext cx="5862014" cy="4084474"/>
          </a:xfrm>
        </p:spPr>
        <p:txBody>
          <a:bodyPr>
            <a:norm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User ID and password for default is using student Id.</a:t>
            </a:r>
          </a:p>
          <a:p>
            <a:pPr marL="666900" lvl="1" indent="-342900">
              <a:buFont typeface="+mj-lt"/>
              <a:buAutoNum type="arabicPeriod"/>
            </a:pPr>
            <a:endParaRPr lang="en-US" sz="2000" dirty="0">
              <a:latin typeface="Arial" panose="020B0604020202020204" pitchFamily="34" charset="0"/>
              <a:cs typeface="Arial" panose="020B0604020202020204" pitchFamily="34" charset="0"/>
            </a:endParaRPr>
          </a:p>
        </p:txBody>
      </p:sp>
      <p:sp>
        <p:nvSpPr>
          <p:cNvPr id="6" name="Rectangle 2">
            <a:extLst>
              <a:ext uri="{FF2B5EF4-FFF2-40B4-BE49-F238E27FC236}">
                <a16:creationId xmlns:a16="http://schemas.microsoft.com/office/drawing/2014/main" id="{2DCB6482-9C06-480A-8A91-0225FDF67A69}"/>
              </a:ext>
            </a:extLst>
          </p:cNvPr>
          <p:cNvSpPr>
            <a:spLocks noChangeArrowheads="1"/>
          </p:cNvSpPr>
          <p:nvPr/>
        </p:nvSpPr>
        <p:spPr bwMode="auto">
          <a:xfrm>
            <a:off x="715617" y="13358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a:extLst>
              <a:ext uri="{FF2B5EF4-FFF2-40B4-BE49-F238E27FC236}">
                <a16:creationId xmlns:a16="http://schemas.microsoft.com/office/drawing/2014/main" id="{1E51FCC1-D719-4F57-81BF-84B3C63B2528}"/>
              </a:ext>
            </a:extLst>
          </p:cNvPr>
          <p:cNvSpPr>
            <a:spLocks noChangeArrowheads="1"/>
          </p:cNvSpPr>
          <p:nvPr/>
        </p:nvSpPr>
        <p:spPr bwMode="auto">
          <a:xfrm>
            <a:off x="581192" y="1612418"/>
            <a:ext cx="136141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88380755-15FA-4606-9C1C-270D47C07B75}"/>
              </a:ext>
            </a:extLst>
          </p:cNvPr>
          <p:cNvPicPr>
            <a:picLocks noChangeAspect="1"/>
          </p:cNvPicPr>
          <p:nvPr/>
        </p:nvPicPr>
        <p:blipFill>
          <a:blip r:embed="rId2"/>
          <a:stretch>
            <a:fillRect/>
          </a:stretch>
        </p:blipFill>
        <p:spPr>
          <a:xfrm>
            <a:off x="7920645" y="414962"/>
            <a:ext cx="2836255" cy="6028076"/>
          </a:xfrm>
          <a:prstGeom prst="rect">
            <a:avLst/>
          </a:prstGeom>
        </p:spPr>
      </p:pic>
    </p:spTree>
    <p:extLst>
      <p:ext uri="{BB962C8B-B14F-4D97-AF65-F5344CB8AC3E}">
        <p14:creationId xmlns:p14="http://schemas.microsoft.com/office/powerpoint/2010/main" val="3156813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D55D3B-60A8-4853-9312-295533117D7C}"/>
              </a:ext>
            </a:extLst>
          </p:cNvPr>
          <p:cNvSpPr>
            <a:spLocks noGrp="1"/>
          </p:cNvSpPr>
          <p:nvPr>
            <p:ph type="title"/>
          </p:nvPr>
        </p:nvSpPr>
        <p:spPr/>
        <p:txBody>
          <a:bodyPr/>
          <a:lstStyle/>
          <a:p>
            <a:r>
              <a:rPr lang="en-US" dirty="0"/>
              <a:t>Analysis and design</a:t>
            </a:r>
          </a:p>
        </p:txBody>
      </p:sp>
      <p:sp>
        <p:nvSpPr>
          <p:cNvPr id="5" name="Content Placeholder 4">
            <a:extLst>
              <a:ext uri="{FF2B5EF4-FFF2-40B4-BE49-F238E27FC236}">
                <a16:creationId xmlns:a16="http://schemas.microsoft.com/office/drawing/2014/main" id="{148BDDEA-20B4-4135-95BA-5127D1661CE3}"/>
              </a:ext>
            </a:extLst>
          </p:cNvPr>
          <p:cNvSpPr>
            <a:spLocks noGrp="1"/>
          </p:cNvSpPr>
          <p:nvPr>
            <p:ph idx="1"/>
          </p:nvPr>
        </p:nvSpPr>
        <p:spPr>
          <a:xfrm>
            <a:off x="581192" y="1612418"/>
            <a:ext cx="5862014" cy="4084474"/>
          </a:xfrm>
        </p:spPr>
        <p:txBody>
          <a:bodyPr>
            <a:norm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User ID and password for default is using student Id.</a:t>
            </a:r>
          </a:p>
          <a:p>
            <a:pPr marL="666900" lvl="1" indent="-342900">
              <a:buFont typeface="+mj-lt"/>
              <a:buAutoNum type="arabicPeriod"/>
            </a:pPr>
            <a:endParaRPr lang="en-US" sz="2000" dirty="0">
              <a:latin typeface="Arial" panose="020B0604020202020204" pitchFamily="34" charset="0"/>
              <a:cs typeface="Arial" panose="020B0604020202020204" pitchFamily="34" charset="0"/>
            </a:endParaRPr>
          </a:p>
        </p:txBody>
      </p:sp>
      <p:sp>
        <p:nvSpPr>
          <p:cNvPr id="6" name="Rectangle 2">
            <a:extLst>
              <a:ext uri="{FF2B5EF4-FFF2-40B4-BE49-F238E27FC236}">
                <a16:creationId xmlns:a16="http://schemas.microsoft.com/office/drawing/2014/main" id="{2DCB6482-9C06-480A-8A91-0225FDF67A69}"/>
              </a:ext>
            </a:extLst>
          </p:cNvPr>
          <p:cNvSpPr>
            <a:spLocks noChangeArrowheads="1"/>
          </p:cNvSpPr>
          <p:nvPr/>
        </p:nvSpPr>
        <p:spPr bwMode="auto">
          <a:xfrm>
            <a:off x="715617" y="13358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a:extLst>
              <a:ext uri="{FF2B5EF4-FFF2-40B4-BE49-F238E27FC236}">
                <a16:creationId xmlns:a16="http://schemas.microsoft.com/office/drawing/2014/main" id="{1E51FCC1-D719-4F57-81BF-84B3C63B2528}"/>
              </a:ext>
            </a:extLst>
          </p:cNvPr>
          <p:cNvSpPr>
            <a:spLocks noChangeArrowheads="1"/>
          </p:cNvSpPr>
          <p:nvPr/>
        </p:nvSpPr>
        <p:spPr bwMode="auto">
          <a:xfrm>
            <a:off x="581192" y="1612418"/>
            <a:ext cx="136141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39F21089-A643-4B72-8227-3A0729FE272E}"/>
              </a:ext>
            </a:extLst>
          </p:cNvPr>
          <p:cNvPicPr>
            <a:picLocks noChangeAspect="1"/>
          </p:cNvPicPr>
          <p:nvPr/>
        </p:nvPicPr>
        <p:blipFill>
          <a:blip r:embed="rId2"/>
          <a:stretch>
            <a:fillRect/>
          </a:stretch>
        </p:blipFill>
        <p:spPr>
          <a:xfrm>
            <a:off x="7924800" y="319395"/>
            <a:ext cx="2941930" cy="6219209"/>
          </a:xfrm>
          <a:prstGeom prst="rect">
            <a:avLst/>
          </a:prstGeom>
        </p:spPr>
      </p:pic>
    </p:spTree>
    <p:extLst>
      <p:ext uri="{BB962C8B-B14F-4D97-AF65-F5344CB8AC3E}">
        <p14:creationId xmlns:p14="http://schemas.microsoft.com/office/powerpoint/2010/main" val="1014271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D55D3B-60A8-4853-9312-295533117D7C}"/>
              </a:ext>
            </a:extLst>
          </p:cNvPr>
          <p:cNvSpPr>
            <a:spLocks noGrp="1"/>
          </p:cNvSpPr>
          <p:nvPr>
            <p:ph type="title"/>
          </p:nvPr>
        </p:nvSpPr>
        <p:spPr/>
        <p:txBody>
          <a:bodyPr/>
          <a:lstStyle/>
          <a:p>
            <a:r>
              <a:rPr lang="en-US" dirty="0"/>
              <a:t>Analysis and design</a:t>
            </a:r>
          </a:p>
        </p:txBody>
      </p:sp>
      <p:sp>
        <p:nvSpPr>
          <p:cNvPr id="5" name="Content Placeholder 4">
            <a:extLst>
              <a:ext uri="{FF2B5EF4-FFF2-40B4-BE49-F238E27FC236}">
                <a16:creationId xmlns:a16="http://schemas.microsoft.com/office/drawing/2014/main" id="{148BDDEA-20B4-4135-95BA-5127D1661CE3}"/>
              </a:ext>
            </a:extLst>
          </p:cNvPr>
          <p:cNvSpPr>
            <a:spLocks noGrp="1"/>
          </p:cNvSpPr>
          <p:nvPr>
            <p:ph idx="1"/>
          </p:nvPr>
        </p:nvSpPr>
        <p:spPr>
          <a:xfrm>
            <a:off x="581192" y="1612418"/>
            <a:ext cx="5862014" cy="4084474"/>
          </a:xfrm>
        </p:spPr>
        <p:txBody>
          <a:bodyPr>
            <a:normAutofit/>
          </a:bodyPr>
          <a:lstStyle/>
          <a:p>
            <a:pPr lvl="1"/>
            <a:r>
              <a:rPr lang="en-US" sz="2400" dirty="0">
                <a:latin typeface="Arial" panose="020B0604020202020204" pitchFamily="34" charset="0"/>
                <a:cs typeface="Arial" panose="020B0604020202020204" pitchFamily="34" charset="0"/>
              </a:rPr>
              <a:t>Event system , allow IT&amp;B campus to add an event and announcement to been announce from the Game Hub.</a:t>
            </a:r>
          </a:p>
          <a:p>
            <a:pPr lvl="1"/>
            <a:r>
              <a:rPr lang="en-US" sz="2400" dirty="0">
                <a:latin typeface="Arial" panose="020B0604020202020204" pitchFamily="34" charset="0"/>
                <a:cs typeface="Arial" panose="020B0604020202020204" pitchFamily="34" charset="0"/>
              </a:rPr>
              <a:t>It contain Event Title , Event Description , Event Picture, Event link.</a:t>
            </a:r>
          </a:p>
        </p:txBody>
      </p:sp>
      <p:sp>
        <p:nvSpPr>
          <p:cNvPr id="6" name="Rectangle 2">
            <a:extLst>
              <a:ext uri="{FF2B5EF4-FFF2-40B4-BE49-F238E27FC236}">
                <a16:creationId xmlns:a16="http://schemas.microsoft.com/office/drawing/2014/main" id="{2DCB6482-9C06-480A-8A91-0225FDF67A69}"/>
              </a:ext>
            </a:extLst>
          </p:cNvPr>
          <p:cNvSpPr>
            <a:spLocks noChangeArrowheads="1"/>
          </p:cNvSpPr>
          <p:nvPr/>
        </p:nvSpPr>
        <p:spPr bwMode="auto">
          <a:xfrm>
            <a:off x="715617" y="13358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a:extLst>
              <a:ext uri="{FF2B5EF4-FFF2-40B4-BE49-F238E27FC236}">
                <a16:creationId xmlns:a16="http://schemas.microsoft.com/office/drawing/2014/main" id="{1E51FCC1-D719-4F57-81BF-84B3C63B2528}"/>
              </a:ext>
            </a:extLst>
          </p:cNvPr>
          <p:cNvSpPr>
            <a:spLocks noChangeArrowheads="1"/>
          </p:cNvSpPr>
          <p:nvPr/>
        </p:nvSpPr>
        <p:spPr bwMode="auto">
          <a:xfrm>
            <a:off x="581192" y="1612418"/>
            <a:ext cx="136141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558EBA01-55A4-4ADB-852A-856A7E46FE04}"/>
              </a:ext>
            </a:extLst>
          </p:cNvPr>
          <p:cNvPicPr>
            <a:picLocks noChangeAspect="1"/>
          </p:cNvPicPr>
          <p:nvPr/>
        </p:nvPicPr>
        <p:blipFill>
          <a:blip r:embed="rId2"/>
          <a:stretch>
            <a:fillRect/>
          </a:stretch>
        </p:blipFill>
        <p:spPr>
          <a:xfrm>
            <a:off x="8077200" y="581819"/>
            <a:ext cx="2679700" cy="5694362"/>
          </a:xfrm>
          <a:prstGeom prst="rect">
            <a:avLst/>
          </a:prstGeom>
        </p:spPr>
      </p:pic>
    </p:spTree>
    <p:extLst>
      <p:ext uri="{BB962C8B-B14F-4D97-AF65-F5344CB8AC3E}">
        <p14:creationId xmlns:p14="http://schemas.microsoft.com/office/powerpoint/2010/main" val="2089581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D55D3B-60A8-4853-9312-295533117D7C}"/>
              </a:ext>
            </a:extLst>
          </p:cNvPr>
          <p:cNvSpPr>
            <a:spLocks noGrp="1"/>
          </p:cNvSpPr>
          <p:nvPr>
            <p:ph type="title"/>
          </p:nvPr>
        </p:nvSpPr>
        <p:spPr/>
        <p:txBody>
          <a:bodyPr/>
          <a:lstStyle/>
          <a:p>
            <a:r>
              <a:rPr lang="en-US" dirty="0"/>
              <a:t>Analysis and design</a:t>
            </a:r>
          </a:p>
        </p:txBody>
      </p:sp>
      <p:sp>
        <p:nvSpPr>
          <p:cNvPr id="5" name="Content Placeholder 4">
            <a:extLst>
              <a:ext uri="{FF2B5EF4-FFF2-40B4-BE49-F238E27FC236}">
                <a16:creationId xmlns:a16="http://schemas.microsoft.com/office/drawing/2014/main" id="{148BDDEA-20B4-4135-95BA-5127D1661CE3}"/>
              </a:ext>
            </a:extLst>
          </p:cNvPr>
          <p:cNvSpPr>
            <a:spLocks noGrp="1"/>
          </p:cNvSpPr>
          <p:nvPr>
            <p:ph idx="1"/>
          </p:nvPr>
        </p:nvSpPr>
        <p:spPr>
          <a:xfrm>
            <a:off x="581192" y="1612418"/>
            <a:ext cx="7178508" cy="4543426"/>
          </a:xfrm>
        </p:spPr>
        <p:txBody>
          <a:bodyPr>
            <a:normAutofit/>
          </a:bodyPr>
          <a:lstStyle/>
          <a:p>
            <a:pPr marL="666900" lvl="1" indent="-342900">
              <a:buFont typeface="+mj-lt"/>
              <a:buAutoNum type="arabicPeriod"/>
            </a:pPr>
            <a:r>
              <a:rPr lang="en-US" sz="2400" dirty="0">
                <a:latin typeface="Arial" panose="020B0604020202020204" pitchFamily="34" charset="0"/>
                <a:cs typeface="Arial" panose="020B0604020202020204" pitchFamily="34" charset="0"/>
              </a:rPr>
              <a:t>Main Menu , contain game view and the user information.</a:t>
            </a:r>
          </a:p>
          <a:p>
            <a:pPr marL="666900" lvl="1" indent="-342900">
              <a:buFont typeface="+mj-lt"/>
              <a:buAutoNum type="arabicPeriod"/>
            </a:pPr>
            <a:r>
              <a:rPr lang="en-US" sz="2400" dirty="0">
                <a:latin typeface="Arial" panose="020B0604020202020204" pitchFamily="34" charset="0"/>
                <a:cs typeface="Arial" panose="020B0604020202020204" pitchFamily="34" charset="0"/>
              </a:rPr>
              <a:t>Setting button , for the game setting example sound and change user password.</a:t>
            </a:r>
          </a:p>
          <a:p>
            <a:pPr marL="666900" lvl="1" indent="-342900">
              <a:buFont typeface="+mj-lt"/>
              <a:buAutoNum type="arabicPeriod"/>
            </a:pPr>
            <a:r>
              <a:rPr lang="en-US" sz="2400" dirty="0">
                <a:latin typeface="Arial" panose="020B0604020202020204" pitchFamily="34" charset="0"/>
                <a:cs typeface="Arial" panose="020B0604020202020204" pitchFamily="34" charset="0"/>
              </a:rPr>
              <a:t>Event button , contain event , similar with the first popup event , if user need to look again for the event and announcement.</a:t>
            </a:r>
          </a:p>
          <a:p>
            <a:pPr marL="666900" lvl="1" indent="-342900">
              <a:buFont typeface="+mj-lt"/>
              <a:buAutoNum type="arabicPeriod"/>
            </a:pPr>
            <a:r>
              <a:rPr lang="en-US" sz="2400" dirty="0">
                <a:latin typeface="Arial" panose="020B0604020202020204" pitchFamily="34" charset="0"/>
                <a:cs typeface="Arial" panose="020B0604020202020204" pitchFamily="34" charset="0"/>
              </a:rPr>
              <a:t>Quit button to quit application</a:t>
            </a:r>
          </a:p>
          <a:p>
            <a:pPr marL="666900" lvl="1" indent="-342900">
              <a:buFont typeface="+mj-lt"/>
              <a:buAutoNum type="arabicPeriod"/>
            </a:pPr>
            <a:r>
              <a:rPr lang="en-US" sz="2400" dirty="0">
                <a:latin typeface="Arial" panose="020B0604020202020204" pitchFamily="34" charset="0"/>
                <a:cs typeface="Arial" panose="020B0604020202020204" pitchFamily="34" charset="0"/>
              </a:rPr>
              <a:t>Initial button, on top right contain user information.</a:t>
            </a:r>
          </a:p>
          <a:p>
            <a:pPr marL="666900" lvl="1" indent="-342900">
              <a:buFont typeface="+mj-lt"/>
              <a:buAutoNum type="arabicPeriod"/>
            </a:pPr>
            <a:endParaRPr lang="en-US" dirty="0"/>
          </a:p>
        </p:txBody>
      </p:sp>
      <p:sp>
        <p:nvSpPr>
          <p:cNvPr id="6" name="Rectangle 2">
            <a:extLst>
              <a:ext uri="{FF2B5EF4-FFF2-40B4-BE49-F238E27FC236}">
                <a16:creationId xmlns:a16="http://schemas.microsoft.com/office/drawing/2014/main" id="{2DCB6482-9C06-480A-8A91-0225FDF67A69}"/>
              </a:ext>
            </a:extLst>
          </p:cNvPr>
          <p:cNvSpPr>
            <a:spLocks noChangeArrowheads="1"/>
          </p:cNvSpPr>
          <p:nvPr/>
        </p:nvSpPr>
        <p:spPr bwMode="auto">
          <a:xfrm>
            <a:off x="715617" y="13358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a:extLst>
              <a:ext uri="{FF2B5EF4-FFF2-40B4-BE49-F238E27FC236}">
                <a16:creationId xmlns:a16="http://schemas.microsoft.com/office/drawing/2014/main" id="{1E51FCC1-D719-4F57-81BF-84B3C63B2528}"/>
              </a:ext>
            </a:extLst>
          </p:cNvPr>
          <p:cNvSpPr>
            <a:spLocks noChangeArrowheads="1"/>
          </p:cNvSpPr>
          <p:nvPr/>
        </p:nvSpPr>
        <p:spPr bwMode="auto">
          <a:xfrm>
            <a:off x="581192" y="1612418"/>
            <a:ext cx="136141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DF8F325E-BF66-40FD-97F4-224B451EAA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098790" y="505063"/>
            <a:ext cx="2670810" cy="5650781"/>
          </a:xfrm>
          <a:prstGeom prst="rect">
            <a:avLst/>
          </a:prstGeom>
          <a:noFill/>
          <a:ln>
            <a:noFill/>
          </a:ln>
        </p:spPr>
      </p:pic>
    </p:spTree>
    <p:extLst>
      <p:ext uri="{BB962C8B-B14F-4D97-AF65-F5344CB8AC3E}">
        <p14:creationId xmlns:p14="http://schemas.microsoft.com/office/powerpoint/2010/main" val="3296183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D55D3B-60A8-4853-9312-295533117D7C}"/>
              </a:ext>
            </a:extLst>
          </p:cNvPr>
          <p:cNvSpPr>
            <a:spLocks noGrp="1"/>
          </p:cNvSpPr>
          <p:nvPr>
            <p:ph type="title"/>
          </p:nvPr>
        </p:nvSpPr>
        <p:spPr/>
        <p:txBody>
          <a:bodyPr/>
          <a:lstStyle/>
          <a:p>
            <a:r>
              <a:rPr lang="en-US" dirty="0"/>
              <a:t>Analysis and design</a:t>
            </a:r>
          </a:p>
        </p:txBody>
      </p:sp>
      <p:sp>
        <p:nvSpPr>
          <p:cNvPr id="5" name="Content Placeholder 4">
            <a:extLst>
              <a:ext uri="{FF2B5EF4-FFF2-40B4-BE49-F238E27FC236}">
                <a16:creationId xmlns:a16="http://schemas.microsoft.com/office/drawing/2014/main" id="{148BDDEA-20B4-4135-95BA-5127D1661CE3}"/>
              </a:ext>
            </a:extLst>
          </p:cNvPr>
          <p:cNvSpPr>
            <a:spLocks noGrp="1"/>
          </p:cNvSpPr>
          <p:nvPr>
            <p:ph idx="1"/>
          </p:nvPr>
        </p:nvSpPr>
        <p:spPr>
          <a:xfrm>
            <a:off x="581192" y="1612418"/>
            <a:ext cx="7178508" cy="4084474"/>
          </a:xfrm>
        </p:spPr>
        <p:txBody>
          <a:bodyPr>
            <a:normAutofit/>
          </a:bodyPr>
          <a:lstStyle/>
          <a:p>
            <a:pPr marL="666900" lvl="1" indent="-342900">
              <a:buFont typeface="+mj-lt"/>
              <a:buAutoNum type="arabicPeriod"/>
            </a:pPr>
            <a:r>
              <a:rPr lang="en-US" sz="2400" dirty="0">
                <a:latin typeface="Arial" panose="020B0604020202020204" pitchFamily="34" charset="0"/>
                <a:cs typeface="Arial" panose="020B0604020202020204" pitchFamily="34" charset="0"/>
              </a:rPr>
              <a:t>User information , contain the user name , user major and user class for the main information</a:t>
            </a:r>
          </a:p>
          <a:p>
            <a:pPr marL="666900" lvl="1" indent="-342900">
              <a:buFont typeface="+mj-lt"/>
              <a:buAutoNum type="arabicPeriod"/>
            </a:pPr>
            <a:r>
              <a:rPr lang="en-US" sz="2400" dirty="0">
                <a:latin typeface="Arial" panose="020B0604020202020204" pitchFamily="34" charset="0"/>
                <a:cs typeface="Arial" panose="020B0604020202020204" pitchFamily="34" charset="0"/>
              </a:rPr>
              <a:t>Match played , is additional information to get the most favorite game the user has played.</a:t>
            </a:r>
          </a:p>
          <a:p>
            <a:pPr marL="666900" lvl="1" indent="-342900">
              <a:buFont typeface="+mj-lt"/>
              <a:buAutoNum type="arabicPeriod"/>
            </a:pPr>
            <a:r>
              <a:rPr lang="en-US" sz="2400" dirty="0">
                <a:latin typeface="Arial" panose="020B0604020202020204" pitchFamily="34" charset="0"/>
                <a:cs typeface="Arial" panose="020B0604020202020204" pitchFamily="34" charset="0"/>
              </a:rPr>
              <a:t>Share , user can share the information to social media , it also allow IT&amp;B attach link to it.</a:t>
            </a:r>
          </a:p>
        </p:txBody>
      </p:sp>
      <p:sp>
        <p:nvSpPr>
          <p:cNvPr id="6" name="Rectangle 2">
            <a:extLst>
              <a:ext uri="{FF2B5EF4-FFF2-40B4-BE49-F238E27FC236}">
                <a16:creationId xmlns:a16="http://schemas.microsoft.com/office/drawing/2014/main" id="{2DCB6482-9C06-480A-8A91-0225FDF67A69}"/>
              </a:ext>
            </a:extLst>
          </p:cNvPr>
          <p:cNvSpPr>
            <a:spLocks noChangeArrowheads="1"/>
          </p:cNvSpPr>
          <p:nvPr/>
        </p:nvSpPr>
        <p:spPr bwMode="auto">
          <a:xfrm>
            <a:off x="715617" y="13358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a:extLst>
              <a:ext uri="{FF2B5EF4-FFF2-40B4-BE49-F238E27FC236}">
                <a16:creationId xmlns:a16="http://schemas.microsoft.com/office/drawing/2014/main" id="{1E51FCC1-D719-4F57-81BF-84B3C63B2528}"/>
              </a:ext>
            </a:extLst>
          </p:cNvPr>
          <p:cNvSpPr>
            <a:spLocks noChangeArrowheads="1"/>
          </p:cNvSpPr>
          <p:nvPr/>
        </p:nvSpPr>
        <p:spPr bwMode="auto">
          <a:xfrm>
            <a:off x="581192" y="1612418"/>
            <a:ext cx="136141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FBFCCD58-B1A3-4F28-9AC4-71A3B0DAFA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58894" y="419752"/>
            <a:ext cx="2844106" cy="6018495"/>
          </a:xfrm>
          <a:prstGeom prst="rect">
            <a:avLst/>
          </a:prstGeom>
          <a:noFill/>
          <a:ln>
            <a:noFill/>
          </a:ln>
        </p:spPr>
      </p:pic>
    </p:spTree>
    <p:extLst>
      <p:ext uri="{BB962C8B-B14F-4D97-AF65-F5344CB8AC3E}">
        <p14:creationId xmlns:p14="http://schemas.microsoft.com/office/powerpoint/2010/main" val="3804977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D55D3B-60A8-4853-9312-295533117D7C}"/>
              </a:ext>
            </a:extLst>
          </p:cNvPr>
          <p:cNvSpPr>
            <a:spLocks noGrp="1"/>
          </p:cNvSpPr>
          <p:nvPr>
            <p:ph type="title"/>
          </p:nvPr>
        </p:nvSpPr>
        <p:spPr/>
        <p:txBody>
          <a:bodyPr/>
          <a:lstStyle/>
          <a:p>
            <a:r>
              <a:rPr lang="en-US" dirty="0"/>
              <a:t>Analysis and design</a:t>
            </a:r>
          </a:p>
        </p:txBody>
      </p:sp>
      <p:sp>
        <p:nvSpPr>
          <p:cNvPr id="5" name="Content Placeholder 4">
            <a:extLst>
              <a:ext uri="{FF2B5EF4-FFF2-40B4-BE49-F238E27FC236}">
                <a16:creationId xmlns:a16="http://schemas.microsoft.com/office/drawing/2014/main" id="{148BDDEA-20B4-4135-95BA-5127D1661CE3}"/>
              </a:ext>
            </a:extLst>
          </p:cNvPr>
          <p:cNvSpPr>
            <a:spLocks noGrp="1"/>
          </p:cNvSpPr>
          <p:nvPr>
            <p:ph idx="1"/>
          </p:nvPr>
        </p:nvSpPr>
        <p:spPr>
          <a:xfrm>
            <a:off x="581192" y="1612418"/>
            <a:ext cx="7178508" cy="4084474"/>
          </a:xfrm>
        </p:spPr>
        <p:txBody>
          <a:bodyPr>
            <a:normAutofit/>
          </a:bodyPr>
          <a:lstStyle/>
          <a:p>
            <a:pPr marL="666900" lvl="1" indent="-342900">
              <a:buFont typeface="+mj-lt"/>
              <a:buAutoNum type="arabicPeriod"/>
            </a:pPr>
            <a:r>
              <a:rPr lang="en-US" sz="2400" dirty="0">
                <a:latin typeface="Arial" panose="020B0604020202020204" pitchFamily="34" charset="0"/>
                <a:cs typeface="Arial" panose="020B0604020202020204" pitchFamily="34" charset="0"/>
              </a:rPr>
              <a:t>Music , set music to on or off.</a:t>
            </a:r>
          </a:p>
          <a:p>
            <a:pPr marL="666900" lvl="1" indent="-342900">
              <a:buFont typeface="+mj-lt"/>
              <a:buAutoNum type="arabicPeriod"/>
            </a:pPr>
            <a:r>
              <a:rPr lang="en-US" sz="2400" dirty="0">
                <a:latin typeface="Arial" panose="020B0604020202020204" pitchFamily="34" charset="0"/>
                <a:cs typeface="Arial" panose="020B0604020202020204" pitchFamily="34" charset="0"/>
              </a:rPr>
              <a:t>Change password </a:t>
            </a:r>
          </a:p>
          <a:p>
            <a:pPr marL="666900" lvl="1" indent="-342900">
              <a:buFont typeface="+mj-lt"/>
              <a:buAutoNum type="arabicPeriod"/>
            </a:pPr>
            <a:r>
              <a:rPr lang="en-US" sz="2400" dirty="0">
                <a:latin typeface="Arial" panose="020B0604020202020204" pitchFamily="34" charset="0"/>
                <a:cs typeface="Arial" panose="020B0604020202020204" pitchFamily="34" charset="0"/>
              </a:rPr>
              <a:t>Logout. </a:t>
            </a:r>
          </a:p>
        </p:txBody>
      </p:sp>
      <p:sp>
        <p:nvSpPr>
          <p:cNvPr id="6" name="Rectangle 2">
            <a:extLst>
              <a:ext uri="{FF2B5EF4-FFF2-40B4-BE49-F238E27FC236}">
                <a16:creationId xmlns:a16="http://schemas.microsoft.com/office/drawing/2014/main" id="{2DCB6482-9C06-480A-8A91-0225FDF67A69}"/>
              </a:ext>
            </a:extLst>
          </p:cNvPr>
          <p:cNvSpPr>
            <a:spLocks noChangeArrowheads="1"/>
          </p:cNvSpPr>
          <p:nvPr/>
        </p:nvSpPr>
        <p:spPr bwMode="auto">
          <a:xfrm>
            <a:off x="715617" y="13358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a:extLst>
              <a:ext uri="{FF2B5EF4-FFF2-40B4-BE49-F238E27FC236}">
                <a16:creationId xmlns:a16="http://schemas.microsoft.com/office/drawing/2014/main" id="{1E51FCC1-D719-4F57-81BF-84B3C63B2528}"/>
              </a:ext>
            </a:extLst>
          </p:cNvPr>
          <p:cNvSpPr>
            <a:spLocks noChangeArrowheads="1"/>
          </p:cNvSpPr>
          <p:nvPr/>
        </p:nvSpPr>
        <p:spPr bwMode="auto">
          <a:xfrm>
            <a:off x="581192" y="1612418"/>
            <a:ext cx="136141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1F032626-7394-4118-91D1-229708ADFD0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763000" y="856580"/>
            <a:ext cx="2362200" cy="49987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94068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D55D3B-60A8-4853-9312-295533117D7C}"/>
              </a:ext>
            </a:extLst>
          </p:cNvPr>
          <p:cNvSpPr>
            <a:spLocks noGrp="1"/>
          </p:cNvSpPr>
          <p:nvPr>
            <p:ph type="title"/>
          </p:nvPr>
        </p:nvSpPr>
        <p:spPr/>
        <p:txBody>
          <a:bodyPr/>
          <a:lstStyle/>
          <a:p>
            <a:r>
              <a:rPr lang="en-US" dirty="0"/>
              <a:t>Analysis and design</a:t>
            </a:r>
          </a:p>
        </p:txBody>
      </p:sp>
      <p:sp>
        <p:nvSpPr>
          <p:cNvPr id="5" name="Content Placeholder 4">
            <a:extLst>
              <a:ext uri="{FF2B5EF4-FFF2-40B4-BE49-F238E27FC236}">
                <a16:creationId xmlns:a16="http://schemas.microsoft.com/office/drawing/2014/main" id="{148BDDEA-20B4-4135-95BA-5127D1661CE3}"/>
              </a:ext>
            </a:extLst>
          </p:cNvPr>
          <p:cNvSpPr>
            <a:spLocks noGrp="1"/>
          </p:cNvSpPr>
          <p:nvPr>
            <p:ph idx="1"/>
          </p:nvPr>
        </p:nvSpPr>
        <p:spPr>
          <a:xfrm>
            <a:off x="581192" y="1612418"/>
            <a:ext cx="7178508" cy="4084474"/>
          </a:xfrm>
        </p:spPr>
        <p:txBody>
          <a:bodyPr>
            <a:normAutofit/>
          </a:bodyPr>
          <a:lstStyle/>
          <a:p>
            <a:pPr marL="666900" lvl="1" indent="-342900">
              <a:buFont typeface="+mj-lt"/>
              <a:buAutoNum type="arabicPeriod"/>
            </a:pPr>
            <a:r>
              <a:rPr lang="en-US" sz="2400" dirty="0">
                <a:latin typeface="Arial" panose="020B0604020202020204" pitchFamily="34" charset="0"/>
                <a:cs typeface="Arial" panose="020B0604020202020204" pitchFamily="34" charset="0"/>
              </a:rPr>
              <a:t>Change Password , similar with another app for change password. Contain current password to make sure it contain.</a:t>
            </a:r>
          </a:p>
          <a:p>
            <a:pPr marL="666900" lvl="1" indent="-342900">
              <a:buFont typeface="+mj-lt"/>
              <a:buAutoNum type="arabicPeriod"/>
            </a:pPr>
            <a:r>
              <a:rPr lang="en-US" sz="2400" dirty="0">
                <a:latin typeface="Arial" panose="020B0604020202020204" pitchFamily="34" charset="0"/>
                <a:cs typeface="Arial" panose="020B0604020202020204" pitchFamily="34" charset="0"/>
              </a:rPr>
              <a:t>Very recommend for the user to change their password.</a:t>
            </a:r>
          </a:p>
          <a:p>
            <a:pPr marL="666900" lvl="1" indent="-342900">
              <a:buFont typeface="+mj-lt"/>
              <a:buAutoNum type="arabicPeriod"/>
            </a:pPr>
            <a:endParaRPr lang="en-US" sz="2400" dirty="0">
              <a:latin typeface="Arial" panose="020B0604020202020204" pitchFamily="34" charset="0"/>
              <a:cs typeface="Arial" panose="020B0604020202020204" pitchFamily="34" charset="0"/>
            </a:endParaRPr>
          </a:p>
        </p:txBody>
      </p:sp>
      <p:sp>
        <p:nvSpPr>
          <p:cNvPr id="6" name="Rectangle 2">
            <a:extLst>
              <a:ext uri="{FF2B5EF4-FFF2-40B4-BE49-F238E27FC236}">
                <a16:creationId xmlns:a16="http://schemas.microsoft.com/office/drawing/2014/main" id="{2DCB6482-9C06-480A-8A91-0225FDF67A69}"/>
              </a:ext>
            </a:extLst>
          </p:cNvPr>
          <p:cNvSpPr>
            <a:spLocks noChangeArrowheads="1"/>
          </p:cNvSpPr>
          <p:nvPr/>
        </p:nvSpPr>
        <p:spPr bwMode="auto">
          <a:xfrm>
            <a:off x="715617" y="13358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a:extLst>
              <a:ext uri="{FF2B5EF4-FFF2-40B4-BE49-F238E27FC236}">
                <a16:creationId xmlns:a16="http://schemas.microsoft.com/office/drawing/2014/main" id="{1E51FCC1-D719-4F57-81BF-84B3C63B2528}"/>
              </a:ext>
            </a:extLst>
          </p:cNvPr>
          <p:cNvSpPr>
            <a:spLocks noChangeArrowheads="1"/>
          </p:cNvSpPr>
          <p:nvPr/>
        </p:nvSpPr>
        <p:spPr bwMode="auto">
          <a:xfrm>
            <a:off x="581192" y="1612418"/>
            <a:ext cx="136141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27332141-9F26-44EC-B8C4-AFD227BDC7FB}"/>
              </a:ext>
            </a:extLst>
          </p:cNvPr>
          <p:cNvPicPr>
            <a:picLocks noChangeAspect="1"/>
          </p:cNvPicPr>
          <p:nvPr/>
        </p:nvPicPr>
        <p:blipFill>
          <a:blip r:embed="rId2"/>
          <a:stretch>
            <a:fillRect/>
          </a:stretch>
        </p:blipFill>
        <p:spPr>
          <a:xfrm>
            <a:off x="7894125" y="935553"/>
            <a:ext cx="2349662" cy="498689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67137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D55D3B-60A8-4853-9312-295533117D7C}"/>
              </a:ext>
            </a:extLst>
          </p:cNvPr>
          <p:cNvSpPr>
            <a:spLocks noGrp="1"/>
          </p:cNvSpPr>
          <p:nvPr>
            <p:ph type="title"/>
          </p:nvPr>
        </p:nvSpPr>
        <p:spPr/>
        <p:txBody>
          <a:bodyPr/>
          <a:lstStyle/>
          <a:p>
            <a:r>
              <a:rPr lang="en-US" dirty="0"/>
              <a:t>Analysis and design</a:t>
            </a:r>
          </a:p>
        </p:txBody>
      </p:sp>
      <p:sp>
        <p:nvSpPr>
          <p:cNvPr id="5" name="Content Placeholder 4">
            <a:extLst>
              <a:ext uri="{FF2B5EF4-FFF2-40B4-BE49-F238E27FC236}">
                <a16:creationId xmlns:a16="http://schemas.microsoft.com/office/drawing/2014/main" id="{148BDDEA-20B4-4135-95BA-5127D1661CE3}"/>
              </a:ext>
            </a:extLst>
          </p:cNvPr>
          <p:cNvSpPr>
            <a:spLocks noGrp="1"/>
          </p:cNvSpPr>
          <p:nvPr>
            <p:ph idx="1"/>
          </p:nvPr>
        </p:nvSpPr>
        <p:spPr>
          <a:xfrm>
            <a:off x="581192" y="1612418"/>
            <a:ext cx="6124408" cy="4084474"/>
          </a:xfrm>
        </p:spPr>
        <p:txBody>
          <a:bodyPr>
            <a:normAutofit/>
          </a:bodyPr>
          <a:lstStyle/>
          <a:p>
            <a:pPr marL="666900" lvl="1" indent="-342900">
              <a:buFont typeface="+mj-lt"/>
              <a:buAutoNum type="arabicPeriod"/>
            </a:pPr>
            <a:r>
              <a:rPr lang="en-US" sz="2400" dirty="0">
                <a:latin typeface="Arial" panose="020B0604020202020204" pitchFamily="34" charset="0"/>
                <a:cs typeface="Arial" panose="020B0604020202020204" pitchFamily="34" charset="0"/>
              </a:rPr>
              <a:t>Leaderboard , contain top 10 user with the high scores in every game.</a:t>
            </a:r>
          </a:p>
          <a:p>
            <a:pPr marL="666900" lvl="1" indent="-342900">
              <a:buFont typeface="+mj-lt"/>
              <a:buAutoNum type="arabicPeriod"/>
            </a:pPr>
            <a:r>
              <a:rPr lang="en-US" sz="2400" dirty="0">
                <a:latin typeface="Arial" panose="020B0604020202020204" pitchFamily="34" charset="0"/>
                <a:cs typeface="Arial" panose="020B0604020202020204" pitchFamily="34" charset="0"/>
              </a:rPr>
              <a:t>Card leaderboard , contain username and user class.</a:t>
            </a:r>
          </a:p>
        </p:txBody>
      </p:sp>
      <p:sp>
        <p:nvSpPr>
          <p:cNvPr id="6" name="Rectangle 2">
            <a:extLst>
              <a:ext uri="{FF2B5EF4-FFF2-40B4-BE49-F238E27FC236}">
                <a16:creationId xmlns:a16="http://schemas.microsoft.com/office/drawing/2014/main" id="{2DCB6482-9C06-480A-8A91-0225FDF67A69}"/>
              </a:ext>
            </a:extLst>
          </p:cNvPr>
          <p:cNvSpPr>
            <a:spLocks noChangeArrowheads="1"/>
          </p:cNvSpPr>
          <p:nvPr/>
        </p:nvSpPr>
        <p:spPr bwMode="auto">
          <a:xfrm>
            <a:off x="715617" y="13358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a:extLst>
              <a:ext uri="{FF2B5EF4-FFF2-40B4-BE49-F238E27FC236}">
                <a16:creationId xmlns:a16="http://schemas.microsoft.com/office/drawing/2014/main" id="{1E51FCC1-D719-4F57-81BF-84B3C63B2528}"/>
              </a:ext>
            </a:extLst>
          </p:cNvPr>
          <p:cNvSpPr>
            <a:spLocks noChangeArrowheads="1"/>
          </p:cNvSpPr>
          <p:nvPr/>
        </p:nvSpPr>
        <p:spPr bwMode="auto">
          <a:xfrm>
            <a:off x="581192" y="1612418"/>
            <a:ext cx="136141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148AFE7E-A899-4A60-8F79-9A98A939F742}"/>
              </a:ext>
            </a:extLst>
          </p:cNvPr>
          <p:cNvPicPr>
            <a:picLocks noChangeAspect="1"/>
          </p:cNvPicPr>
          <p:nvPr/>
        </p:nvPicPr>
        <p:blipFill>
          <a:blip r:embed="rId2"/>
          <a:stretch>
            <a:fillRect/>
          </a:stretch>
        </p:blipFill>
        <p:spPr>
          <a:xfrm>
            <a:off x="7845481" y="702156"/>
            <a:ext cx="2429687" cy="5133345"/>
          </a:xfrm>
          <a:prstGeom prst="rect">
            <a:avLst/>
          </a:prstGeom>
        </p:spPr>
      </p:pic>
    </p:spTree>
    <p:extLst>
      <p:ext uri="{BB962C8B-B14F-4D97-AF65-F5344CB8AC3E}">
        <p14:creationId xmlns:p14="http://schemas.microsoft.com/office/powerpoint/2010/main" val="3841486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D55D3B-60A8-4853-9312-295533117D7C}"/>
              </a:ext>
            </a:extLst>
          </p:cNvPr>
          <p:cNvSpPr>
            <a:spLocks noGrp="1"/>
          </p:cNvSpPr>
          <p:nvPr>
            <p:ph type="title"/>
          </p:nvPr>
        </p:nvSpPr>
        <p:spPr/>
        <p:txBody>
          <a:bodyPr/>
          <a:lstStyle/>
          <a:p>
            <a:r>
              <a:rPr lang="en-US" dirty="0"/>
              <a:t>Analysis and design</a:t>
            </a:r>
          </a:p>
        </p:txBody>
      </p:sp>
      <p:sp>
        <p:nvSpPr>
          <p:cNvPr id="5" name="Content Placeholder 4">
            <a:extLst>
              <a:ext uri="{FF2B5EF4-FFF2-40B4-BE49-F238E27FC236}">
                <a16:creationId xmlns:a16="http://schemas.microsoft.com/office/drawing/2014/main" id="{148BDDEA-20B4-4135-95BA-5127D1661CE3}"/>
              </a:ext>
            </a:extLst>
          </p:cNvPr>
          <p:cNvSpPr>
            <a:spLocks noGrp="1"/>
          </p:cNvSpPr>
          <p:nvPr>
            <p:ph idx="1"/>
          </p:nvPr>
        </p:nvSpPr>
        <p:spPr>
          <a:xfrm>
            <a:off x="581192" y="1612418"/>
            <a:ext cx="7394408" cy="4084474"/>
          </a:xfrm>
        </p:spPr>
        <p:txBody>
          <a:bodyPr/>
          <a:lstStyle/>
          <a:p>
            <a:pPr marL="666900" lvl="1" indent="-342900">
              <a:buFont typeface="+mj-lt"/>
              <a:buAutoNum type="arabicPeriod"/>
            </a:pPr>
            <a:r>
              <a:rPr lang="en-US" sz="2400" dirty="0">
                <a:latin typeface="Arial" panose="020B0604020202020204" pitchFamily="34" charset="0"/>
                <a:cs typeface="Arial" panose="020B0604020202020204" pitchFamily="34" charset="0"/>
              </a:rPr>
              <a:t>Warning message , contain error because there are another device log in with the user id.</a:t>
            </a:r>
          </a:p>
          <a:p>
            <a:pPr marL="666900" lvl="1" indent="-342900">
              <a:buFont typeface="+mj-lt"/>
              <a:buAutoNum type="arabicPeriod"/>
            </a:pPr>
            <a:r>
              <a:rPr lang="en-US" sz="2400" dirty="0">
                <a:latin typeface="Arial" panose="020B0604020202020204" pitchFamily="34" charset="0"/>
                <a:cs typeface="Arial" panose="020B0604020202020204" pitchFamily="34" charset="0"/>
              </a:rPr>
              <a:t>Ok button , will leads user to login scene.</a:t>
            </a:r>
          </a:p>
          <a:p>
            <a:pPr marL="666900" lvl="1" indent="-342900">
              <a:buFont typeface="+mj-lt"/>
              <a:buAutoNum type="arabicPeriod"/>
            </a:pPr>
            <a:r>
              <a:rPr lang="en-US" sz="2400" dirty="0">
                <a:latin typeface="Arial" panose="020B0604020202020204" pitchFamily="34" charset="0"/>
                <a:cs typeface="Arial" panose="020B0604020202020204" pitchFamily="34" charset="0"/>
              </a:rPr>
              <a:t>Quit button , will quit the application.</a:t>
            </a:r>
          </a:p>
          <a:p>
            <a:pPr marL="666900" lvl="1" indent="-342900">
              <a:buFont typeface="+mj-lt"/>
              <a:buAutoNum type="arabicPeriod"/>
            </a:pPr>
            <a:endParaRPr lang="en-US" dirty="0"/>
          </a:p>
        </p:txBody>
      </p:sp>
      <p:sp>
        <p:nvSpPr>
          <p:cNvPr id="6" name="Rectangle 2">
            <a:extLst>
              <a:ext uri="{FF2B5EF4-FFF2-40B4-BE49-F238E27FC236}">
                <a16:creationId xmlns:a16="http://schemas.microsoft.com/office/drawing/2014/main" id="{2DCB6482-9C06-480A-8A91-0225FDF67A69}"/>
              </a:ext>
            </a:extLst>
          </p:cNvPr>
          <p:cNvSpPr>
            <a:spLocks noChangeArrowheads="1"/>
          </p:cNvSpPr>
          <p:nvPr/>
        </p:nvSpPr>
        <p:spPr bwMode="auto">
          <a:xfrm>
            <a:off x="715617" y="13358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a:extLst>
              <a:ext uri="{FF2B5EF4-FFF2-40B4-BE49-F238E27FC236}">
                <a16:creationId xmlns:a16="http://schemas.microsoft.com/office/drawing/2014/main" id="{1E51FCC1-D719-4F57-81BF-84B3C63B2528}"/>
              </a:ext>
            </a:extLst>
          </p:cNvPr>
          <p:cNvSpPr>
            <a:spLocks noChangeArrowheads="1"/>
          </p:cNvSpPr>
          <p:nvPr/>
        </p:nvSpPr>
        <p:spPr bwMode="auto">
          <a:xfrm>
            <a:off x="581192" y="1612418"/>
            <a:ext cx="136141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5B338192-E95F-4D86-9076-4B1745A139F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95970" y="1072234"/>
            <a:ext cx="2385060" cy="5013960"/>
          </a:xfrm>
          <a:prstGeom prst="rect">
            <a:avLst/>
          </a:prstGeom>
          <a:noFill/>
          <a:ln>
            <a:noFill/>
          </a:ln>
        </p:spPr>
      </p:pic>
    </p:spTree>
    <p:extLst>
      <p:ext uri="{BB962C8B-B14F-4D97-AF65-F5344CB8AC3E}">
        <p14:creationId xmlns:p14="http://schemas.microsoft.com/office/powerpoint/2010/main" val="4043130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D55D3B-60A8-4853-9312-295533117D7C}"/>
              </a:ext>
            </a:extLst>
          </p:cNvPr>
          <p:cNvSpPr>
            <a:spLocks noGrp="1"/>
          </p:cNvSpPr>
          <p:nvPr>
            <p:ph type="title"/>
          </p:nvPr>
        </p:nvSpPr>
        <p:spPr/>
        <p:txBody>
          <a:bodyPr/>
          <a:lstStyle/>
          <a:p>
            <a:r>
              <a:rPr lang="en-US" dirty="0"/>
              <a:t>Analysis and design</a:t>
            </a:r>
          </a:p>
        </p:txBody>
      </p:sp>
      <p:sp>
        <p:nvSpPr>
          <p:cNvPr id="5" name="Content Placeholder 4">
            <a:extLst>
              <a:ext uri="{FF2B5EF4-FFF2-40B4-BE49-F238E27FC236}">
                <a16:creationId xmlns:a16="http://schemas.microsoft.com/office/drawing/2014/main" id="{148BDDEA-20B4-4135-95BA-5127D1661CE3}"/>
              </a:ext>
            </a:extLst>
          </p:cNvPr>
          <p:cNvSpPr>
            <a:spLocks noGrp="1"/>
          </p:cNvSpPr>
          <p:nvPr>
            <p:ph idx="1"/>
          </p:nvPr>
        </p:nvSpPr>
        <p:spPr>
          <a:xfrm>
            <a:off x="581192" y="1612418"/>
            <a:ext cx="7178508" cy="4084474"/>
          </a:xfrm>
        </p:spPr>
        <p:txBody>
          <a:bodyPr>
            <a:normAutofit/>
          </a:bodyPr>
          <a:lstStyle/>
          <a:p>
            <a:pPr marL="666900" lvl="1" indent="-342900">
              <a:buFont typeface="+mj-lt"/>
              <a:buAutoNum type="arabicPeriod"/>
            </a:pPr>
            <a:r>
              <a:rPr lang="en-US" sz="2400" dirty="0">
                <a:latin typeface="Arial" panose="020B0604020202020204" pitchFamily="34" charset="0"/>
                <a:cs typeface="Arial" panose="020B0604020202020204" pitchFamily="34" charset="0"/>
              </a:rPr>
              <a:t>Game play , contain user score and high score. Update to database will only execute if score is greater than the high score.</a:t>
            </a:r>
          </a:p>
        </p:txBody>
      </p:sp>
      <p:sp>
        <p:nvSpPr>
          <p:cNvPr id="6" name="Rectangle 2">
            <a:extLst>
              <a:ext uri="{FF2B5EF4-FFF2-40B4-BE49-F238E27FC236}">
                <a16:creationId xmlns:a16="http://schemas.microsoft.com/office/drawing/2014/main" id="{2DCB6482-9C06-480A-8A91-0225FDF67A69}"/>
              </a:ext>
            </a:extLst>
          </p:cNvPr>
          <p:cNvSpPr>
            <a:spLocks noChangeArrowheads="1"/>
          </p:cNvSpPr>
          <p:nvPr/>
        </p:nvSpPr>
        <p:spPr bwMode="auto">
          <a:xfrm>
            <a:off x="715617" y="13358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a:extLst>
              <a:ext uri="{FF2B5EF4-FFF2-40B4-BE49-F238E27FC236}">
                <a16:creationId xmlns:a16="http://schemas.microsoft.com/office/drawing/2014/main" id="{1E51FCC1-D719-4F57-81BF-84B3C63B2528}"/>
              </a:ext>
            </a:extLst>
          </p:cNvPr>
          <p:cNvSpPr>
            <a:spLocks noChangeArrowheads="1"/>
          </p:cNvSpPr>
          <p:nvPr/>
        </p:nvSpPr>
        <p:spPr bwMode="auto">
          <a:xfrm>
            <a:off x="581192" y="1612418"/>
            <a:ext cx="136141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BE04776C-6775-4E8A-ABFC-162CB34EA3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06494" y="1072234"/>
            <a:ext cx="2362200" cy="5029200"/>
          </a:xfrm>
          <a:prstGeom prst="rect">
            <a:avLst/>
          </a:prstGeom>
          <a:noFill/>
          <a:ln>
            <a:noFill/>
          </a:ln>
        </p:spPr>
      </p:pic>
    </p:spTree>
    <p:extLst>
      <p:ext uri="{BB962C8B-B14F-4D97-AF65-F5344CB8AC3E}">
        <p14:creationId xmlns:p14="http://schemas.microsoft.com/office/powerpoint/2010/main" val="862880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B34-6337-DE4D-8FD3-A3A0F5766F2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Unity Game Hub with leaderboard system to increase interaction between student in IT&amp;B Campus</a:t>
            </a:r>
          </a:p>
        </p:txBody>
      </p:sp>
      <p:sp>
        <p:nvSpPr>
          <p:cNvPr id="3" name="Text Placeholder 2">
            <a:extLst>
              <a:ext uri="{FF2B5EF4-FFF2-40B4-BE49-F238E27FC236}">
                <a16:creationId xmlns:a16="http://schemas.microsoft.com/office/drawing/2014/main" id="{4AB27EA9-DD4F-6245-9D17-591DCE0A8ADA}"/>
              </a:ext>
            </a:extLst>
          </p:cNvPr>
          <p:cNvSpPr>
            <a:spLocks noGrp="1"/>
          </p:cNvSpPr>
          <p:nvPr>
            <p:ph type="body" idx="1"/>
          </p:nvPr>
        </p:nvSpPr>
        <p:spPr/>
        <p:txBody>
          <a:bodyPr/>
          <a:lstStyle/>
          <a:p>
            <a:r>
              <a:rPr lang="en-US" dirty="0"/>
              <a:t>Final year project proposal</a:t>
            </a:r>
          </a:p>
        </p:txBody>
      </p:sp>
    </p:spTree>
    <p:extLst>
      <p:ext uri="{BB962C8B-B14F-4D97-AF65-F5344CB8AC3E}">
        <p14:creationId xmlns:p14="http://schemas.microsoft.com/office/powerpoint/2010/main" val="3486361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D55D3B-60A8-4853-9312-295533117D7C}"/>
              </a:ext>
            </a:extLst>
          </p:cNvPr>
          <p:cNvSpPr>
            <a:spLocks noGrp="1"/>
          </p:cNvSpPr>
          <p:nvPr>
            <p:ph type="title"/>
          </p:nvPr>
        </p:nvSpPr>
        <p:spPr/>
        <p:txBody>
          <a:bodyPr/>
          <a:lstStyle/>
          <a:p>
            <a:r>
              <a:rPr lang="en-US" dirty="0"/>
              <a:t>Analysis and design</a:t>
            </a:r>
          </a:p>
        </p:txBody>
      </p:sp>
      <p:sp>
        <p:nvSpPr>
          <p:cNvPr id="5" name="Content Placeholder 4">
            <a:extLst>
              <a:ext uri="{FF2B5EF4-FFF2-40B4-BE49-F238E27FC236}">
                <a16:creationId xmlns:a16="http://schemas.microsoft.com/office/drawing/2014/main" id="{148BDDEA-20B4-4135-95BA-5127D1661CE3}"/>
              </a:ext>
            </a:extLst>
          </p:cNvPr>
          <p:cNvSpPr>
            <a:spLocks noGrp="1"/>
          </p:cNvSpPr>
          <p:nvPr>
            <p:ph idx="1"/>
          </p:nvPr>
        </p:nvSpPr>
        <p:spPr>
          <a:xfrm>
            <a:off x="581192" y="1612418"/>
            <a:ext cx="7178508" cy="4084474"/>
          </a:xfrm>
        </p:spPr>
        <p:txBody>
          <a:bodyPr>
            <a:normAutofit/>
          </a:bodyPr>
          <a:lstStyle/>
          <a:p>
            <a:pPr marL="666900" lvl="1" indent="-342900">
              <a:buFont typeface="+mj-lt"/>
              <a:buAutoNum type="arabicPeriod"/>
            </a:pPr>
            <a:r>
              <a:rPr lang="en-US" sz="2400" dirty="0">
                <a:effectLst/>
                <a:latin typeface="Arial" panose="020B0604020202020204" pitchFamily="34" charset="0"/>
                <a:ea typeface="DengXian" panose="020B0503020204020204" pitchFamily="2" charset="-122"/>
                <a:cs typeface="Arial" panose="020B0604020202020204" pitchFamily="34" charset="0"/>
              </a:rPr>
              <a:t>Chat room, is a feature that base on the title of research “to increase interaction between IT&amp;B Student”. </a:t>
            </a:r>
            <a:endParaRPr lang="en-US" sz="2400" dirty="0">
              <a:latin typeface="Arial" panose="020B0604020202020204" pitchFamily="34" charset="0"/>
              <a:cs typeface="Arial" panose="020B0604020202020204" pitchFamily="34" charset="0"/>
            </a:endParaRPr>
          </a:p>
        </p:txBody>
      </p:sp>
      <p:sp>
        <p:nvSpPr>
          <p:cNvPr id="6" name="Rectangle 2">
            <a:extLst>
              <a:ext uri="{FF2B5EF4-FFF2-40B4-BE49-F238E27FC236}">
                <a16:creationId xmlns:a16="http://schemas.microsoft.com/office/drawing/2014/main" id="{2DCB6482-9C06-480A-8A91-0225FDF67A69}"/>
              </a:ext>
            </a:extLst>
          </p:cNvPr>
          <p:cNvSpPr>
            <a:spLocks noChangeArrowheads="1"/>
          </p:cNvSpPr>
          <p:nvPr/>
        </p:nvSpPr>
        <p:spPr bwMode="auto">
          <a:xfrm>
            <a:off x="715617" y="13358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a:extLst>
              <a:ext uri="{FF2B5EF4-FFF2-40B4-BE49-F238E27FC236}">
                <a16:creationId xmlns:a16="http://schemas.microsoft.com/office/drawing/2014/main" id="{1E51FCC1-D719-4F57-81BF-84B3C63B2528}"/>
              </a:ext>
            </a:extLst>
          </p:cNvPr>
          <p:cNvSpPr>
            <a:spLocks noChangeArrowheads="1"/>
          </p:cNvSpPr>
          <p:nvPr/>
        </p:nvSpPr>
        <p:spPr bwMode="auto">
          <a:xfrm>
            <a:off x="581192" y="1612418"/>
            <a:ext cx="136141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DAAD161D-85D6-4C5D-8CB6-224764FC50F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74392" y="1013460"/>
            <a:ext cx="2901315" cy="4831080"/>
          </a:xfrm>
          <a:prstGeom prst="rect">
            <a:avLst/>
          </a:prstGeom>
          <a:noFill/>
          <a:ln>
            <a:noFill/>
          </a:ln>
        </p:spPr>
      </p:pic>
    </p:spTree>
    <p:extLst>
      <p:ext uri="{BB962C8B-B14F-4D97-AF65-F5344CB8AC3E}">
        <p14:creationId xmlns:p14="http://schemas.microsoft.com/office/powerpoint/2010/main" val="3504442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D55D3B-60A8-4853-9312-295533117D7C}"/>
              </a:ext>
            </a:extLst>
          </p:cNvPr>
          <p:cNvSpPr>
            <a:spLocks noGrp="1"/>
          </p:cNvSpPr>
          <p:nvPr>
            <p:ph type="title"/>
          </p:nvPr>
        </p:nvSpPr>
        <p:spPr/>
        <p:txBody>
          <a:bodyPr>
            <a:normAutofit fontScale="90000"/>
          </a:bodyPr>
          <a:lstStyle/>
          <a:p>
            <a:pPr lvl="0" algn="just">
              <a:lnSpc>
                <a:spcPct val="200000"/>
              </a:lnSpc>
              <a:buSzPts val="1600"/>
            </a:pPr>
            <a:r>
              <a:rPr lang="en-US" sz="3600" b="1" dirty="0">
                <a:effectLst/>
                <a:latin typeface="Calibri" panose="020F0502020204030204" pitchFamily="34" charset="0"/>
                <a:ea typeface="DengXian" panose="020B0503020204020204" pitchFamily="2" charset="-122"/>
                <a:cs typeface="Times New Roman" panose="02020603050405020304" pitchFamily="18" charset="0"/>
              </a:rPr>
              <a:t>Suggestion</a:t>
            </a:r>
            <a:endParaRPr lang="en-ID" sz="2400" dirty="0">
              <a:effectLst/>
              <a:latin typeface="Calibri" panose="020F0502020204030204" pitchFamily="34" charset="0"/>
              <a:ea typeface="DengXian" panose="020B0503020204020204" pitchFamily="2" charset="-122"/>
              <a:cs typeface="Times New Roman" panose="02020603050405020304" pitchFamily="18" charset="0"/>
            </a:endParaRPr>
          </a:p>
        </p:txBody>
      </p:sp>
      <p:sp>
        <p:nvSpPr>
          <p:cNvPr id="5" name="Content Placeholder 4">
            <a:extLst>
              <a:ext uri="{FF2B5EF4-FFF2-40B4-BE49-F238E27FC236}">
                <a16:creationId xmlns:a16="http://schemas.microsoft.com/office/drawing/2014/main" id="{148BDDEA-20B4-4135-95BA-5127D1661CE3}"/>
              </a:ext>
            </a:extLst>
          </p:cNvPr>
          <p:cNvSpPr>
            <a:spLocks noGrp="1"/>
          </p:cNvSpPr>
          <p:nvPr>
            <p:ph idx="1"/>
          </p:nvPr>
        </p:nvSpPr>
        <p:spPr>
          <a:xfrm>
            <a:off x="581191" y="1612418"/>
            <a:ext cx="10343983" cy="4084474"/>
          </a:xfrm>
        </p:spPr>
        <p:txBody>
          <a:bodyPr>
            <a:normAutofit fontScale="92500" lnSpcReduction="10000"/>
          </a:bodyPr>
          <a:lstStyle/>
          <a:p>
            <a:pPr marL="342900" lvl="0" indent="-342900" algn="just">
              <a:lnSpc>
                <a:spcPct val="200000"/>
              </a:lnSpc>
              <a:buFont typeface="+mj-lt"/>
              <a:buAutoNum type="arabicPeriod"/>
            </a:pPr>
            <a:r>
              <a:rPr lang="en-US" sz="2400" dirty="0">
                <a:effectLst/>
                <a:latin typeface="Times New Roman" panose="02020603050405020304" pitchFamily="18" charset="0"/>
                <a:ea typeface="DengXian" panose="020B0503020204020204" pitchFamily="2" charset="-122"/>
                <a:cs typeface="Times New Roman" panose="02020603050405020304" pitchFamily="18" charset="0"/>
              </a:rPr>
              <a:t>Team work in game programming is very important, every individual have their own talent. To gather every talent into one group base on the requirement in conclusion will increase their ability.</a:t>
            </a:r>
            <a:endParaRPr lang="en-ID" sz="2000" dirty="0">
              <a:effectLst/>
              <a:latin typeface="Calibri" panose="020F0502020204030204" pitchFamily="34" charset="0"/>
              <a:ea typeface="DengXian" panose="020B0503020204020204" pitchFamily="2" charset="-122"/>
              <a:cs typeface="Times New Roman" panose="02020603050405020304" pitchFamily="18" charset="0"/>
            </a:endParaRPr>
          </a:p>
          <a:p>
            <a:pPr marL="342900" lvl="0" indent="-342900" algn="just">
              <a:lnSpc>
                <a:spcPct val="200000"/>
              </a:lnSpc>
              <a:spcAft>
                <a:spcPts val="800"/>
              </a:spcAft>
              <a:buFont typeface="+mj-lt"/>
              <a:buAutoNum type="arabicPeriod"/>
            </a:pPr>
            <a:r>
              <a:rPr lang="en-US" sz="2400" dirty="0">
                <a:effectLst/>
                <a:latin typeface="Times New Roman" panose="02020603050405020304" pitchFamily="18" charset="0"/>
                <a:ea typeface="DengXian" panose="020B0503020204020204" pitchFamily="2" charset="-122"/>
                <a:cs typeface="Times New Roman" panose="02020603050405020304" pitchFamily="18" charset="0"/>
              </a:rPr>
              <a:t>Learning Game programming is new step for IT&amp;B campus, but the market of game programming is very big , a lot of competitor and a lot of requirement to be success in this field.</a:t>
            </a:r>
            <a:endParaRPr lang="en-ID" sz="2000" dirty="0">
              <a:effectLst/>
              <a:latin typeface="Calibri" panose="020F0502020204030204" pitchFamily="34" charset="0"/>
              <a:ea typeface="DengXian" panose="020B0503020204020204" pitchFamily="2" charset="-122"/>
              <a:cs typeface="Times New Roman" panose="02020603050405020304" pitchFamily="18" charset="0"/>
            </a:endParaRPr>
          </a:p>
        </p:txBody>
      </p:sp>
      <p:sp>
        <p:nvSpPr>
          <p:cNvPr id="6" name="Rectangle 2">
            <a:extLst>
              <a:ext uri="{FF2B5EF4-FFF2-40B4-BE49-F238E27FC236}">
                <a16:creationId xmlns:a16="http://schemas.microsoft.com/office/drawing/2014/main" id="{2DCB6482-9C06-480A-8A91-0225FDF67A69}"/>
              </a:ext>
            </a:extLst>
          </p:cNvPr>
          <p:cNvSpPr>
            <a:spLocks noChangeArrowheads="1"/>
          </p:cNvSpPr>
          <p:nvPr/>
        </p:nvSpPr>
        <p:spPr bwMode="auto">
          <a:xfrm>
            <a:off x="715617" y="13358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a:extLst>
              <a:ext uri="{FF2B5EF4-FFF2-40B4-BE49-F238E27FC236}">
                <a16:creationId xmlns:a16="http://schemas.microsoft.com/office/drawing/2014/main" id="{1E51FCC1-D719-4F57-81BF-84B3C63B2528}"/>
              </a:ext>
            </a:extLst>
          </p:cNvPr>
          <p:cNvSpPr>
            <a:spLocks noChangeArrowheads="1"/>
          </p:cNvSpPr>
          <p:nvPr/>
        </p:nvSpPr>
        <p:spPr bwMode="auto">
          <a:xfrm>
            <a:off x="581192" y="1612418"/>
            <a:ext cx="136141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04840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group of people sitting at a table discussing plans">
            <a:extLst>
              <a:ext uri="{FF2B5EF4-FFF2-40B4-BE49-F238E27FC236}">
                <a16:creationId xmlns:a16="http://schemas.microsoft.com/office/drawing/2014/main" id="{159A91E2-8BD3-6745-856E-8FA7F232E12B}"/>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a:xfrm>
            <a:off x="5181599" y="0"/>
            <a:ext cx="7010400" cy="6858000"/>
          </a:xfrm>
        </p:spPr>
      </p:pic>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p:txBody>
          <a:bodyPr>
            <a:normAutofit/>
          </a:bodyPr>
          <a:lstStyle/>
          <a:p>
            <a:pPr marL="0" indent="0">
              <a:buNone/>
            </a:pPr>
            <a:r>
              <a:rPr lang="en-US" sz="2400" dirty="0"/>
              <a:t>Industry game is one of the biggest industries in this era. There are a lot of platform in Game industry such as WebGL, android, IOS, PC and etc. but mobile phone is the most and biggest device use in game industry. </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r>
              <a:rPr lang="en-US" dirty="0">
                <a:sym typeface="Bodoni SvtyTwo ITC TT-Book"/>
              </a:rPr>
              <a:t>Background</a:t>
            </a:r>
            <a:br>
              <a:rPr lang="en-US" dirty="0">
                <a:sym typeface="Bodoni SvtyTwo ITC TT-Book"/>
              </a:rPr>
            </a:br>
            <a:r>
              <a:rPr lang="en-US" dirty="0">
                <a:sym typeface="Bodoni SvtyTwo ITC TT-Book"/>
              </a:rPr>
              <a:t>study</a:t>
            </a:r>
          </a:p>
        </p:txBody>
      </p:sp>
    </p:spTree>
    <p:extLst>
      <p:ext uri="{BB962C8B-B14F-4D97-AF65-F5344CB8AC3E}">
        <p14:creationId xmlns:p14="http://schemas.microsoft.com/office/powerpoint/2010/main" val="379308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3ADF16-B507-49CE-9337-BE6A649D89A5}"/>
              </a:ext>
            </a:extLst>
          </p:cNvPr>
          <p:cNvSpPr>
            <a:spLocks noGrp="1"/>
          </p:cNvSpPr>
          <p:nvPr>
            <p:ph type="title"/>
          </p:nvPr>
        </p:nvSpPr>
        <p:spPr/>
        <p:txBody>
          <a:bodyPr/>
          <a:lstStyle/>
          <a:p>
            <a:r>
              <a:rPr lang="en-US" dirty="0"/>
              <a:t>Objective</a:t>
            </a:r>
          </a:p>
        </p:txBody>
      </p:sp>
      <p:sp>
        <p:nvSpPr>
          <p:cNvPr id="6" name="Content Placeholder 5">
            <a:extLst>
              <a:ext uri="{FF2B5EF4-FFF2-40B4-BE49-F238E27FC236}">
                <a16:creationId xmlns:a16="http://schemas.microsoft.com/office/drawing/2014/main" id="{A30B378F-A582-4F2F-BE28-4CCBB3D4320A}"/>
              </a:ext>
            </a:extLst>
          </p:cNvPr>
          <p:cNvSpPr>
            <a:spLocks noGrp="1"/>
          </p:cNvSpPr>
          <p:nvPr>
            <p:ph idx="1"/>
          </p:nvPr>
        </p:nvSpPr>
        <p:spPr>
          <a:xfrm>
            <a:off x="581192" y="1890876"/>
            <a:ext cx="11029616" cy="4084474"/>
          </a:xfrm>
        </p:spPr>
        <p:txBody>
          <a:bodyPr/>
          <a:lstStyle/>
          <a:p>
            <a:r>
              <a:rPr lang="en-ID" sz="2400" dirty="0">
                <a:effectLst/>
                <a:latin typeface="Arial" panose="020B0604020202020204" pitchFamily="34" charset="0"/>
                <a:ea typeface="DengXian" panose="02010600030101010101" pitchFamily="2" charset="-122"/>
                <a:cs typeface="Arial" panose="020B0604020202020204" pitchFamily="34" charset="0"/>
              </a:rPr>
              <a:t>The objective of this study is to provide an entertainment media for student in IT&amp;B Campus. This research also aims to increase or improve game development in IT&amp;B campus.</a:t>
            </a:r>
            <a:r>
              <a:rPr lang="en-US" sz="2400" dirty="0">
                <a:effectLst/>
                <a:latin typeface="Arial" panose="020B0604020202020204" pitchFamily="34" charset="0"/>
                <a:ea typeface="DengXian" panose="02010600030101010101" pitchFamily="2" charset="-122"/>
                <a:cs typeface="Arial" panose="020B0604020202020204" pitchFamily="34" charset="0"/>
              </a:rPr>
              <a:t> </a:t>
            </a:r>
          </a:p>
          <a:p>
            <a:r>
              <a:rPr lang="en-US" sz="2400" dirty="0">
                <a:effectLst/>
                <a:latin typeface="Arial" panose="020B0604020202020204" pitchFamily="34" charset="0"/>
                <a:ea typeface="DengXian" panose="02010600030101010101" pitchFamily="2" charset="-122"/>
                <a:cs typeface="Arial" panose="020B0604020202020204" pitchFamily="34" charset="0"/>
              </a:rPr>
              <a:t>It provides a source of information on the latest market developments and trends that can be useful for a number of individuals and organizations, including school and university. </a:t>
            </a:r>
          </a:p>
          <a:p>
            <a:endParaRPr lang="en-US" dirty="0"/>
          </a:p>
        </p:txBody>
      </p:sp>
    </p:spTree>
    <p:extLst>
      <p:ext uri="{BB962C8B-B14F-4D97-AF65-F5344CB8AC3E}">
        <p14:creationId xmlns:p14="http://schemas.microsoft.com/office/powerpoint/2010/main" val="175110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0F00D2-09A8-4908-8D85-E3C66BAA26A7}"/>
              </a:ext>
            </a:extLst>
          </p:cNvPr>
          <p:cNvSpPr>
            <a:spLocks noGrp="1"/>
          </p:cNvSpPr>
          <p:nvPr>
            <p:ph sz="half" idx="1"/>
          </p:nvPr>
        </p:nvSpPr>
        <p:spPr/>
        <p:txBody>
          <a:bodyPr>
            <a:normAutofit/>
          </a:bodyPr>
          <a:lstStyle/>
          <a:p>
            <a:r>
              <a:rPr lang="en-US" sz="2400" dirty="0">
                <a:latin typeface="Arial" panose="020B0604020202020204" pitchFamily="34" charset="0"/>
                <a:cs typeface="Arial" panose="020B0604020202020204" pitchFamily="34" charset="0"/>
              </a:rPr>
              <a:t>IT&amp;B student and environment, Game and source made for only IT&amp;B student and school.</a:t>
            </a:r>
          </a:p>
        </p:txBody>
      </p:sp>
      <p:sp>
        <p:nvSpPr>
          <p:cNvPr id="5" name="Title 4">
            <a:extLst>
              <a:ext uri="{FF2B5EF4-FFF2-40B4-BE49-F238E27FC236}">
                <a16:creationId xmlns:a16="http://schemas.microsoft.com/office/drawing/2014/main" id="{003ADF16-B507-49CE-9337-BE6A649D89A5}"/>
              </a:ext>
            </a:extLst>
          </p:cNvPr>
          <p:cNvSpPr>
            <a:spLocks noGrp="1"/>
          </p:cNvSpPr>
          <p:nvPr>
            <p:ph type="title"/>
          </p:nvPr>
        </p:nvSpPr>
        <p:spPr/>
        <p:txBody>
          <a:bodyPr/>
          <a:lstStyle/>
          <a:p>
            <a:r>
              <a:rPr lang="en-US" dirty="0"/>
              <a:t>Scope Of study</a:t>
            </a:r>
          </a:p>
        </p:txBody>
      </p:sp>
      <p:pic>
        <p:nvPicPr>
          <p:cNvPr id="10" name="Picture 9">
            <a:extLst>
              <a:ext uri="{FF2B5EF4-FFF2-40B4-BE49-F238E27FC236}">
                <a16:creationId xmlns:a16="http://schemas.microsoft.com/office/drawing/2014/main" id="{80D9946F-577C-4DC8-8197-4C84F2AC326B}"/>
              </a:ext>
            </a:extLst>
          </p:cNvPr>
          <p:cNvPicPr>
            <a:picLocks noChangeAspect="1"/>
          </p:cNvPicPr>
          <p:nvPr/>
        </p:nvPicPr>
        <p:blipFill>
          <a:blip r:embed="rId2"/>
          <a:stretch>
            <a:fillRect/>
          </a:stretch>
        </p:blipFill>
        <p:spPr>
          <a:xfrm>
            <a:off x="6248400" y="2579741"/>
            <a:ext cx="5232400" cy="1698518"/>
          </a:xfrm>
          <a:prstGeom prst="rect">
            <a:avLst/>
          </a:prstGeom>
        </p:spPr>
      </p:pic>
    </p:spTree>
    <p:extLst>
      <p:ext uri="{BB962C8B-B14F-4D97-AF65-F5344CB8AC3E}">
        <p14:creationId xmlns:p14="http://schemas.microsoft.com/office/powerpoint/2010/main" val="1369953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D55D3B-60A8-4853-9312-295533117D7C}"/>
              </a:ext>
            </a:extLst>
          </p:cNvPr>
          <p:cNvSpPr>
            <a:spLocks noGrp="1"/>
          </p:cNvSpPr>
          <p:nvPr>
            <p:ph type="title"/>
          </p:nvPr>
        </p:nvSpPr>
        <p:spPr/>
        <p:txBody>
          <a:bodyPr/>
          <a:lstStyle/>
          <a:p>
            <a:r>
              <a:rPr lang="en-US" dirty="0"/>
              <a:t>Analysis and design</a:t>
            </a:r>
          </a:p>
        </p:txBody>
      </p:sp>
      <p:sp>
        <p:nvSpPr>
          <p:cNvPr id="5" name="Content Placeholder 4">
            <a:extLst>
              <a:ext uri="{FF2B5EF4-FFF2-40B4-BE49-F238E27FC236}">
                <a16:creationId xmlns:a16="http://schemas.microsoft.com/office/drawing/2014/main" id="{148BDDEA-20B4-4135-95BA-5127D1661CE3}"/>
              </a:ext>
            </a:extLst>
          </p:cNvPr>
          <p:cNvSpPr>
            <a:spLocks noGrp="1"/>
          </p:cNvSpPr>
          <p:nvPr>
            <p:ph idx="1"/>
          </p:nvPr>
        </p:nvSpPr>
        <p:spPr>
          <a:xfrm>
            <a:off x="715617" y="1969483"/>
            <a:ext cx="6318388" cy="4084474"/>
          </a:xfrm>
        </p:spPr>
        <p:txBody>
          <a:bodyPr/>
          <a:lstStyle/>
          <a:p>
            <a:r>
              <a:rPr lang="en-US" sz="2400" dirty="0">
                <a:latin typeface="Arial" panose="020B0604020202020204" pitchFamily="34" charset="0"/>
                <a:cs typeface="Arial" panose="020B0604020202020204" pitchFamily="34" charset="0"/>
              </a:rPr>
              <a:t>Flowchart first scene of the game.</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Main point :</a:t>
            </a:r>
          </a:p>
          <a:p>
            <a:pPr marL="666900" lvl="1" indent="-342900">
              <a:buFont typeface="+mj-lt"/>
              <a:buAutoNum type="arabicPeriod"/>
            </a:pPr>
            <a:r>
              <a:rPr lang="en-US" sz="2200" dirty="0">
                <a:latin typeface="Arial" panose="020B0604020202020204" pitchFamily="34" charset="0"/>
                <a:cs typeface="Arial" panose="020B0604020202020204" pitchFamily="34" charset="0"/>
              </a:rPr>
              <a:t>Checking the internet connection </a:t>
            </a:r>
          </a:p>
          <a:p>
            <a:pPr marL="666900" lvl="1" indent="-342900">
              <a:buFont typeface="+mj-lt"/>
              <a:buAutoNum type="arabicPeriod"/>
            </a:pPr>
            <a:r>
              <a:rPr lang="en-US" sz="2200" dirty="0">
                <a:latin typeface="Arial" panose="020B0604020202020204" pitchFamily="34" charset="0"/>
                <a:cs typeface="Arial" panose="020B0604020202020204" pitchFamily="34" charset="0"/>
              </a:rPr>
              <a:t>Checking device id and compare to server </a:t>
            </a:r>
          </a:p>
          <a:p>
            <a:endParaRPr lang="en-US" dirty="0"/>
          </a:p>
        </p:txBody>
      </p:sp>
      <p:sp>
        <p:nvSpPr>
          <p:cNvPr id="6" name="Rectangle 2">
            <a:extLst>
              <a:ext uri="{FF2B5EF4-FFF2-40B4-BE49-F238E27FC236}">
                <a16:creationId xmlns:a16="http://schemas.microsoft.com/office/drawing/2014/main" id="{2DCB6482-9C06-480A-8A91-0225FDF67A69}"/>
              </a:ext>
            </a:extLst>
          </p:cNvPr>
          <p:cNvSpPr>
            <a:spLocks noChangeArrowheads="1"/>
          </p:cNvSpPr>
          <p:nvPr/>
        </p:nvSpPr>
        <p:spPr bwMode="auto">
          <a:xfrm>
            <a:off x="715617" y="13358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8C6E1CF3-538E-4E90-8CEA-4CBD8E22E68A}"/>
              </a:ext>
            </a:extLst>
          </p:cNvPr>
          <p:cNvPicPr>
            <a:picLocks noChangeAspect="1"/>
          </p:cNvPicPr>
          <p:nvPr/>
        </p:nvPicPr>
        <p:blipFill>
          <a:blip r:embed="rId3"/>
          <a:stretch>
            <a:fillRect/>
          </a:stretch>
        </p:blipFill>
        <p:spPr>
          <a:xfrm>
            <a:off x="6765154" y="320346"/>
            <a:ext cx="5104953" cy="6323180"/>
          </a:xfrm>
          <a:prstGeom prst="rect">
            <a:avLst/>
          </a:prstGeom>
        </p:spPr>
      </p:pic>
    </p:spTree>
    <p:extLst>
      <p:ext uri="{BB962C8B-B14F-4D97-AF65-F5344CB8AC3E}">
        <p14:creationId xmlns:p14="http://schemas.microsoft.com/office/powerpoint/2010/main" val="3766439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D55D3B-60A8-4853-9312-295533117D7C}"/>
              </a:ext>
            </a:extLst>
          </p:cNvPr>
          <p:cNvSpPr>
            <a:spLocks noGrp="1"/>
          </p:cNvSpPr>
          <p:nvPr>
            <p:ph type="title"/>
          </p:nvPr>
        </p:nvSpPr>
        <p:spPr/>
        <p:txBody>
          <a:bodyPr/>
          <a:lstStyle/>
          <a:p>
            <a:r>
              <a:rPr lang="en-US" dirty="0"/>
              <a:t>Analysis and design</a:t>
            </a:r>
          </a:p>
        </p:txBody>
      </p:sp>
      <p:sp>
        <p:nvSpPr>
          <p:cNvPr id="5" name="Content Placeholder 4">
            <a:extLst>
              <a:ext uri="{FF2B5EF4-FFF2-40B4-BE49-F238E27FC236}">
                <a16:creationId xmlns:a16="http://schemas.microsoft.com/office/drawing/2014/main" id="{148BDDEA-20B4-4135-95BA-5127D1661CE3}"/>
              </a:ext>
            </a:extLst>
          </p:cNvPr>
          <p:cNvSpPr>
            <a:spLocks noGrp="1"/>
          </p:cNvSpPr>
          <p:nvPr>
            <p:ph idx="1"/>
          </p:nvPr>
        </p:nvSpPr>
        <p:spPr>
          <a:xfrm>
            <a:off x="581192" y="1612418"/>
            <a:ext cx="5862014" cy="4084474"/>
          </a:xfrm>
        </p:spPr>
        <p:txBody>
          <a:bodyPr/>
          <a:lstStyle/>
          <a:p>
            <a:r>
              <a:rPr lang="en-US" sz="2400" dirty="0">
                <a:latin typeface="Arial" panose="020B0604020202020204" pitchFamily="34" charset="0"/>
                <a:cs typeface="Arial" panose="020B0604020202020204" pitchFamily="34" charset="0"/>
              </a:rPr>
              <a:t>Flowchart Log In Scene</a:t>
            </a:r>
          </a:p>
          <a:p>
            <a:endParaRPr lang="en-US" sz="2400" dirty="0">
              <a:latin typeface="Arial" panose="020B0604020202020204" pitchFamily="34" charset="0"/>
              <a:cs typeface="Arial" panose="020B0604020202020204" pitchFamily="34" charset="0"/>
            </a:endParaRPr>
          </a:p>
        </p:txBody>
      </p:sp>
      <p:sp>
        <p:nvSpPr>
          <p:cNvPr id="6" name="Rectangle 2">
            <a:extLst>
              <a:ext uri="{FF2B5EF4-FFF2-40B4-BE49-F238E27FC236}">
                <a16:creationId xmlns:a16="http://schemas.microsoft.com/office/drawing/2014/main" id="{2DCB6482-9C06-480A-8A91-0225FDF67A69}"/>
              </a:ext>
            </a:extLst>
          </p:cNvPr>
          <p:cNvSpPr>
            <a:spLocks noChangeArrowheads="1"/>
          </p:cNvSpPr>
          <p:nvPr/>
        </p:nvSpPr>
        <p:spPr bwMode="auto">
          <a:xfrm>
            <a:off x="715617" y="13358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a:extLst>
              <a:ext uri="{FF2B5EF4-FFF2-40B4-BE49-F238E27FC236}">
                <a16:creationId xmlns:a16="http://schemas.microsoft.com/office/drawing/2014/main" id="{1E51FCC1-D719-4F57-81BF-84B3C63B2528}"/>
              </a:ext>
            </a:extLst>
          </p:cNvPr>
          <p:cNvSpPr>
            <a:spLocks noChangeArrowheads="1"/>
          </p:cNvSpPr>
          <p:nvPr/>
        </p:nvSpPr>
        <p:spPr bwMode="auto">
          <a:xfrm>
            <a:off x="581192" y="1612418"/>
            <a:ext cx="136141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 name="Object 2">
            <a:extLst>
              <a:ext uri="{FF2B5EF4-FFF2-40B4-BE49-F238E27FC236}">
                <a16:creationId xmlns:a16="http://schemas.microsoft.com/office/drawing/2014/main" id="{E2800846-AE70-4158-B802-B9B4E4E550EB}"/>
              </a:ext>
            </a:extLst>
          </p:cNvPr>
          <p:cNvGraphicFramePr>
            <a:graphicFrameLocks noChangeAspect="1"/>
          </p:cNvGraphicFramePr>
          <p:nvPr>
            <p:extLst>
              <p:ext uri="{D42A27DB-BD31-4B8C-83A1-F6EECF244321}">
                <p14:modId xmlns:p14="http://schemas.microsoft.com/office/powerpoint/2010/main" val="185263470"/>
              </p:ext>
            </p:extLst>
          </p:nvPr>
        </p:nvGraphicFramePr>
        <p:xfrm>
          <a:off x="7378700" y="352110"/>
          <a:ext cx="3733800" cy="6205655"/>
        </p:xfrm>
        <a:graphic>
          <a:graphicData uri="http://schemas.openxmlformats.org/presentationml/2006/ole">
            <mc:AlternateContent xmlns:mc="http://schemas.openxmlformats.org/markup-compatibility/2006">
              <mc:Choice xmlns:v="urn:schemas-microsoft-com:vml" Requires="v">
                <p:oleObj spid="_x0000_s1029" name="Visio" r:id="rId3" imgW="3253563" imgH="5402266" progId="Visio.Drawing.15">
                  <p:embed/>
                </p:oleObj>
              </mc:Choice>
              <mc:Fallback>
                <p:oleObj name="Visio" r:id="rId3" imgW="3253563" imgH="540226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700" y="352110"/>
                        <a:ext cx="3733800" cy="6205655"/>
                      </a:xfrm>
                      <a:prstGeom prst="rect">
                        <a:avLst/>
                      </a:prstGeom>
                      <a:noFill/>
                    </p:spPr>
                  </p:pic>
                </p:oleObj>
              </mc:Fallback>
            </mc:AlternateContent>
          </a:graphicData>
        </a:graphic>
      </p:graphicFrame>
    </p:spTree>
    <p:extLst>
      <p:ext uri="{BB962C8B-B14F-4D97-AF65-F5344CB8AC3E}">
        <p14:creationId xmlns:p14="http://schemas.microsoft.com/office/powerpoint/2010/main" val="388644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D55D3B-60A8-4853-9312-295533117D7C}"/>
              </a:ext>
            </a:extLst>
          </p:cNvPr>
          <p:cNvSpPr>
            <a:spLocks noGrp="1"/>
          </p:cNvSpPr>
          <p:nvPr>
            <p:ph type="title"/>
          </p:nvPr>
        </p:nvSpPr>
        <p:spPr/>
        <p:txBody>
          <a:bodyPr/>
          <a:lstStyle/>
          <a:p>
            <a:r>
              <a:rPr lang="en-US" dirty="0"/>
              <a:t>Analysis and design</a:t>
            </a:r>
          </a:p>
        </p:txBody>
      </p:sp>
      <p:sp>
        <p:nvSpPr>
          <p:cNvPr id="5" name="Content Placeholder 4">
            <a:extLst>
              <a:ext uri="{FF2B5EF4-FFF2-40B4-BE49-F238E27FC236}">
                <a16:creationId xmlns:a16="http://schemas.microsoft.com/office/drawing/2014/main" id="{148BDDEA-20B4-4135-95BA-5127D1661CE3}"/>
              </a:ext>
            </a:extLst>
          </p:cNvPr>
          <p:cNvSpPr>
            <a:spLocks noGrp="1"/>
          </p:cNvSpPr>
          <p:nvPr>
            <p:ph idx="1"/>
          </p:nvPr>
        </p:nvSpPr>
        <p:spPr>
          <a:xfrm>
            <a:off x="581192" y="1612418"/>
            <a:ext cx="5862014" cy="4084474"/>
          </a:xfrm>
        </p:spPr>
        <p:txBody>
          <a:bodyPr>
            <a:normAutofit/>
          </a:bodyPr>
          <a:lstStyle/>
          <a:p>
            <a:r>
              <a:rPr lang="en-US" sz="2400" dirty="0">
                <a:latin typeface="Arial" panose="020B0604020202020204" pitchFamily="34" charset="0"/>
                <a:cs typeface="Arial" panose="020B0604020202020204" pitchFamily="34" charset="0"/>
              </a:rPr>
              <a:t>Flowchart Main Menu</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Main point:</a:t>
            </a:r>
          </a:p>
          <a:p>
            <a:pPr marL="666900" lvl="1" indent="-342900">
              <a:buFont typeface="+mj-lt"/>
              <a:buAutoNum type="arabicPeriod"/>
            </a:pPr>
            <a:r>
              <a:rPr lang="en-US" sz="2000" dirty="0">
                <a:latin typeface="Arial" panose="020B0604020202020204" pitchFamily="34" charset="0"/>
                <a:cs typeface="Arial" panose="020B0604020202020204" pitchFamily="34" charset="0"/>
              </a:rPr>
              <a:t>Game view</a:t>
            </a:r>
          </a:p>
          <a:p>
            <a:pPr marL="666900" lvl="1" indent="-342900">
              <a:buFont typeface="+mj-lt"/>
              <a:buAutoNum type="arabicPeriod"/>
            </a:pPr>
            <a:r>
              <a:rPr lang="en-US" sz="2000" dirty="0">
                <a:latin typeface="Arial" panose="020B0604020202020204" pitchFamily="34" charset="0"/>
                <a:cs typeface="Arial" panose="020B0604020202020204" pitchFamily="34" charset="0"/>
              </a:rPr>
              <a:t>User information</a:t>
            </a:r>
          </a:p>
          <a:p>
            <a:pPr marL="666900" lvl="1" indent="-342900">
              <a:buFont typeface="+mj-lt"/>
              <a:buAutoNum type="arabicPeriod"/>
            </a:pPr>
            <a:r>
              <a:rPr lang="en-US" sz="2000" dirty="0">
                <a:latin typeface="Arial" panose="020B0604020202020204" pitchFamily="34" charset="0"/>
                <a:cs typeface="Arial" panose="020B0604020202020204" pitchFamily="34" charset="0"/>
              </a:rPr>
              <a:t>Leaderboard</a:t>
            </a:r>
          </a:p>
          <a:p>
            <a:pPr marL="666900" lvl="1" indent="-342900">
              <a:buFont typeface="+mj-lt"/>
              <a:buAutoNum type="arabicPeriod"/>
            </a:pPr>
            <a:r>
              <a:rPr lang="en-US" sz="2000" dirty="0">
                <a:latin typeface="Arial" panose="020B0604020202020204" pitchFamily="34" charset="0"/>
                <a:cs typeface="Arial" panose="020B0604020202020204" pitchFamily="34" charset="0"/>
              </a:rPr>
              <a:t>Change password</a:t>
            </a:r>
          </a:p>
          <a:p>
            <a:pPr marL="666900" lvl="1" indent="-342900">
              <a:buFont typeface="+mj-lt"/>
              <a:buAutoNum type="arabicPeriod"/>
            </a:pPr>
            <a:r>
              <a:rPr lang="en-US" sz="2000" dirty="0">
                <a:latin typeface="Arial" panose="020B0604020202020204" pitchFamily="34" charset="0"/>
                <a:cs typeface="Arial" panose="020B0604020202020204" pitchFamily="34" charset="0"/>
              </a:rPr>
              <a:t>Logout </a:t>
            </a:r>
          </a:p>
        </p:txBody>
      </p:sp>
      <p:sp>
        <p:nvSpPr>
          <p:cNvPr id="6" name="Rectangle 2">
            <a:extLst>
              <a:ext uri="{FF2B5EF4-FFF2-40B4-BE49-F238E27FC236}">
                <a16:creationId xmlns:a16="http://schemas.microsoft.com/office/drawing/2014/main" id="{2DCB6482-9C06-480A-8A91-0225FDF67A69}"/>
              </a:ext>
            </a:extLst>
          </p:cNvPr>
          <p:cNvSpPr>
            <a:spLocks noChangeArrowheads="1"/>
          </p:cNvSpPr>
          <p:nvPr/>
        </p:nvSpPr>
        <p:spPr bwMode="auto">
          <a:xfrm>
            <a:off x="715617" y="13358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a:extLst>
              <a:ext uri="{FF2B5EF4-FFF2-40B4-BE49-F238E27FC236}">
                <a16:creationId xmlns:a16="http://schemas.microsoft.com/office/drawing/2014/main" id="{1E51FCC1-D719-4F57-81BF-84B3C63B2528}"/>
              </a:ext>
            </a:extLst>
          </p:cNvPr>
          <p:cNvSpPr>
            <a:spLocks noChangeArrowheads="1"/>
          </p:cNvSpPr>
          <p:nvPr/>
        </p:nvSpPr>
        <p:spPr bwMode="auto">
          <a:xfrm>
            <a:off x="581192" y="1612418"/>
            <a:ext cx="136141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53837809-E405-41C8-B3D5-C6BA9E8E5AAF}"/>
              </a:ext>
            </a:extLst>
          </p:cNvPr>
          <p:cNvPicPr>
            <a:picLocks noChangeAspect="1"/>
          </p:cNvPicPr>
          <p:nvPr/>
        </p:nvPicPr>
        <p:blipFill>
          <a:blip r:embed="rId2"/>
          <a:stretch>
            <a:fillRect/>
          </a:stretch>
        </p:blipFill>
        <p:spPr>
          <a:xfrm>
            <a:off x="7388280" y="304529"/>
            <a:ext cx="2757205" cy="6437666"/>
          </a:xfrm>
          <a:prstGeom prst="rect">
            <a:avLst/>
          </a:prstGeom>
        </p:spPr>
      </p:pic>
    </p:spTree>
    <p:extLst>
      <p:ext uri="{BB962C8B-B14F-4D97-AF65-F5344CB8AC3E}">
        <p14:creationId xmlns:p14="http://schemas.microsoft.com/office/powerpoint/2010/main" val="165366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D55D3B-60A8-4853-9312-295533117D7C}"/>
              </a:ext>
            </a:extLst>
          </p:cNvPr>
          <p:cNvSpPr>
            <a:spLocks noGrp="1"/>
          </p:cNvSpPr>
          <p:nvPr>
            <p:ph type="title"/>
          </p:nvPr>
        </p:nvSpPr>
        <p:spPr/>
        <p:txBody>
          <a:bodyPr/>
          <a:lstStyle/>
          <a:p>
            <a:r>
              <a:rPr lang="en-US" dirty="0"/>
              <a:t>Analysis and design</a:t>
            </a:r>
          </a:p>
        </p:txBody>
      </p:sp>
      <p:sp>
        <p:nvSpPr>
          <p:cNvPr id="5" name="Content Placeholder 4">
            <a:extLst>
              <a:ext uri="{FF2B5EF4-FFF2-40B4-BE49-F238E27FC236}">
                <a16:creationId xmlns:a16="http://schemas.microsoft.com/office/drawing/2014/main" id="{148BDDEA-20B4-4135-95BA-5127D1661CE3}"/>
              </a:ext>
            </a:extLst>
          </p:cNvPr>
          <p:cNvSpPr>
            <a:spLocks noGrp="1"/>
          </p:cNvSpPr>
          <p:nvPr>
            <p:ph idx="1"/>
          </p:nvPr>
        </p:nvSpPr>
        <p:spPr>
          <a:xfrm>
            <a:off x="581192" y="1612418"/>
            <a:ext cx="5862014" cy="4084474"/>
          </a:xfrm>
        </p:spPr>
        <p:txBody>
          <a:bodyPr>
            <a:normAutofit/>
          </a:bodyPr>
          <a:lstStyle/>
          <a:p>
            <a:r>
              <a:rPr lang="en-US" sz="2400" dirty="0"/>
              <a:t>Flowchart Game</a:t>
            </a:r>
          </a:p>
          <a:p>
            <a:endParaRPr lang="en-US" sz="2400" dirty="0"/>
          </a:p>
          <a:p>
            <a:r>
              <a:rPr lang="en-US" sz="2400" dirty="0"/>
              <a:t>Main point:</a:t>
            </a:r>
          </a:p>
          <a:p>
            <a:pPr marL="666900" lvl="1" indent="-342900">
              <a:buFont typeface="+mj-lt"/>
              <a:buAutoNum type="arabicPeriod"/>
            </a:pPr>
            <a:r>
              <a:rPr lang="en-US" sz="2000" dirty="0"/>
              <a:t>Gameplay</a:t>
            </a:r>
          </a:p>
          <a:p>
            <a:pPr marL="666900" lvl="1" indent="-342900">
              <a:buFont typeface="+mj-lt"/>
              <a:buAutoNum type="arabicPeriod"/>
            </a:pPr>
            <a:r>
              <a:rPr lang="en-US" sz="2000" dirty="0"/>
              <a:t>High score</a:t>
            </a:r>
          </a:p>
          <a:p>
            <a:pPr marL="666900" lvl="1" indent="-342900">
              <a:buFont typeface="+mj-lt"/>
              <a:buAutoNum type="arabicPeriod"/>
            </a:pPr>
            <a:endParaRPr lang="en-US" sz="2000" dirty="0"/>
          </a:p>
        </p:txBody>
      </p:sp>
      <p:sp>
        <p:nvSpPr>
          <p:cNvPr id="6" name="Rectangle 2">
            <a:extLst>
              <a:ext uri="{FF2B5EF4-FFF2-40B4-BE49-F238E27FC236}">
                <a16:creationId xmlns:a16="http://schemas.microsoft.com/office/drawing/2014/main" id="{2DCB6482-9C06-480A-8A91-0225FDF67A69}"/>
              </a:ext>
            </a:extLst>
          </p:cNvPr>
          <p:cNvSpPr>
            <a:spLocks noChangeArrowheads="1"/>
          </p:cNvSpPr>
          <p:nvPr/>
        </p:nvSpPr>
        <p:spPr bwMode="auto">
          <a:xfrm>
            <a:off x="715617" y="13358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a:extLst>
              <a:ext uri="{FF2B5EF4-FFF2-40B4-BE49-F238E27FC236}">
                <a16:creationId xmlns:a16="http://schemas.microsoft.com/office/drawing/2014/main" id="{1E51FCC1-D719-4F57-81BF-84B3C63B2528}"/>
              </a:ext>
            </a:extLst>
          </p:cNvPr>
          <p:cNvSpPr>
            <a:spLocks noChangeArrowheads="1"/>
          </p:cNvSpPr>
          <p:nvPr/>
        </p:nvSpPr>
        <p:spPr bwMode="auto">
          <a:xfrm>
            <a:off x="581192" y="1612418"/>
            <a:ext cx="136141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E9AB77BD-7B32-4D3E-9E5D-1F36A61031B9}"/>
              </a:ext>
            </a:extLst>
          </p:cNvPr>
          <p:cNvGraphicFramePr>
            <a:graphicFrameLocks noChangeAspect="1"/>
          </p:cNvGraphicFramePr>
          <p:nvPr>
            <p:extLst>
              <p:ext uri="{D42A27DB-BD31-4B8C-83A1-F6EECF244321}">
                <p14:modId xmlns:p14="http://schemas.microsoft.com/office/powerpoint/2010/main" val="1519773179"/>
              </p:ext>
            </p:extLst>
          </p:nvPr>
        </p:nvGraphicFramePr>
        <p:xfrm>
          <a:off x="7353993" y="407565"/>
          <a:ext cx="3976597" cy="6042869"/>
        </p:xfrm>
        <a:graphic>
          <a:graphicData uri="http://schemas.openxmlformats.org/presentationml/2006/ole">
            <mc:AlternateContent xmlns:mc="http://schemas.openxmlformats.org/markup-compatibility/2006">
              <mc:Choice xmlns:v="urn:schemas-microsoft-com:vml" Requires="v">
                <p:oleObj spid="_x0000_s2053" name="Visio" r:id="rId3" imgW="3794547" imgH="5775567" progId="Visio.Drawing.15">
                  <p:embed/>
                </p:oleObj>
              </mc:Choice>
              <mc:Fallback>
                <p:oleObj name="Visio" r:id="rId3" imgW="3794547" imgH="5775567" progId="Visio.Drawing.15">
                  <p:embed/>
                  <p:pic>
                    <p:nvPicPr>
                      <p:cNvPr id="3" name="Object 2">
                        <a:extLst>
                          <a:ext uri="{FF2B5EF4-FFF2-40B4-BE49-F238E27FC236}">
                            <a16:creationId xmlns:a16="http://schemas.microsoft.com/office/drawing/2014/main" id="{09119B01-2794-4B5B-893C-35DEA197A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3993" y="407565"/>
                        <a:ext cx="3976597" cy="6042869"/>
                      </a:xfrm>
                      <a:prstGeom prst="rect">
                        <a:avLst/>
                      </a:prstGeom>
                      <a:noFill/>
                    </p:spPr>
                  </p:pic>
                </p:oleObj>
              </mc:Fallback>
            </mc:AlternateContent>
          </a:graphicData>
        </a:graphic>
      </p:graphicFrame>
    </p:spTree>
    <p:extLst>
      <p:ext uri="{BB962C8B-B14F-4D97-AF65-F5344CB8AC3E}">
        <p14:creationId xmlns:p14="http://schemas.microsoft.com/office/powerpoint/2010/main" val="1305085978"/>
      </p:ext>
    </p:extLst>
  </p:cSld>
  <p:clrMapOvr>
    <a:masterClrMapping/>
  </p:clrMapOvr>
</p:sld>
</file>

<file path=ppt/theme/theme1.xml><?xml version="1.0" encoding="utf-8"?>
<a:theme xmlns:a="http://schemas.openxmlformats.org/drawingml/2006/main" name="DividendVTI">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inimalist_Light_Sales Pitch_01_Win32_AS_v4" id="{AE3810B2-EB50-490A-9B4E-9FA07A4550C3}" vid="{D5F0F717-C359-4A2D-BDB0-CA99CA6877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C43B05-D266-4257-98DE-FF9D8CEDAE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435A0B9-5F49-415F-9BEE-591FDACE98D1}">
  <ds:schemaRefs>
    <ds:schemaRef ds:uri="http://schemas.microsoft.com/sharepoint/v3/contenttype/forms"/>
  </ds:schemaRefs>
</ds:datastoreItem>
</file>

<file path=customXml/itemProps3.xml><?xml version="1.0" encoding="utf-8"?>
<ds:datastoreItem xmlns:ds="http://schemas.openxmlformats.org/officeDocument/2006/customXml" ds:itemID="{EB17DF47-B23F-4BE1-BFEA-606A2B2788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light sales pitch</Template>
  <TotalTime>1521</TotalTime>
  <Words>656</Words>
  <Application>Microsoft Office PowerPoint</Application>
  <PresentationFormat>Widescreen</PresentationFormat>
  <Paragraphs>72</Paragraphs>
  <Slides>21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vt:lpstr>
      <vt:lpstr>Calibri</vt:lpstr>
      <vt:lpstr>Garamond</vt:lpstr>
      <vt:lpstr>Helvetica Light</vt:lpstr>
      <vt:lpstr>Times New Roman</vt:lpstr>
      <vt:lpstr>Wingdings 2</vt:lpstr>
      <vt:lpstr>DividendVTI</vt:lpstr>
      <vt:lpstr>Visio</vt:lpstr>
      <vt:lpstr>PowerPoint Presentation</vt:lpstr>
      <vt:lpstr>Unity Game Hub with leaderboard system to increase interaction between student in IT&amp;B Campus</vt:lpstr>
      <vt:lpstr>Background study</vt:lpstr>
      <vt:lpstr>Objective</vt:lpstr>
      <vt:lpstr>Scope Of study</vt:lpstr>
      <vt:lpstr>Analysis and design</vt:lpstr>
      <vt:lpstr>Analysis and design</vt:lpstr>
      <vt:lpstr>Analysis and design</vt:lpstr>
      <vt:lpstr>Analysis and design</vt:lpstr>
      <vt:lpstr>Analysis and design</vt:lpstr>
      <vt:lpstr>Analysis and design</vt:lpstr>
      <vt:lpstr>Analysis and design</vt:lpstr>
      <vt:lpstr>Analysis and design</vt:lpstr>
      <vt:lpstr>Analysis and design</vt:lpstr>
      <vt:lpstr>Analysis and design</vt:lpstr>
      <vt:lpstr>Analysis and design</vt:lpstr>
      <vt:lpstr>Analysis and design</vt:lpstr>
      <vt:lpstr>Analysis and design</vt:lpstr>
      <vt:lpstr>Analysis and design</vt:lpstr>
      <vt:lpstr>Analysis and design</vt:lpstr>
      <vt:lpstr>Suggestion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 Game Hub with leaderboard system to increase interaction between student in IT&amp;B Campus</dc:title>
  <dc:creator>Wilson Tansil</dc:creator>
  <cp:lastModifiedBy>sebastian tan</cp:lastModifiedBy>
  <cp:revision>34</cp:revision>
  <dcterms:created xsi:type="dcterms:W3CDTF">2021-05-26T13:47:32Z</dcterms:created>
  <dcterms:modified xsi:type="dcterms:W3CDTF">2021-09-25T17:26:57Z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