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5552A3-8AC7-24E1-0F14-3E18A283D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B9CC36-BAC0-46D4-0B66-68456DD37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40EA78-7E1B-1599-0303-EC78638B7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5308-D659-41A3-8E73-D49DD8493F52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B2B7B4-0BEB-5D5D-F12B-282A79D6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9AEC50-33EE-9DF2-34A5-8BE030C4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7FA8-85A1-4118-A1A2-5C1D70DBD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47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0876C-45E8-4FA5-5003-A88B145D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ADE372-7ED2-EC70-2835-35742268A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EA06EE-B131-1D05-2210-420BDB5D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5308-D659-41A3-8E73-D49DD8493F52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97E3A0-DF0F-B888-0258-4C91722C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8AAA85-6E01-64DC-5A44-C57C3C7E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7FA8-85A1-4118-A1A2-5C1D70DBD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82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5893CCA-CD62-DDB9-9191-B8E43367C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102479-CDB7-5397-3CE4-41A15AF88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3D58FF-CD2A-78B1-7679-8E94F530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5308-D659-41A3-8E73-D49DD8493F52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0B956E-4AFF-F4C1-30FA-673C7B14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370A68-990D-B88F-E83B-D7737AA8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7FA8-85A1-4118-A1A2-5C1D70DBD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04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9793A-F36B-295A-7D42-F1FEBEBF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0E4D34-094F-0371-8D4A-2995E3741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62BDE5-0836-42D7-6070-1133D79A0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5308-D659-41A3-8E73-D49DD8493F52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B77275-6883-2AE9-16D0-022E0FF2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BBB406-2A30-BC4B-3CEC-7AF76DC3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7FA8-85A1-4118-A1A2-5C1D70DBD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15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732F64-1D64-8601-EF3C-44F3B155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25A158-1EBF-78E0-61A1-C46C2DB77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DD9396-E04C-B663-6FB4-4150B192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5308-D659-41A3-8E73-D49DD8493F52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340FF4-3349-5233-A9BA-5A1BD7DF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9D2669-D712-224D-28B9-8F4F635A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7FA8-85A1-4118-A1A2-5C1D70DBD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6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E9E1A-401C-C9C2-04F1-107554243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F96919-F133-D05D-B5FC-F8F960E84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BA49DC-BBB6-1DDF-831A-24FFE5ED6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65C0D1-B82D-7701-3A47-274FF5CF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5308-D659-41A3-8E73-D49DD8493F52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E88DAE-ACFA-E78B-97AA-3D08AA85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6B4DA6-DA2D-F25F-52AC-2DEBBB28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7FA8-85A1-4118-A1A2-5C1D70DBD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4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D19FD-8C39-3FB5-0BB6-3EC9D208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6199D4-813E-BFB0-9E6A-8334083D6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3D4F33-C7D3-39B1-7325-BF13B64AB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A3DF5ED-D49E-1DE4-11DA-B0500CD92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9F3EF4D-7C7C-0EC8-2BF2-BB87FA1B9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751D337-B4BF-4267-6517-82EDD8E24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5308-D659-41A3-8E73-D49DD8493F52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3E4DB1A-B351-1A70-0E13-569DD657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5A6B6D0-3258-0504-8D72-77079211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7FA8-85A1-4118-A1A2-5C1D70DBD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71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8E559-6527-02FB-2E7E-52CEA8C3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A1B6701-0324-7D42-2D4D-89108CCF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5308-D659-41A3-8E73-D49DD8493F52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14F8E27-A3B6-76FA-26E2-9FE2DBAC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3133F2-7E48-453E-CB0A-429E4104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7FA8-85A1-4118-A1A2-5C1D70DBD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38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4633AEB-963F-4D25-6135-7AEBE6ECE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5308-D659-41A3-8E73-D49DD8493F52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4FF6DD7-B28D-528E-E714-D8D18CAD4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9FC332-4211-8F23-77F9-9EB246BA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7FA8-85A1-4118-A1A2-5C1D70DBD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21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FCCFB-67C0-72DE-E45D-CFF73323C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F45BCC-B05C-540B-FBDA-A3EEA4973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1F51DFC-FFBC-FB95-09D5-60B56A820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12CBE4-52E3-E0E8-097B-0AC386FB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5308-D659-41A3-8E73-D49DD8493F52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101F72-D162-44FA-6BF8-866792E6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7E3C00-BF12-3567-5B07-D9604B37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7FA8-85A1-4118-A1A2-5C1D70DBD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95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BFBE2-66BD-605F-8EAC-62AFEC8B9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8088230-1800-16AD-FCFA-BE3C12C36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3DBDD5-F2DD-9A00-83D3-17178E9CB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9A7D2E-DEB5-BFBB-E698-260521B2B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85308-D659-41A3-8E73-D49DD8493F52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E2DB9B-6018-1A4C-B49B-E12611AB9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9D85BA-8105-10DB-EE7A-6C017BF47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47FA8-85A1-4118-A1A2-5C1D70DBD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13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9A361-C154-8305-1A97-AB180063F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0CD1C4-4B0D-8D0E-714C-6CA01AE2C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7BCD0D-DFEB-9ACF-B012-D914CC36E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885308-D659-41A3-8E73-D49DD8493F52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AB9734-9C1E-BCEB-9CA1-97DCFEC98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E6DB26-7BF2-0D85-85DE-8AE755B31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647FA8-85A1-4118-A1A2-5C1D70DBD0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57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84945D-C0E1-7C57-44FF-0439401DF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>
              <a:lnSpc>
                <a:spcPct val="115000"/>
              </a:lnSpc>
              <a:spcAft>
                <a:spcPts val="500"/>
              </a:spcAft>
            </a:pPr>
            <a:r>
              <a:rPr lang="ru-RU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Самостоятельная работа к занятию: </a:t>
            </a:r>
            <a:r>
              <a:rPr lang="ru-RU" sz="1800" kern="10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Тема 2 История операционных систем</a:t>
            </a:r>
            <a:br>
              <a:rPr lang="ru-RU" sz="1800" kern="100" dirty="0">
                <a:solidFill>
                  <a:srgbClr val="1D2125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kern="10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br>
              <a:rPr lang="ru-RU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kern="10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Сайгин Алексей</a:t>
            </a:r>
            <a:br>
              <a:rPr lang="ru-RU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kern="10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</a:t>
            </a:r>
            <a:br>
              <a:rPr lang="ru-RU" sz="18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kern="10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КИСП-9-23 (2)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9D75B5-9D24-79BA-0C3F-5BD4F7090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История развития </a:t>
            </a:r>
            <a:r>
              <a:rPr lang="en-US" dirty="0"/>
              <a:t>OC Windows</a:t>
            </a:r>
          </a:p>
        </p:txBody>
      </p:sp>
    </p:spTree>
    <p:extLst>
      <p:ext uri="{BB962C8B-B14F-4D97-AF65-F5344CB8AC3E}">
        <p14:creationId xmlns:p14="http://schemas.microsoft.com/office/powerpoint/2010/main" val="1199165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11018-5799-9EF4-7218-9DBC04A15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Windows 7 (2009)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22E094-2875-8F7E-EE79-FB75EE69F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Улучшенная версия Vista с оптимизированной производительностью и новыми функциями, такими как сенсорная поддержка и улучшенный интерфейс.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Стала одной из самых популярных версий Windows.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6643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BA3BC-4FB2-1A29-0138-88A70F4E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Windows 8 (2012)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402BDA-E257-D676-453B-93BED6C14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Радикальное изменение интерфейса с введением "плиточного" меню "Пуск" (Metro UI).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Ориентация на сенсорные устройства, но вызвала недовольство пользователей традиционных ПК.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Windows 8.1 (2013)</a:t>
            </a:r>
            <a:r>
              <a:rPr lang="ru-RU" dirty="0"/>
              <a:t>: Исправлены некоторые недостатки, возвращена кнопка "Пуск".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63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3CC7BA-F2F4-C202-AC2C-3B7BAD4C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Windows 10 (2015)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8BCE8-19CA-C014-3293-D0F60E13E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Возвращение к традиционному меню "Пуск" с элементами интерфейса Windows 8.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Универсальная платформа для ПК, планшетов, смартфонов и Xbox.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Регулярные обновления (как сервисная модель).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Встроенный голосовой помощник </a:t>
            </a:r>
            <a:r>
              <a:rPr lang="ru-RU" dirty="0" err="1"/>
              <a:t>Cortana</a:t>
            </a:r>
            <a:r>
              <a:rPr lang="ru-RU" dirty="0"/>
              <a:t>, браузер Edge и поддержка DirectX 12.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958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9B283-A986-68D6-56BA-8E7697BC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Windows 11 (2021)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3455F4-0E4C-5386-08D4-E8BBA45DA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Новый дизайн с центрированным меню "Пуск", улучшенной поддержкой сенсорных устройств и игр.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Поддержка </a:t>
            </a:r>
            <a:r>
              <a:rPr lang="ru-RU" dirty="0" err="1"/>
              <a:t>Android</a:t>
            </a:r>
            <a:r>
              <a:rPr lang="ru-RU" dirty="0"/>
              <a:t>-приложений через Amazon </a:t>
            </a:r>
            <a:r>
              <a:rPr lang="ru-RU" dirty="0" err="1"/>
              <a:t>Appstore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Повышенные требования к оборудованию (например, TPM 2.0).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963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CC0AF8-5BC1-7FB9-41BC-6F2B49B7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Ранние этапы (1980</a:t>
            </a:r>
            <a:r>
              <a:rPr lang="en-US" dirty="0"/>
              <a:t>-e </a:t>
            </a:r>
            <a:r>
              <a:rPr lang="ru-RU" dirty="0"/>
              <a:t>годы)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90D74C-E364-DAE1-9869-69D4762F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Windows 1.0 (1985)</a:t>
            </a:r>
            <a:r>
              <a:rPr lang="ru-RU" dirty="0"/>
              <a:t>: Первая версия Windows, которая была не самостоятельной ОС, а графической оболочкой для MS-DOS. Она включала простые приложения, такие как калькулятор, блокнот и игру </a:t>
            </a:r>
            <a:r>
              <a:rPr lang="ru-RU" dirty="0" err="1"/>
              <a:t>Reversi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Windows 2.0 (1987)</a:t>
            </a:r>
            <a:r>
              <a:rPr lang="ru-RU" dirty="0"/>
              <a:t>: Появились перекрывающиеся окна, поддержка расширенной памяти и новые приложения, такие как Excel и Word.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582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8A7CB5-5E85-7836-010C-AABC30D7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Windows 3.x (1990-1992)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42FF32-F394-5872-686C-87D851610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Windows 3.0 (1990)</a:t>
            </a:r>
            <a:r>
              <a:rPr lang="ru-RU" dirty="0"/>
              <a:t>: Значительное улучшение интерфейса и производительности. Появилась поддержка виртуальной памяти, улучшенный файловый менеджер и игра "Сапер".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Windows 3.1 (1992)</a:t>
            </a:r>
            <a:r>
              <a:rPr lang="ru-RU" dirty="0"/>
              <a:t>: Добавлена поддержка мультимедиа (звук и видео), шрифтов </a:t>
            </a:r>
            <a:r>
              <a:rPr lang="ru-RU" dirty="0" err="1"/>
              <a:t>TrueType</a:t>
            </a:r>
            <a:r>
              <a:rPr lang="ru-RU" dirty="0"/>
              <a:t> и улучшена стабильность системы.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7901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94C1C-1403-2C73-BE91-F9396736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Windows 95 (1995)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3A8324-36FD-A83B-1501-F4012531C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Революционная версия, которая стала первой полноценной ОС (хотя всё ещё опиралась на MS-DOS). Появились: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Кнопка "Пуск" и панель задач.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Поддержка длинных имён файлов.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Plug </a:t>
            </a:r>
            <a:r>
              <a:rPr lang="ru-RU" dirty="0" err="1"/>
              <a:t>and</a:t>
            </a:r>
            <a:r>
              <a:rPr lang="ru-RU" dirty="0"/>
              <a:t> Play (автоматическое распознавание оборудования).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Встроенная поддержка Интернета.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088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1B6E6-09EA-29A5-A165-63BE7E59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Windows 98 (1998)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44AC8D-E38D-C1C7-617B-71D394386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Улучшенная версия Windows 95 с поддержкой USB, DVD и новых стандартов мультимедиа.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Windows 98 SE (1999)</a:t>
            </a:r>
            <a:r>
              <a:rPr lang="ru-RU" dirty="0"/>
              <a:t>: Вторая редакция с улучшенной поддержкой сети и Интернета.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587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0A1B63-EE27-EEF0-DC8C-0510E8853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Windows 2000 (2000)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ECBAE-1968-B589-9C03-34FEC6C15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Ориентирована на корпоративный рынок. Основана на технологии NT, что обеспечило повышенную стабильность и безопасность.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Поддержка Active Directory, шифрования файлов и улучшенной работы в сетях.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200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A00146-34C8-63C9-7FDA-2F50D1A7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Windows ME (Millennium Edition, 2000)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2DE3E5-9A24-570D-069B-47857186E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Последняя версия, основанная на MS-DOS. Была ориентирована на домашних пользователей, но получила негативные отзывы из-за нестабильности.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382553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10A8A-72CB-8B40-9584-F6A6F682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Windows XP (2001)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95F50B-934C-5820-FF10-1EBC5ABA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Одна из самых успешных версий Windows. Объединила линейки NT и 9x.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Новый интерфейс </a:t>
            </a:r>
            <a:r>
              <a:rPr lang="ru-RU" dirty="0" err="1"/>
              <a:t>Luna</a:t>
            </a:r>
            <a:r>
              <a:rPr lang="ru-RU" dirty="0"/>
              <a:t>, улучшенная стабильность, поддержка </a:t>
            </a:r>
            <a:r>
              <a:rPr lang="ru-RU" dirty="0" err="1"/>
              <a:t>Wi</a:t>
            </a:r>
            <a:r>
              <a:rPr lang="ru-RU" dirty="0"/>
              <a:t>-Fi и множество мультимедийных функций.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Оставалась популярной даже после выхода более новых версий.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7553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58F2A-A583-BA84-0E21-CBB9F6DD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Windows Vista (2007)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318F18-DAC3-403F-56A2-78A90047A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Представила новый интерфейс Aero, улучшенную безопасность (UAC) и поиск.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Однако Vista получила критику за высокие системные требования и проблемы с совместимостью.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03552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545</Words>
  <Application>Microsoft Office PowerPoint</Application>
  <PresentationFormat>Широкоэкранный</PresentationFormat>
  <Paragraphs>45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Тема Office</vt:lpstr>
      <vt:lpstr>Самостоятельная работа к занятию: Тема 2 История операционных систем Выполнил: Сайгин Алексей Группа: КИСП-9-23 (2)</vt:lpstr>
      <vt:lpstr>1. Ранние этапы (1980-e годы)</vt:lpstr>
      <vt:lpstr>2. Windows 3.x (1990-1992)</vt:lpstr>
      <vt:lpstr>3. Windows 95 (1995)</vt:lpstr>
      <vt:lpstr>4. Windows 98 (1998)</vt:lpstr>
      <vt:lpstr>5. Windows 2000 (2000)</vt:lpstr>
      <vt:lpstr>6. Windows ME (Millennium Edition, 2000)</vt:lpstr>
      <vt:lpstr>7. Windows XP (2001)</vt:lpstr>
      <vt:lpstr>8. Windows Vista (2007)</vt:lpstr>
      <vt:lpstr>9. Windows 7 (2009)</vt:lpstr>
      <vt:lpstr>10. Windows 8 (2012)</vt:lpstr>
      <vt:lpstr>11. Windows 10 (2015)</vt:lpstr>
      <vt:lpstr>12. Windows 11 (2021)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Wilsonyc ㅤ</dc:creator>
  <cp:lastModifiedBy>Wilsonyc ㅤ</cp:lastModifiedBy>
  <cp:revision>1</cp:revision>
  <dcterms:created xsi:type="dcterms:W3CDTF">2025-03-03T20:07:52Z</dcterms:created>
  <dcterms:modified xsi:type="dcterms:W3CDTF">2025-03-03T20:15:37Z</dcterms:modified>
</cp:coreProperties>
</file>