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37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830 175 1920,'0'0'4404,"8"-8"-3458,25-24 68,-32 31-848,0-1 0,0 0 0,0 1 0,0-1 0,0 0 0,0 0 0,0 1-1,-1-1 1,1 0 0,0 0 0,-1 0 0,0 0 0,0 0 0,1 0 0,-1 0-1,0 0 1,0 0 0,-1 0 0,1 0 0,-1-3 0,0-3 305,-2 7-369,0-1 0,-1 1 1,1 0-1,0 0 1,-1 0-1,1 1 0,-1-1 1,-4 1-1,6 0-24,-105-9 89,-167 7 0,254 4-172,-1 1 1,1 0-1,-1 2 0,2 0 1,-1 2-1,-33 14 0,11 0 13,-73 47 0,105-62-10,1 1 1,0 0-1,0 0 1,0 1-1,1 0 1,0 0-1,1 1 1,0 0-1,0 0 1,1 1-1,0 0 1,0 0-1,2 0 1,-1 1-1,1-1 1,0 1-1,1 0 1,1 1-1,0-1 1,0 0-1,0 13 1,2-13 10,0-3 10,0-1-1,0 1 0,1 0 0,0-1 0,2 11 1,-1-14-4,-1-1 0,1 0 0,0 1 0,0-1 0,0 0 0,0 0 0,0 0 1,1-1-1,0 1 0,-1 0 0,1-1 0,0 0 0,5 4 0,14 8 61,1-2-1,0 0 1,0-2-1,1 0 0,0-1 1,0-2-1,1-1 1,0 0-1,1-2 0,44 2 1,6-2-22,81-6-1,-124 0-23,0-2 1,0-2-1,0-1 0,-1-1 0,31-13 0,-12-2-1,-2-2-1,0-1 1,62-47 0,-100 63-17,0-1 1,-1 0 0,0 0 0,0-1 0,-1 0 0,7-15-1,9-10-15,-19 29 24,-1-1 0,0 1 0,-1-1 0,0 0 0,0-1-1,-1 1 1,0-1 0,-1 1 0,0-1 0,-1 0 0,0 0 0,0 0 0,-1 0-1,0 1 1,-1-1 0,-2-15 0,1 21 15,1 0 0,-1-1 0,0 1 0,0 0 0,0 0 0,0 0-1,-1 0 1,0 0 0,1 1 0,-1-1 0,-1 1 0,1 0 0,0 0 0,-1 0 0,0 0 0,0 1 0,0-1 0,0 1 0,0 0-1,0 0 1,0 1 0,-6-2 0,-13-5 75,0 1 0,-43-7 0,29 7-730,-69-9 1979,71 15-4045,1 3-3558,23 1-1127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28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2032,'0'0'0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46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457 413 4385,'0'0'6315,"-18"-6"-5505,-54-21 101,62 22-702,0 0 0,0 0-1,0-1 1,1 0 0,0-1-1,0 0 1,-8-8 0,-12-10 128,-32-23 113,34 25 49,-2 1 1,0 1 0,-54-28 0,83 48-503,-1 1-1,0-1 1,1 1-1,-1 0 1,1-1 0,-1 1-1,0 0 1,1-1-1,-1 1 1,0 0 0,0 0-1,1-1 1,-1 1-1,0 0 1,1 0 0,-1 0-1,0 0 1,0 0-1,1 0 1,-1 0-1,0 0 1,1 1 0,-1-1-1,0 0 1,0 0-1,1 1 1,-1-1 0,0 0-1,1 1 1,-1-1-1,0 1 1,-1 22-344,2-9 427,1-8-76,0-1 0,0 0-1,0 0 1,1 1 0,0-1 0,0 0 0,0 0-1,0-1 1,1 1 0,0 0 0,0-1 0,0 0 0,5 5-1,56 56 27,-48-50-28,43 35 36,2-3-1,122 70 0,-142-102 93,-6-5-81,-32-9-35,-1 0 0,1 0 0,0 0 0,0-1 0,0 1 1,0-1-1,0 1 0,0-1 0,0 0 0,0 0 0,0-1 0,0 1 0,0-1 0,0 1 0,0-1 1,-1 0-1,1 0 0,0 0 0,0 0 0,-1-1 0,4-1 0,4-4 57,0-1-1,-1 0 0,17-17 1,-20 19-94,43-53 80,-2-1 0,75-131-1,-103 160-54,78-131 6,-93 165-466,-1 14 366,-2-13 95,-1 1 0,0-1 0,0 1 0,-1-1 1,1 1-1,-1-1 0,-1 6 0,-9 8-3,-1-1 0,0 0 0,-1-1-1,-1 0 1,0-1 0,-1-1 0,-22 17 0,-10 11 1,-45 50 18,-148 191-1,235-277-17,1-1-1,1 1 0,-1 0 1,1 0-1,-4 10 0,-6 15-43,12-29-284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7:2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1 2881,'0'0'1929,"0"8"-1136,0-1-670,0-2-9,1-1-1,-1 1 0,0-1 0,0 0 1,-1 1-1,1-1 0,-1 1 0,0-1 1,0 0-1,-1 1 0,1-1 0,-1 0 0,0 0 1,0 0-1,0 0 0,-1-1 0,1 1 1,-1-1-1,-5 6 0,-1 0-12,-1-1 1,0-1-1,0 0 0,-1 0 1,0-1-1,0 0 1,0-1-1,-1 0 0,0-1 1,0 0-1,0-1 0,0 0 1,-16 1-1,28-8-65,0 0-1,-1 0 1,1 1 0,0-1 0,1 0-1,-1 0 1,1 0 0,1-5-1,1 5-35,0 1-1,0-1 0,0 1 1,1 0-1,-1 0 1,1 1-1,-1-1 0,1 1 1,0 0-1,0 0 0,0 0 1,1 0-1,7-1 0,65-16-11,-61 16 9,5-2 178,1 1 0,40-1 0,-62 41 729,0-34-899,1 0 1,-2 0 0,1 0-1,0 0 1,0 0-1,-1 0 1,1 0 0,-1 0-1,1 0 1,-1 0 0,0-1-1,0 1 1,0 0 0,0 0-1,0-1 1,0 1-1,-1-1 1,1 1 0,0-1-1,-1 1 1,1-1 0,-1 0-1,1 0 1,-1 0-1,0 0 1,0 0 0,1 0-1,-1 0 1,-3 1 0,-5 0-3,1 0 1,-1-1 0,1 0 0,-1 0 0,-10-2 0,18 1-6,2 0-5,-1 0 0,1 0-1,-1 0 1,1 0 0,-1 0-1,1 0 1,-1-1-1,1 1 1,-1 0 0,1 0-1,-1-1 1,1 1 0,0 0-1,-1 0 1,1-1 0,0 1-1,-1-1 1,1 1-1,0 0 1,-1-1 0,1 1-1,0-1 1,0 1 0,-1-1-1,1 1 1,0 0-1,0-1 1,0 1 0,0-1-1,0 1 1,-1-1 0,1 1-1,0-1 1,0 1-1,0-1 1,0 1 0,1-1-1,-1 1 1,0-1 0,0 1-1,0-1 1,0 1 0,0-1-1,1 0 1,-1 0 1,1-1 0,-1 1 0,1 0 0,0-1 0,-1 1 0,1 0 0,0-1 0,0 1 0,0 0 0,0 0 0,0 0 0,0 0 0,0 0 0,0 0 0,0 0 0,0 0 1,0 1-1,1-1 0,1-1 0,24-5 4,-1 2 0,1 0 1,0 2-1,38 0 1,-64 3 30,0 1 1,0 0-1,0 0 1,0 0-1,-1-1 1,1 1-1,0 0 1,0 0-1,-1 0 1,1 0 0,-1 0-1,1 1 1,-1-1-1,1 0 1,-1 0-1,0 0 1,1 0-1,-1 1 1,0-1-1,0 0 1,0 0-1,0 0 1,0 1-1,0-1 1,0 0 0,-1 2-1,-1 37 122,1-37-148,-1 0 1,1 0 0,-1-1-1,1 1 1,-1 0-1,0 0 1,0-1-1,0 1 1,0-1-1,-1 0 1,1 0 0,-1 0-1,1 0 1,-1 0-1,0 0 1,1-1-1,-1 1 1,0-1 0,0 0-1,0 0 1,0 0-1,-1 0 1,1 0-1,-5 0 1,-10 2-38,0 0 1,0-2-1,-19 0 1,36-1 19,-1 0 0,1-1 0,-1 1 0,1 0 0,-1-1 0,1 0 0,-1 1 0,1-1 0,-1 0 0,1 0 0,0 0 0,0 0 0,-1 0 0,1 0 0,0 0 0,0 0 0,0 0 0,0 0 0,0-1 0,0 1 0,0 0 0,1-1 0,-1 1 0,0-1 0,1 1 0,-1-1 0,1 1 0,0-1 0,-1 1 0,1-1 0,0 0 0,0 1 0,0-1 0,0-1 0,4-64-177,-3 64 188,0-1-1,1 1 0,0-1 0,0 1 0,0 0 1,0 0-1,0 0 0,1 0 0,-1 0 1,1 0-1,0 0 0,0 1 0,0 0 0,0-1 1,0 1-1,0 0 0,1 1 0,-1-1 1,1 0-1,-1 1 0,1 0 0,7-2 0,-3 1 54,1 0-1,-1 0 1,1 0-1,0 1 1,-1 0-1,1 1 1,0 0-1,0 1 1,13 1-1,-21-1-18,1 0 0,-1 0 0,1 0 0,-1 0 0,0 0 0,1 0 0,-1 0 0,0 0 0,0 0-1,0 1 1,0-1 0,0 0 0,0 1 0,0-1 0,0 1 0,0-1 0,-1 1 0,1-1 0,-1 1-1,1 0 1,-1-1 0,1 1 0,-1 0 0,0 2 0,1 50 392,-2-38-268,1-11-132,0 0-1,-1 0 0,1 1 0,-1-1 0,0 0 0,-1-1 0,1 1 0,-1 0 0,0 0 0,-1-1 1,1 1-1,-1-1 0,1 1 0,-1-1 0,-1 0 0,1 0 0,0-1 0,-1 1 0,0-1 1,0 0-1,-9 6 0,5-4-9,-1 0 1,0-1 0,-1-1-1,1 1 1,-1-1-1,1-1 1,-1 0 0,0 0-1,0-1 1,-17 0 0,25 0-13,0-1 1,0 0-1,0 0 1,-1 0 0,1-1-1,0 1 1,0 0-1,0-1 1,0 1 0,0-1-1,0 0 1,0 0 0,0 0-1,0 0 1,0 0-1,0 0 1,0 0 0,1-1-1,-1 1 1,0-1-1,1 1 1,-1-1 0,1 0-1,0 1 1,-1-1 0,1 0-1,0 0 1,-1-2-1,0-4-25,0 0 1,1 0-1,0 0 0,0-1 0,1 1 0,0-11 0,1 3-17,-1 13 37,0 0-1,0 0 1,1 0-1,-1 0 1,1 0-1,0 1 1,0-1 0,0 0-1,0 0 1,1 1-1,-1-1 1,1 0-1,-1 1 1,1-1-1,0 1 1,0 0 0,0 0-1,0 0 1,1 0-1,-1 0 1,0 0-1,1 0 1,-1 1-1,1-1 1,0 1-1,0 0 1,-1 0 0,1 0-1,0 0 1,4 0-1,10-3 72,0 1 0,0 1 0,0 1 0,20 1 0,-36 0-60,1 1-61,1 0 0,-1 0 0,1 0 0,-1 1 0,0-1-1,1 1 1,-1-1 0,0 1 0,0 0 0,0 0 0,0-1 0,-1 2-1,1-1 1,-1 0 0,1 0 0,-1 0 0,1 1 0,-1-1 0,0 1 0,0-1-1,1 5 1,0-2-528,7 19-3155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7:56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1031 360 3777,'0'0'5154,"67"-18"-4278,205-61-203,-261 75-602,0 1 1,0-1 0,-1-1 0,1 0 0,16-11-1,-26 16-51,0-1-1,0 0 1,0 0-1,-1 0 1,1 0-1,0 0 1,0 0-1,-1 0 1,1 0 0,-1 0-1,1-1 1,-1 1-1,1 0 1,-1 0-1,1 0 1,-1-1-1,0 1 1,0 0-1,0 0 1,0-1-1,0 1 1,0-2-1,0-7 140,2 3-91,-2-1 0,1 1 0,-1 0 0,0 0 0,0 0 0,-1-1 0,0 1 0,-2-10 0,1 13-52,1 1 1,-1-1-1,0 1 0,0 0 0,-1 0 0,1 0 0,-1 0 1,1 0-1,-1 1 0,0-1 0,0 1 0,0 0 1,0 0-1,0 0 0,-1 0 0,-5-2 0,-20-9 0,-1 2 0,0 2 0,-1 0 0,0 2 0,0 2 0,-46-3 0,-7 5-7,-100 8 0,148 0 127,0 1 1,1 1-1,0 2 1,0 2 0,1 1-1,1 1 1,0 2-1,0 1 1,2 2-1,0 1 1,-39 33 0,20-11 233,1 2 0,3 3 1,1 1-1,3 2 0,-53 80 1,90-121-350,-19 29 117,-23 44 1,41-67-100,0-1 1,1 1 0,0 0 0,1 0-1,1 1 1,0-1 0,-1 19 0,4-30-33,-1 11 64,0 1 0,1-1 1,1 0-1,4 28 0,-3-37-49,0 0 1,0 0-1,0 0 1,0-1-1,1 1 0,0-1 1,0 0-1,0 1 1,0-1-1,1-1 0,-1 1 1,1 0-1,0-1 1,0 0-1,1 0 0,6 4 1,21 10 123,1-1 0,0-2 0,1-1 0,1-1 0,0-2 0,0-2 0,60 7 0,259-1 662,-325-14-786,8 1-199,-17 0 218,0-1 0,-1 0-1,1-2 1,31-5 0,-48 6-214,1 0 1,0 0-1,0-1 0,0 1 0,-1-1 0,1 0 0,-1 0 1,1 0-1,-1 0 0,0 0 0,0-1 0,0 0 0,0 1 1,0-1-1,0 0 0,-1-1 0,0 1 0,1 0 0,-1-1 1,0 1-1,-1-1 0,1 0 0,-1 1 0,1-1 0,-1 0 1,0 0-1,0-7 0,0-20-4612,-1 1-2427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7:56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68 204 7938,'0'0'6558,"-12"31"-5697,-32 91-525,32-88-162,12-33 76,0-6 27,2-4-235,-1 1 0,1 0 1,0 0-1,1 0 0,0 0 0,0 0 0,1 0 0,0 1 1,0-1-1,0 1 0,1 0 0,10-10 0,10-12 21,41-37 0,-36 39-59,2 0 1,0 3 0,46-28 0,-65 44 51,0 1 1,0 1 0,1 0 0,0 1 0,0 0 0,0 2 0,0-1 0,1 1 0,0 1 0,-1 1 0,1 0 0,23 2-1,-33 0 1,0 0-1,0 1 0,-1-1 1,1 1-1,-1 0 0,1 0 0,-1 1 1,0-1-1,1 1 0,-2 0 0,1 0 1,0 0-1,0 1 0,-1-1 0,0 1 1,4 6-1,6 8 267,-2 0 0,14 30 0,-12-21-83,-2-6-159,-1 1-1,-1 1 1,-1 0-1,-1 0 1,-1 0-1,5 36 1,-6 30-6937,-5-103 1502,0-14-1048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7:57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158 143 7106,'0'0'6921,"65"-15"-6428,194-45-16,-190 38-139,-69 22-331,1 0-1,-1 0 1,0 0 0,0 0 0,1 0-1,-1-1 1,0 1 0,1 0 0,-1 0-1,0 0 1,0 0 0,1-1-1,-1 1 1,0 0 0,0 0 0,0 0-1,1-1 1,-1 1 0,0 0 0,0 0-1,0-1 1,0 1 0,1 0 0,-1 0-1,0-1 1,0 1 0,0 0 0,0 0-1,0-1 1,0 1 0,0 0 0,0-1-1,0 1 1,0 0 0,0-1-1,0 1 1,0 0 0,0 0 0,0-1-1,0 1 1,0 0 0,0-1 0,0 1-1,-1 0 1,1 0 0,0-1 0,0 1-1,0 0 1,-1-1 0,-1-4 147,2 4-132,0 0 0,0 1 0,0-1 0,0 0 0,0 0-1,0 0 1,-1 0 0,1 0 0,0 0 0,-1 0 0,1 0 0,-1 1 0,1-1 0,-1 0-1,1 0 1,-1 1 0,1-1 0,-1 0 0,0 1 0,0-1 0,1 0 0,-1 1 0,0-1-1,0 1 1,1-1 0,-1 1 0,0 0 0,-2-1 0,-28-4 48,24 5-33,-10-1-5,1 0 0,-1 1 0,1 1 0,-1 0 1,1 1-1,0 1 0,-1 0 0,1 2 0,1 0 1,-1 0-1,1 2 0,0 0 0,-28 17 0,20-8 230,0 1 0,1 1 0,1 1 0,1 1 0,1 1 0,-25 34 0,34-41-145,1 0 0,1 1 0,0 0 0,1 1 0,0 0 0,2 0 0,0 0 0,0 1 0,2 0 0,0 0 0,1 0-1,0 17 1,2-28-113,0 0 0,0 0 0,0-1 0,0 1 0,1 0 0,0 0 0,1-1 0,2 10 0,-2-13-8,0 0-1,-1 0 1,1 0 0,0 0 0,0 0-1,0 0 1,1-1 0,-1 1 0,0-1 0,0 0-1,1 0 1,-1 0 0,1 0 0,-1 0 0,1 0-1,0 0 1,-1-1 0,1 0 0,0 1-1,-1-1 1,4 0 0,44 3-1438,92-4 0,-105-2-1671,50-12 0,-10-4-5187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7:57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9 230 10970,'0'0'6279,"-6"6"-6075,4-3-188,5-5 19,66-57-32,61-49-368,-117 99 298,1 0 0,0 0 0,0 2 0,1-1 0,0 2 0,0 0-1,0 1 1,17-3 0,-31 7 72,1 1 0,-1-1 0,1 1 0,-1 0 0,1 0 0,-1-1 0,1 1 0,-1 0 0,1 0 0,-1 0 0,1 1 0,-1-1 0,1 0 0,-1 0 0,1 1 0,-1-1 0,1 1 0,-1 0 0,0-1 0,1 1 0,-1 0 0,0 0 0,1 0 0,-1-1 0,0 1 0,0 1 0,0-1 0,0 0 0,0 0 0,0 0 0,1 3 0,-1 0 87,1 1-1,-2 0 0,1 0 0,0 1 0,-1-1 0,0 0 0,-1 9 0,0 7 203,1 69 633,0-90-863,8-19-13,12 1-61,1 1-1,1 1 1,1 0 0,0 2 0,1 1 0,0 1 0,1 0 0,0 2-1,35-8 1,-42 14 54,-1 2 0,1 0-1,23 1 1,-38 1-2,-1 0 1,0 1-1,0-1 1,0 1-1,0 0 0,0 0 1,0 0-1,0 0 1,0 0-1,0 0 0,-1 0 1,1 1-1,0-1 0,-1 0 1,1 1-1,-1 0 1,1-1-1,-1 1 0,0 0 1,0 0-1,0 0 1,0 0-1,0 0 0,0 0 1,0 0-1,-1 0 0,1 0 1,0 4-1,2 9 338,0 0 0,1 31-1,-3-35-194,1 140 697,-3-89-1094,2-62 126,-1 1-1,0 0 0,0-1 1,0 1-1,0 0 0,0-1 0,0 1 1,0 0-1,0 0 0,0-1 0,0 1 1,0 0-1,0-1 0,0 1 1,0 0-1,-1-1 0,1 1 0,0 0 1,-1-1-1,1 1 0,0-1 1,-1 1-1,1 0 0,-1-1 0,1 1 1,-1-1-1,1 1 0,-1-1 1,1 1-1,-1-1 0,1 0 0,-1 1 1,0-1-1,1 0 0,-1 1 1,0-1-1,1 0 0,-1 0 0,0 0 1,0 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7:57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4849,'0'0'15171,"253"148"-15243,-201-144-608,8-4-864,15 0-1137,-16-24-2304,-14-6-1960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7:58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1590 1 8370,'0'0'8603,"-51"43"-6489,24-20-1818,-352 285 2307,298-246-2159,-839 663 1971,887-698-2425,22-19-26,0 0 0,1 1 0,-1 0-1,2 1 1,-1 0 0,2 1 0,-1 0-1,-8 15 1,17-26 12,-1 0 0,1 1 0,0-1 1,0 0-1,0 0 0,-1 1 0,1-1 0,0 0 0,0 1 0,0-1 0,0 0 0,0 0 0,0 1 0,0-1 0,-1 0 0,1 1 1,0-1-1,0 0 0,0 1 0,0-1 0,0 0 0,0 0 0,1 1 0,-1-1 0,0 0 0,0 1 0,0-1 0,0 0 0,0 1 1,0-1-1,0 0 0,1 0 0,-1 1 0,0-1 0,0 0 0,0 0 0,1 0 0,-1 1 0,0-1 0,1 0 0,19-3-1354,40-17-1959,13-9-3625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7:59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613 0 4849,'0'0'9263,"-57"18"-8917,-179 58 51,219-72-280,-1 2 1,2 0-1,-1 1 0,1 0 1,-23 15-1,15-7 127,2-2 114,1 0 0,0 1 0,-29 27 0,45-36-298,0 0 0,0 0 0,0 1-1,1-1 1,-1 1 0,1 1 0,1-1 0,-1 0-1,1 1 1,0 0 0,1 0 0,-1 0 0,1 0-1,1 0 1,-1 0 0,0 13 0,2-17-42,0 1 1,0-1-1,0 0 0,0 0 0,1 0 1,-1 0-1,1 0 0,0 1 1,0-1-1,0 0 0,0 0 1,2 3-1,-1-4-12,0 0 0,0 0 0,1 0 0,-1-1 0,1 1 0,-1-1 0,1 0 0,-1 1 0,1-1 0,0 0 1,-1-1-1,1 1 0,4 0 0,33 7 2,0-3 1,0-1 0,1-3-1,-1 0 1,48-7 0,-51 1-53,-2 0 1,1-3 0,-1-1 0,0-1 0,51-24 0,-27 6-30,0-3 0,63-44 0,-122 75 82,0 0 1,1 0-1,-1 0 0,0 0 1,0 0-1,0 0 0,1 0 0,-1 0 1,0 0-1,0 0 0,0 0 0,1 0 1,-1 0-1,0 0 0,0 0 1,0 0-1,1 0 0,-1 0 0,0 0 1,0 0-1,0 0 0,0 0 0,1 0 1,-1 0-1,0 1 0,0-1 1,0 0-1,0 0 0,0 0 0,1 0 1,-1 0-1,0 1 0,0-1 0,0 0 1,0 0-1,0 0 0,0 1 1,0-1-1,0 0 0,0 0 0,0 0 1,0 0-1,0 1 0,0-1 1,0 0-1,0 0 0,0 1 0,3 19 149,-2 32-78,-1-41 31,-7 467 1176,7-477-1323,0-1 0,0 1 0,0-1 0,0 1 0,0-1 0,0 0 1,0 1-1,1-1 0,-1 1 0,0-1 0,0 1 0,1-1 0,-1 0 0,0 1 0,1-1 1,-1 1-1,0-1 0,1 0 0,-1 0 0,0 1 0,1-1 0,-1 0 0,1 0 1,-1 1-1,1-1 0,-1 0 0,1 0 0,-1 0 0,1 0 0,-1 0 0,0 1 1,1-1-1,0 0 0,24 0-1134,-12-1 583,2 1-437,-1-1 1,0 0-1,0-1 1,0-1-1,22-7 1,16-10-3696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7:59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0 527 5857,'0'0'10281,"13"-32"-9301,42-108-113,-33 86-341,52-91-1,-66 133-643,-1 1 0,1 0 0,1 1 1,0 0-1,0 0 0,1 1 0,0 0 0,1 0 0,0 1 0,0 1 1,1 0-1,0 0 0,0 1 0,25-8 0,-23 10-766,0 1 0,0 0 1,19-2-1,-19 5-851,0 0 0,0 0 0,22 4 0,-6 4-4378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4:39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1464,'0'0'9620,"1"15"-8029,4 4-1259,2 0 0,0-1 0,1 0 0,12 20 0,0 1-68,29 48 296,4-2 0,96 119-1,-124-172-393,311 355 864,-314-360-948,-1 0 1,-1 2-1,-2 0 0,18 38 0,-11-23-22,-24-40-36,1-1-1,1 0 0,-1 0 1,0 0-1,1 0 1,-1 0-1,1 0 1,0-1-1,0 1 1,0-1-1,0 0 0,1 0 1,-1 0-1,1 0 1,-1-1-1,8 3 1,1-1 68,0-1 1,0-1-1,0 0 1,15-1-1,7 0-165,263 28 309,-117-9-82,43 2-37,641 45 96,-723-60-152,1 5-1,141 32 1,-275-41-42,3 1 8,0-1 0,0-1 0,0 1 0,13-1 1,-23-1 20,9-2-42,6-6-4,0 0-1,0-2 0,-1 0 1,0 0-1,-1-1 0,0-1 1,12-14-1,15-11 4,104-89 8,123-102-46,-181 161-21,117-69 0,-164 110 72,40-34 0,-51 37-26,0 1 0,2 1 0,58-29 0,-89 50-34,0 0-1,0 0 1,0 0-1,0 0 1,-1 0-1,1 0 1,0 0-1,0 0 1,0 0-1,0 0 1,0 0-1,0 0 1,0 0-1,0 0 1,0 0-1,0 0 1,-1-1-1,1 1 1,0 0-1,0 0 0,0 0 1,0 0-1,0 0 1,0 0-1,0 0 1,0 0-1,0 0 1,0 0-1,0-1 1,0 1-1,0 0 1,0 0-1,0 0 1,0 0-1,0 0 1,0 0-1,0 0 1,0 0-1,0 0 1,0-1-1,0 1 1,0 0-1,0 0 1,0 0-1,0 0 1,0 0-1,0 0 1,0 0-1,0 0 1,0 0-1,0 0 1,1-1-1,-1 1 1,0 0-1,0 0 1,-18-2-1768,-23 1-1748,-17 1-3213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00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53 3449,'0'0'6284,"14"-7"-5511,42-20 381,-37 13 1395,-30 9-543,-24 7-1324,13 3-654,1 1 0,-1 1 0,1 1-1,-31 15 1,-76 51 212,102-58-44,0 1 0,0 1 0,-31 31 0,51-43-122,-1 1 1,1-1-1,1 1 0,-1 1 1,1-1-1,1 1 1,-1 0-1,1 0 0,1 0 1,-1 0-1,1 1 0,1-1 1,0 1-1,0 0 0,0 0 1,1 11-1,1-18-46,0 1 0,0-1-1,1 0 1,0 0 0,-1 0-1,1 0 1,0 0 0,0 1-1,0-1 1,0-1 0,0 1 0,0 0-1,1 0 1,-1 0 0,1-1-1,-1 1 1,1-1 0,0 1 0,-1-1-1,1 0 1,0 1 0,0-1-1,0 0 1,0 0 0,0 0-1,0-1 1,0 1 0,0 0 0,1-1-1,-1 1 1,4-1 0,12 3 88,-1-2 1,1 0-1,21-1 1,-15-1 26,518 1 299,-541 0-626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00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0 5705,'0'0'6080,"-7"18"-4864,1-3-947,0 2 54,0-1 0,-1 0 0,-1-1 0,0 0 0,-1 0 0,-17 22 0,7-21-243,0-1 0,-1 0 0,-1-1 0,0-2 0,-1 0 0,0-1 0,-1-1 0,0-1 0,0-1 0,-45 8 1,55-14-423,0 0 0,0-1 0,0 0 0,0-1 0,0-1 0,-20-3 0,-37-16-6349,41 9 196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01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589 1 7074,'0'0'9642,"-72"15"-9053,-226 53-50,194-37-209,63-7-41,20-9-167,9-7-51,8-6-49,0 0 0,0 0 0,1 1 0,-1-1 0,1 1 0,-1 0 0,1 0 0,0 1 0,-4 4 0,7-8-21,0 0-1,0 1 1,0-1-1,0 0 1,-1 0-1,1 1 1,0-1-1,0 0 1,0 0-1,0 0 1,0 1-1,0-1 1,0 0-1,0 0 1,0 1-1,0-1 1,0 0-1,0 0 1,0 1-1,0-1 1,0 0-1,0 0 1,0 1-1,0-1 1,0 0-1,0 0 1,0 1-1,0-1 1,0 0-1,0 0 1,0 1-1,1-1 1,-1 0-1,0 0 1,0 0-1,0 1 1,0-1-1,1 0 1,-1 0-1,0 0 1,1 1-1,25 0-18,11-3-22,-1-3 0,1-1 0,67-20 0,-66 15 49,0 2 1,1 1 0,0 2 0,39-1 0,-75 6 27,-1 1-1,1 0 1,0 0 0,-1 0 0,1 0-1,0 0 1,-1 1 0,1-1-1,0 1 1,-1 0 0,1 0-1,-1 0 1,1 0 0,-1 0 0,0 0-1,1 1 1,-1-1 0,3 3-1,-3 0 42,0 0 0,-1-1 1,0 1-1,1 0 0,-1 0 0,-1 0 0,1 0 0,-1 0 0,1 0 0,-1 0 0,0 0 0,-1 4 0,1 9 108,-1-1 1,-1 1-1,-1-1 0,0 0 0,-1 0 0,0 0 0,-12 26 0,-4-1 194,-40 58-1,54-89-334,-40 61 199,4-9 90,4 2 0,2 1 0,-31 78 0,65-136-293,0-1-1,0 1 0,0 0 1,1 0-1,0 0 0,1 1 1,0 12-1,0-20-196,7-21-883,15-54-4888,-21 60 264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04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1 333 3713,'0'0'8603,"0"21"-8058,0 119 1393,1-137-1859,-1 1 0,1 0-1,0-1 1,1 1 0,-1-1 0,1 0 0,-1 1-1,1-1 1,0 0 0,1 0 0,-1 0-1,0 0 1,1 0 0,-1-1 0,1 1-1,0-1 1,3 3 0,60 39 303,-51-35-135,-7-3-59,0 1-1,0-1 0,-1 1 1,8 9-1,-11-11-142,0 0 0,1-1 0,-1 1 0,1-1 0,0 0 0,1 0 0,-1 0 0,1-1-1,0 0 1,10 5 0,-4-4-296,10 4 1298,-22-9-1033,0 1 1,1 0 0,-1 0-1,0 0 1,1 0-1,-1 0 1,0-1 0,1 1-1,-1 0 1,0 0-1,1 0 1,-1-1 0,0 1-1,1 0 1,-1 0-1,0-1 1,0 1 0,0 0-1,1-1 1,-1 1-1,0 0 1,0-1 0,0 1-1,0 0 1,0-1-1,1 1 1,-1 0 0,0-1-1,0 1 1,0-1 0,0 1-1,0 0 1,0-1-1,0 1 1,0 0 0,0-1-1,-1 1 1,1-1-1,0 1 1,0 0 0,0-1-1,0 1 1,0 0-1,-1-1 1,1 1 0,0 0-1,0 0 1,-1-1-1,1 1 1,0 0 0,-1-1-1,-1-3 4,-1-1 1,0 1-1,0 0 0,0 0 1,-1 1-1,0-1 0,1 1 0,-1-1 1,-6-3-1,-18-18 87,-14-16-79,32 32-24,0-1 1,0 0 0,-15-21-1,4 3 6,17 24-8,0 0 0,1-1 1,-1 1-1,1-1 1,1 1-1,-1-1 1,0 0-1,1 0 1,0 0-1,0 0 1,1 0-1,0-1 1,0 1-1,0 0 1,0-9-1,-7-191-108,9 198 103,0 1 0,0-1-1,0 0 1,1 0 0,0 0 0,0 1 0,1-1-1,0 1 1,0 0 0,0 0 0,1 0 0,0 0-1,0 1 1,0-1 0,1 1 0,0 0 0,0 0-1,0 1 1,1-1 0,-1 1 0,1 1 0,0-1 0,8-3-1,1 0 30,0 0 0,1 1 0,0 0 0,-1 2 0,2-1 0,-1 2 0,0 1 0,32-2 0,-40 4 11,-4 0-26,0 1-1,-1-2 0,1 1 1,0 0-1,-1-1 0,1 1 0,-1-1 1,1 0-1,6-3 0,-9-13-4532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0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1 544,'0'0'7684,"-2"5"-6643,-4 4-586,-1 0 0,0 0 1,0-1-1,-1 0 0,1 0 1,-2 0-1,1-1 1,-1-1-1,-16 10 0,11-7-223,0 0 1,1 2-1,0-1 0,1 2 0,-13 15 0,-26 34 163,34-42-191,0 0 0,2 1 0,-21 36 0,24-36-137,-1-1-1,0 0 1,-20 20-1,16-20 70,0 2-1,-20 33 0,31-41-85,-1 0-1,2 1 1,0 0-1,0 1 1,2-1-1,-5 29 1,5 1 205,2 46-1,1-52 148,0-35-353,1 0-1,-1 0 1,1 0 0,0 1 0,0-1-1,0 0 1,1-1 0,-1 1 0,1 0 0,0 0-1,-1-1 1,1 1 0,0-1 0,3 3-1,40 37 910,-15-15-461,-28-24-453,0-1 1,1 1-1,-1-1 1,1 0 0,-1 0-1,1 0 1,0 0-1,0 0 1,0-1 0,0 1-1,0-1 1,0 0-1,5 2 1,-2-1 464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15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1464 237 5009,'0'0'9135,"-30"0"-6398,-4 2-2394,-1 2 0,0 1 1,-54 16-1,29-7-153,-47 5 225,70-15-385,1 3 0,-60 18 0,59-11 48,0-2-1,-1-1 0,0-2 1,0-1-1,-1-2 0,-55 1 1,-84-7 259,177 0-331,31 0-148,100 1 110,144-3-229,-243-1 152,0-2 0,-1-2-1,59-20 1,19-4 0,-31 12 98,-44 10-21,0 1 1,1 1-1,0 2 1,39-1-1,-32 5 24,1-2 0,-1-1-1,0-3 1,0-1 0,-1-2 0,0-2 0,45-20 0,-78 29 12,1-1 0,-1 0 0,0 0 1,0 0-1,0-1 0,0 0 1,-1-1-1,0 0 0,7-8 0,-11 12 3,-1 0-1,1-1 1,-1 1-1,0-1 0,0 1 1,0-1-1,0 0 1,0 1-1,-1-1 1,1 0-1,-1 0 0,0 0 1,0 1-1,0-1 1,0 0-1,0 0 0,0 1 1,-1-1-1,1 0 1,-1 0-1,0 1 1,0-1-1,0 1 0,0-1 1,-1 1-1,1-1 1,-1 1-1,1-1 0,-1 1 1,0 0-1,0 0 1,0 0-1,0 0 1,0 0-1,0 1 0,0-1 1,-1 1-1,1-1 1,-1 1-1,1 0 1,-1 0-1,-4-1 0,-19-7 30,-1 2 0,-1 1 0,1 1-1,-51-2 1,-406-3-11,419 10-15,-3-1-29,-72 8 1,116-4 2,1 1 0,-1 1 0,1 2 0,0 0 0,0 1 0,-36 19-1,3 7-10,-65 50 0,69-32 21,43-41 6,-1-1-1,1 0 0,-2-1 0,-11 9 0,9-8 1,0-1-1,1 1 1,0 1-1,1 0 1,0 1-1,-14 20 0,21-24-1,0-1 0,1 1 0,0 1 0,0-1-1,1 0 1,0 1 0,0-1 0,1 1 0,-1 9 0,3 86-32,1-49 25,-1-49 8,-1 0 0,1 1 0,0-1-1,0 0 1,0 1 0,1-1-1,0 0 1,0 0 0,1-1 0,0 1-1,0 0 1,0-1 0,1 1 0,-1-1-1,1 0 1,1-1 0,-1 1 0,1-1-1,7 7 1,14 11-5,1-2 0,0 0 0,2-2-1,0-1 1,1-1 0,1-1 0,0-2 0,1-1 0,0-2-1,1-1 1,0-2 0,46 5 0,2 0-3,-38-4 0,81 2 0,283-6 923,-558 9-901,-10 1-78,36-13 19,-144-3-16,206-6 153,-68-16 0,-17-4-30,82 19-11,-113-32 1,172 38-50,0 1 0,0-1 1,1-1-1,-1 1 0,1-1 1,0 0-1,0-1 0,0 1 0,1-1 1,-1 0-1,1-1 0,0 1 0,1-1 1,-1 0-1,-4-9 0,4 6-3,0 0 0,1-1 0,0 0 1,1 1-1,0-1 0,1-1 0,0 1 0,0 0 0,0-20 0,1 5-3,1-28-19,0 51 21,0 0 0,1 0 0,-1 0 0,1 0-1,0 0 1,-1 0 0,1 0 0,0 0 0,0 0 0,0 0 0,1 0 0,-1 0 0,0 0 0,1 1 0,-1-1 0,1 1 0,0-1 0,-1 1 0,4-3 0,7-2-69,-1 0 0,1 1 0,0 0 0,0 1 1,0 0-1,1 1 0,-1 0 0,1 1 1,0 0-1,13 1 0,-26 28 49,0 143 62,17-166-202,-13-4 132,-1 0 0,0 0 0,1 0 0,-1 1 0,0 0 0,0-1 0,1 1 0,-1 0 0,0 1 0,0-1 0,4 3 0,-2 6 40,-1 0 1,0 0-1,-1 0 0,0 1 0,-1-1 0,0 1 0,1 12 1,1 45 34,-4-133-43,-2 5 2,3 0-1,16-106 1,-13 158-4,0-1 0,0 1 0,1 1 0,0-1-1,1 1 1,0 0 0,0 0 0,0 0 0,1 1 0,0 0 0,8-6 0,13-14-2,-3 5-1,0 1 0,1 1 0,40-22 0,-24 16-6,2 2 1,0 1-1,1 3 1,55-17-1,-41 17 20,102-49-1,-111 45-5,-45 21 3,-2 0 3,1 1-1,-1 0 0,1 0 0,-1 0 1,1 0-1,0 0 0,0 1 0,-1 0 0,1-1 1,7 2-1,-11-27-5726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31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79 232 2264,'0'0'7349,"27"-10"-7008,78-31 51,-85 34-15,3 0 297,-11 9 1022,-11-2-1620,0 1 0,-1 0-1,1 0 1,0 0-1,0 0 1,-1 0-1,1 0 1,-1 0-1,1 0 1,-1 0-1,1 1 1,-1-1-1,0 0 1,0 0-1,1 0 1,-1 0-1,0 1 1,0-1-1,0 0 1,0 0 0,-1 2-1,1 41 368,-1-34-174,0-9-260,0 0 0,0 1-1,0-1 1,0 0 0,0 0-1,-1 0 1,1-1 0,0 1-1,-1 0 1,1 0 0,-1-1-1,1 1 1,-1-1 0,1 1-1,-1-1 1,1 0 0,-1 0-1,0 0 1,1 1 0,-1-1-1,1-1 1,-3 1 0,2 0-18,0 1 0,0-1 1,0 0-1,0 0 0,0 0 0,0 0 1,1 0-1,-1-1 0,0 1 1,0 0-1,0-1 0,0 0 1,1 1-1,-1-1 0,0 0 0,0 0 1,1 0-1,-1 0 0,-2-2 1,3-1 2,0 1 0,0 0 1,0-1-1,1 0 0,-1 1 0,1-1 1,0 1-1,0-1 0,0 0 0,0 1 1,1-1-1,-1 1 0,1-1 1,0 1-1,0-1 0,1 1 0,-1 0 1,1-1-1,-1 1 0,1 0 1,0 0-1,0 0 0,0 0 0,1 1 1,-1-1-1,1 0 0,3-2 1,1 0 21,0 1 1,0 0-1,1 1 1,-1 0 0,1 0-1,-1 0 1,1 1-1,14-2 1,-19 4 323,-3 27-9,-1-24-329,1-1-1,-1 1 1,0 0 0,0-1 0,0 1-1,0-1 1,0 1 0,-1-1 0,1 0-1,-1 1 1,0-1 0,1 0 0,-1 0 0,0 0-1,0 0 1,-1-1 0,1 1 0,0 0-1,0-1 1,-1 1 0,1-1 0,-1 0-1,1 0 1,-1 0 0,-3 1 0,-3 1-86,0 0 0,-1 0 1,0-1-1,0-1 0,-19 2 1,28-13-161,1 7 244,0 0 1,0 0 0,0-1-1,1 1 1,-1 0-1,1 0 1,0-1 0,0 1-1,0 0 1,0 0 0,1 0-1,-1 0 1,1 1 0,0-1-1,0 0 1,0 1 0,0-1-1,0 1 1,0-1 0,1 1-1,-1 0 1,1 0-1,-1 0 1,1 0 0,0 1-1,0-1 1,0 1 0,5-2-1,0-1 76,0 1 0,-1 1 0,1-1 0,0 1 0,0 1 0,0-1-1,1 2 1,14-1 0,-22 1-62,0 1 0,-1-1 0,1 1 0,0-1-1,-1 1 1,1-1 0,-1 1 0,1-1 0,-1 1 0,1-1 0,-1 1-1,1 0 1,-1-1 0,1 1 0,-1 0 0,0 0 0,0-1 0,1 1 0,-1 0-1,0 0 1,0-1 0,0 1 0,0 0 0,0 0 0,0-1 0,0 1-1,0 0 1,0 1 0,0 32 227,-1-25-122,1 4-22,1-6-61,-1-1 1,0 0-1,-1 0 0,1 1 1,-1-1-1,-3 9 0,3-13-31,0 0-1,-1 0 0,1 1 1,0-1-1,-1 0 0,0-1 0,1 1 1,-1 0-1,0 0 0,0-1 1,0 1-1,0-1 0,0 0 0,0 1 1,0-1-1,-1 0 0,1 0 0,0 0 1,-4 0-1,-6 3-47,-1-1-1,0-1 1,0 0-1,0 0 1,0-1-1,-14-2 1,26 0 31,0 0 1,0-1-1,0 1 0,0-1 1,0 1-1,1-1 1,-1 1-1,0-1 0,1 1 1,-1-1-1,1 0 0,0 1 1,0-1-1,-1 0 0,1 0 1,0 1-1,0-1 1,1 0-1,-1-1 0,0-2-10,0 1 1,0 0-1,0-1 0,1 1 0,0 0 0,0-1 0,0 1 0,1-4 1,4 2 60,0 1 0,1 0 0,-1 0 0,1 0 1,0 1-1,0 0 0,0 1 0,0 0 1,1 0-1,0 0 0,-1 1 0,1 0 1,0 0-1,0 1 0,0 0 0,0 0 1,0 1-1,11 1 0,-18 4 71,0-1 0,-1 1 0,1 0 0,-1 0 0,0 0 0,0-1 0,-1 8 0,1-8-23,0-2-80,1 0 0,-1 0 1,0 0-1,0 0 0,0 0 0,0 0 1,-1 0-1,1-1 0,-1 1 0,1 0 1,-1 0-1,1 0 0,-1 0 0,0-1 1,0 1-1,0 0 0,0-1 0,0 1 0,0-1 1,0 1-1,-3 1 0,1-2-10,-1 1-1,0-1 1,1 0-1,-1 0 0,0-1 1,0 1-1,0-1 1,1 0-1,-1 0 1,-5 0-1,4 0-17,0 1-1,0-1 1,0-1 0,0 1 0,1-1-1,-1 0 1,0 0 0,0 0 0,0-1-1,-7-3 1,10 4 19,0-1 1,0 0-1,0 0 0,1-1 0,-1 1 1,1 0-1,-1-1 0,1 1 0,0-1 1,0 1-1,0-1 0,0 1 1,0-1-1,1 0 0,-1 1 0,1-1 1,0 0-1,0 0 0,0 1 0,0-1 1,0-3-1,0-11 0,0 7 11,0 1 0,0 0 0,1 0-1,0 0 1,3-12 0,-3 18-2,1-1-1,-1 1 0,1 0 0,0 0 0,0 0 1,0 0-1,0 0 0,1 0 0,-1 1 1,1-1-1,-1 1 0,1-1 0,0 1 1,0 0-1,0 0 0,6-2 0,-5 1 27,0 1 0,0 0 0,0 0 0,1 1-1,-1-1 1,0 1 0,1 0 0,-1 0 0,1 1 0,-1-1-1,1 1 1,-1 0 0,1 0 0,-1 1 0,8 0 0,-9 1-1,0-1 0,-1 0 0,1 1 0,0-1 1,-1 1-1,0 0 0,1 0 0,-1 0 0,0 0 0,0 0 1,0 1-1,0-1 0,0 1 0,-1-1 0,1 1 1,-1 0-1,1-1 0,-1 1 0,0 0 0,0 0 0,0 0 1,0 5-1,3 11 77,-1 1 0,-1 0 0,-1 0 1,-1 0-1,0 0 0,-4 20 0,3-37-106,0 0 1,0-1-1,0 1 0,0-1 1,0 1-1,-1-1 0,0 1 1,1-1-1,-1 0 0,0 1 1,0-1-1,0 0 1,0-1-1,0 1 0,-1 0 1,1 0-1,-1-1 0,1 0 1,-1 1-1,1-1 0,-1 0 1,0 0-1,1 0 0,-1-1 1,0 1-1,-4 0 0,-9 1-59,-1 0 0,-1 0 1,-17-2-1,26 0-14,7 0 58,0 0-1,0 0 0,0-1 1,-1 1-1,1 0 0,0-1 1,0 0-1,0 1 0,0-1 1,1 0-1,-1 0 0,0 0 1,0 0-1,0-1 0,1 1 1,-1 0-1,0-1 0,1 1 1,0-1-1,-3-3 0,2 1 0,-1 0-1,1 0 1,0 0-1,1 0 0,-1-1 1,1 1-1,0-1 1,0 1-1,-1-8 0,1 5 10,1 0 0,0 1 0,0-1 1,0 0-1,1 0 0,0 1 0,1-1 0,-1 1 0,1-1 0,0 1 0,1-1 0,-1 1 0,1 0 0,5-7 0,4 2 38,0 0 1,0 2-1,1 0 0,0 0 1,0 1-1,1 0 0,0 1 1,0 1-1,1 1 0,0 0 1,0 0-1,0 2 1,1 0-1,-1 0 0,1 2 1,23 0-1,-38 1-22,1 0-1,0 1 1,-1-1-1,1 1 1,-1 0 0,0-1-1,1 1 1,-1 0-1,1 0 1,-1 0 0,0 0-1,0 0 1,0 0-1,1 1 1,-1-1 0,0 0-1,0 1 1,-1-1-1,1 0 1,0 1 0,0-1-1,-1 1 1,1-1-1,-1 1 1,1-1 0,-1 1-1,0 0 1,1-1-1,-1 3 1,1 57 252,-1-45-181,0 10 1,-3 48 49,2-69-128,-1 0-1,1 0 1,-1 0 0,1 0-1,-1 0 1,-1-1 0,1 1-1,-1-1 1,1 0-1,-1 0 1,-1 0 0,-3 4-1,-1 0-9,0-1 1,0 0-1,0 0 0,-1-1 0,0 0 0,0-1 1,-1 0-1,1 0 0,-1-1 0,0 0 0,-1-1 1,1 0-1,0-1 0,-1 0 0,1-1 0,-1 0 1,0 0-1,0-1 0,-16-2 0,23 2-2,0-1 0,0 1 0,0-1 0,1 0 0,-1 0 0,0 0 0,1 0 0,-1-1 0,0 1 0,1-1 0,0 0 0,-1 0 0,1-1 0,0 1 0,0 0-1,0-1 1,1 0 0,-1 0 0,1 0 0,-1 0 0,1 0 0,0 0 0,0-1 0,0 1 0,1-1 0,-1 1 0,1-1 0,-2-5 0,-1-8-5,1 0 1,0-1 0,2 0-1,0-32 1,1 44 10,1 0 0,0 0 1,0 1-1,0-1 0,1 0 1,0 1-1,0 0 0,1-1 1,-1 1-1,1 0 0,0 0 1,1 0-1,-1 1 0,1-1 1,0 1-1,0 0 0,0 0 1,1 0-1,-1 0 0,1 1 1,0 0-1,0 0 0,6-3 1,1 0 18,0 0 0,1 1 0,0 1 1,0 0-1,0 0 0,1 1 1,-1 1-1,1 1 0,14-1 1,-26 2-8,0 0 0,0 0 0,0 1 1,0-1-1,0 1 0,0-1 1,0 1-1,0 0 0,-1-1 1,1 1-1,0 0 0,0 0 1,-1 0-1,1 1 0,0-1 0,-1 0 1,1 1-1,-1-1 0,1 1 1,0 1-1,1 2 12,0-1 0,0 1-1,-1 0 1,0 0 0,0 0 0,0 0 0,1 9-1,1 6 40,-2 1 0,1 40 0,-3-58-61,-1 0 1,1 0-1,0-1 0,-1 1 1,0 0-1,0-1 1,0 1-1,0 0 0,0-1 1,0 1-1,0-1 1,-1 1-1,0-1 0,1 0 1,-1 0-1,0 0 0,0 0 1,0 0-1,0 0 1,0 0-1,-1-1 0,1 1 1,0-1-1,-1 1 0,1-1 1,-1 0-1,0 0 1,1 0-1,-1-1 0,-3 2 1,-10 1-25,1-1-1,-1 0 1,1 0 0,-19-2 0,31 0 17,-1 0 0,1 0 0,-1 0 0,1 0 0,-1-1 0,1 0 0,-1 1 0,1-1 0,0 0 0,-1-1 0,1 1 0,0 0 0,0-1-1,0 0 1,0 0 0,0 0 0,0 0 0,1 0 0,-1-1 0,1 1 0,-1-1 0,1 1 0,0-1 0,0 0 0,0 0 0,1 0 0,-1 0 0,0 0 0,0-4 0,-2-7-19,1-1 1,1 1-1,0-1 0,1 0 0,1-24 0,0 25 23,1 11 4,-1 1 1,1-1 0,-1 0 0,1 1 0,0-1 0,0 1 0,0-1 0,0 1 0,0-1 0,0 1-1,1 0 1,-1-1 0,1 1 0,0 0 0,0 0 0,0 0 0,0 0 0,3-2 0,0 0 12,1 0 1,0 1-1,0 0 1,0 0 0,0 0-1,1 0 1,11-2-1,-11 3 0,-1 1 0,0 0 0,0 0-1,1 1 1,-1 0 0,1 0 0,-1 0 0,11 3-1,-15-3-9,1 1-1,0 0 0,-1 0 0,1 0 1,0 0-1,-1 0 0,1 1 0,-1-1 1,0 1-1,1-1 0,-1 1 0,0 0 1,0 0-1,0 0 0,0 0 0,0 0 0,-1 1 1,4 4-1,-2 0 15,0 0 0,-1 0 0,1 0 0,-1 1 0,-1-1 0,0 1 0,1 14-1,-2-19-15,1-1 1,-2 1-1,1 0 0,0-1 0,0 1 0,-1-1 0,0 1 0,1-1 0,-1 1 0,0-1 0,0 1 0,-1-1 0,1 0 0,0 1 0,-1-1 0,1 0 0,-1 0 0,0 0 0,0 0 0,1 0 0,-1-1 0,0 1 1,-1-1-1,1 1 0,-3 1 0,-16 3-39,0 0 1,0-2-1,0 0 1,0-1-1,0-1 1,-44-2-1,59 0 23,4 0 9,0 0-1,0 0 1,0 0-1,0 0 0,0 0 1,0-1-1,0 1 1,0 0-1,0-1 1,0 0-1,0 1 0,1-1 1,-1 0-1,0 0 1,0 0-1,1 0 1,-1 0-1,0 0 1,1-1-1,-1 1 0,1 0 1,0-1-1,-1 1 1,1-1-1,0 0 1,-2-3-1,1-1-11,1 0 0,-1 0 1,1 0-1,1 0 0,-1-1 0,1 1 1,0-7-1,0 7 13,0 3 4,1 0-1,-1 0 0,1 1 1,-1-1-1,1 0 0,0 0 1,0 0-1,0 0 0,1 1 1,-1-1-1,1 1 0,-1-1 1,1 1-1,0-1 0,0 1 1,3-3-1,1-1 2,0 1 0,1 1 0,-1-1 0,1 1 0,0 0 0,9-3 0,-2 1 1,0 1 1,1 1 0,0 0 0,-1 1 0,1 1 0,21-1 0,-33 2 4,0 1 0,0 0 1,0 0-1,0 0 0,0 0 0,0 1 0,0-1 1,1 1-1,-1 0 0,0 0 0,-1 0 0,1 0 1,0 1-1,0-1 0,0 1 0,-1-1 1,1 1-1,-1 0 0,1 0 0,-1 0 0,0 1 1,0-1-1,0 0 0,0 1 0,0-1 0,0 1 1,-1 0-1,1 0 0,-1 0 0,0-1 1,0 1-1,0 0 0,0 0 0,-1 1 0,1-1 1,-1 0-1,1 3 0,0 0-3,0-1 0,-1 1 0,1 0 0,-1 0 0,0-1 0,-1 1 0,1 0 0,-1 0 0,0-1 0,-1 1 0,1-1-1,-1 1 1,0-1 0,-1 0 0,-4 9 0,3-9-1,0-1 0,0 0 0,-1 0 0,1 0 0,-1 0 0,0-1 0,0 0 0,-1 0 0,1 0 0,0-1 0,-1 0 0,0 0 0,0 0 0,-11 2 0,-7 0-48,-1 0 1,-31 0 0,45-3 22,0-1 0,1-1 0,-1 1 0,0-2 0,0 0 0,0 0 0,-14-5 0,22 4 12,-1 1 0,1-1-1,0 1 1,0-1 0,0 0-1,1 0 1,-1 0 0,1-1-1,-1 1 1,1 0 0,0-1-1,1 0 1,-1 1 0,1-1-1,-1 0 1,1 0 0,0 0-1,0 0 1,1 0 0,-1-6 0,0 5 6,1 0 0,-1 0 0,1 1 0,0-1 1,1 0-1,-1 0 0,1 1 0,0-1 1,0 0-1,0 1 0,1-1 0,0 1 1,0-1-1,0 1 0,0 0 0,1 0 1,4-7-1,1 5 11,0-1 0,1 2-1,-1-1 1,1 1 0,0 0 0,1 1 0,-1 0 0,1 0-1,11-2 1,-1 1 44,-1 1-1,1 1 1,40 0-1,-57 3-43,-1 0-1,1 0 1,-1 0 0,1 1-1,-1-1 1,1 1 0,-1-1-1,1 1 1,-1 0 0,0 0-1,1 0 1,-1 0 0,0 1 0,0-1-1,0 1 1,0-1 0,0 1-1,0 0 1,0-1 0,0 1-1,-1 0 1,1 0 0,-1 1-1,1-1 1,-1 0 0,0 0-1,0 1 1,0-1 0,0 0-1,-1 1 1,2 2 0,0 9 29,0 0 1,0 0 0,-2 0 0,0 23-1,-1-12-26,1-21-10,-1-1 0,0 0 0,0 0 0,0 0 0,0 0 0,0 0-1,-1 0 1,1-1 0,-1 1 0,0 0 0,0-1 0,0 1 0,0-1 0,0 0-1,-1 0 1,1 0 0,0 0 0,-1 0 0,0 0 0,1 0 0,-1-1 0,0 0-1,0 1 1,0-1 0,0 0 0,-6 1 0,-6 2-20,0 0 0,-1-1 0,1-1-1,-21 1 1,13-1-63,8-1 41,1 0 0,-1-1-1,1-1 1,-25-3 0,36 3 35,1 1 1,-1-1-1,1 0 0,-1 0 1,1 0-1,-1 0 1,1 0-1,0 0 1,0 0-1,0-1 1,-1 1-1,1-1 1,1 0-1,-1 0 1,0 1-1,0-1 1,1 0-1,-1-1 1,1 1-1,-1 0 1,1 0-1,0-1 1,0 1-1,0 0 1,0-1-1,1 1 1,-1-1-1,0 1 1,1-1-1,0 0 1,0 1-1,0-4 1,-1 2 2,1-1 1,0 0-1,0 1 1,0-1-1,0 0 1,1 0-1,0 1 1,0-1-1,0 0 1,1 1-1,-1-1 1,1 1-1,0 0 1,0 0-1,1-1 1,-1 1-1,1 1 1,0-1-1,0 0 1,0 1-1,1-1 1,-1 1-1,1 0 1,0 0-1,0 1 1,0-1-1,0 1 1,0 0-1,0 0 1,6-2-1,9-5 36,1 2 1,-1 0-1,1 1 0,0 2 0,0-1 0,1 2 1,-1 1-1,38 1 0,-56 1-23,1 0 0,-1 0 1,0 1-1,1 0 0,-1-1 0,0 1 1,1 0-1,-1 0 0,0 0 0,0 0 1,0 1-1,0-1 0,0 1 0,0-1 0,0 1 1,0-1-1,-1 1 0,1 0 0,-1 0 1,1 0-1,-1 0 0,0 0 0,1 0 1,-1 1-1,0-1 0,-1 0 0,1 0 0,0 1 1,-1-1-1,1 1 0,-1-1 0,0 0 1,1 5-1,0 9 50,0 0 0,-1 0 0,-4 31 0,3-43-59,1 0 1,-1-1-1,0 1 0,0-1 0,-1 0 1,1 1-1,-1-1 0,1 0 1,-1 0-1,0 0 0,0 0 0,-1 0 1,1 0-1,0-1 0,-1 1 1,-3 2-1,0-1 1,0 0 1,0 0-1,-1 0 1,0-1-1,0 0 1,0 0-1,-11 3 1,4-3-37,-1 0 0,1-1 1,-1 0-1,0-2 0,0 1 0,1-2 1,-25-3-1,37 4 29,0-1 1,0 0-1,0 1 0,0-1 0,0 0 0,0 0 1,0 0-1,0-1 0,1 1 0,-1 0 1,0-1-1,1 1 0,-1-1 0,1 0 1,-1 1-1,1-1 0,0 0 0,-2-3 0,1 0-4,-1 0 0,1-1 0,1 1-1,-1-1 1,1 1 0,0-1 0,-1-8-1,2 7 7,-1 0 0,1 0-1,1 0 1,-1 0 0,1 0-1,0 0 1,1 0 0,0 0-1,0 1 1,0-1 0,1 1-1,5-11 1,-1 10 4,0 0-1,0 0 1,0 1 0,1 0-1,0 0 1,0 1 0,14-7-1,-17 10 13,0-1 0,1 1 0,-1 0 0,0 0 0,1 0 0,0 1 0,-1 0 0,1 0 0,0 0 0,-1 1 0,1 0 0,0 0 0,0 0 0,10 3 0,-14-2-3,1 0 1,-1 1-1,0-1 0,0 1 0,0-1 1,0 1-1,0 0 0,0 0 0,0 0 1,-1 0-1,1 0 0,-1 0 0,1 1 1,-1-1-1,0 0 0,0 1 0,0-1 1,0 1-1,0-1 0,-1 1 0,1-1 1,-1 6-1,4 65 103,-5-55-97,2-10-8,-1 1 0,-1-1 0,1 0 0,-1 1 0,-1-1 0,-4 16 0,5-21-5,-1 0 0,1-1 0,-1 1 0,0 0 0,0-1 1,0 1-1,-1-1 0,1 0 0,0 0 0,-1 0 0,1 0 0,-1 0 0,0 0 1,0-1-1,0 1 0,0-1 0,0 0 0,0 0 0,0 0 0,0 0 0,-4 0 0,-4 1-15,0 0 0,0 0 0,0-1-1,0-1 1,-1 0 0,-15-1 0,24 0 1,0 1 1,1 0 0,-1-1 0,0 0-1,0 0 1,1 0 0,-1 0 0,0 0-1,1 0 1,-1 0 0,1-1 0,-1 0-1,1 1 1,0-1 0,0 0 0,0 0-1,0 0 1,0 0 0,0-1 0,1 1-1,-1 0 1,0-1 0,1 1 0,0-1-1,0 1 1,0-1 0,0 0 0,0 0-1,0-3 1,0 0 7,0 1 0,0 0 0,1 0 0,-1 0-1,1 0 1,1-1 0,-1 1 0,1 0 0,0 0 0,0 0 0,0 0 0,1 0-1,-1 0 1,1 0 0,1 0 0,-1 1 0,1-1 0,-1 1 0,1 0-1,6-6 1,-4 5 9,1 1 0,0 1-1,0-1 1,0 1-1,1 0 1,-1 0 0,1 1-1,0 0 1,-1 0-1,1 1 1,0-1 0,0 2-1,0-1 1,0 1-1,9 0 1,-14 1 2,0-1 0,0 1 0,0 0 1,0-1-1,0 1 0,0 0 0,0 0 0,0 0 0,-1 0 0,1 1 0,-1-1 1,1 0-1,-1 1 0,1-1 0,-1 1 0,1-1 0,-1 1 0,0 0 0,0-1 1,0 1-1,0 0 0,0 0 0,-1 0 0,1 0 0,-1 0 0,1 0 0,-1 0 1,1 0-1,-1 0 0,0 3 0,2 12 51,0 0-1,-1 27 1,-1-37-43,0 11 7,-2 32 56,1-48-75,1 0 0,-1 1 0,0-1-1,0 0 1,0 0 0,0 0 0,0 0 0,0 0 0,-1-1-1,1 1 1,0 0 0,-1-1 0,0 1 0,1-1 0,-1 1-1,0-1 1,0 0 0,0 1 0,-3 1 0,-8 1-17,0 0 0,-1-1 0,1 0 0,0 0 0,-1-2 0,0 0 0,1 0 0,-1-1 0,-26-4 1,38 3 5,0 1 1,0-1-1,0 0 1,0 0-1,0 0 1,0 0-1,1 0 1,-1 0-1,0 0 1,0-1-1,1 1 0,-1-1 1,1 1-1,-1-1 1,1 0-1,0 1 1,0-1-1,0 0 1,0 0-1,0 0 1,0 0-1,0 0 1,0 0-1,1 0 1,-1 0-1,1 0 1,-1-3-1,0-7-17,0-1 0,0 1 0,3-21 0,-1 9 16,-1 19 7,1 1 0,0-1 1,1 1-1,-1-1 0,1 1 0,-1 0 1,1 0-1,1-1 0,-1 1 1,1 0-1,-1 1 0,1-1 0,0 0 1,0 1-1,1 0 0,-1 0 0,1 0 1,-1 0-1,1 0 0,0 1 1,0 0-1,0-1 0,7-1 0,1-2 1,1 1 0,-1 1 0,1 0 0,-1 1 0,1 0 0,0 1 0,24-1 0,-35 3 7,-1 0-1,1 0 0,0 0 0,-1 1 0,1-1 0,-1 1 0,1-1 0,0 1 0,-1-1 0,1 1 0,-1 0 0,0 0 0,1-1 1,-1 1-1,0 0 0,1 0 0,-1 1 0,0-1 0,0 0 0,2 2 0,-1 1 6,0 0-1,0 0 1,0-1 0,0 1 0,-1 0-1,0 1 1,1-1 0,-1 4-1,2 13 31,-2-1 0,-1 36 0,0-36-31,0-17-10,0 0 1,0 0-1,0 0 0,0 0 1,0 0-1,-1 0 0,1 0 1,-1 0-1,0 0 0,0-1 1,0 1-1,0 0 0,-1 0 1,1-1-1,-1 1 0,-3 3 1,2-3-3,-1 0 0,0-1 0,0 0 0,0 0 0,-1 0 0,1 0 0,0 0 0,-1-1 0,1 0 0,-6 1 0,-8 1-63,-1 0 0,-36 0 0,48-3 40,0 0 1,0 0-1,0-1 1,0 0-1,0 0 1,1 0-1,-1-1 1,0-1-1,1 1 1,-12-6-1,14 4 13,1 1-1,0-1 1,0 0 0,0 0-1,1 0 1,-1-1 0,1 1-1,0-1 1,0 1-1,0-1 1,1 1 0,0-1-1,0 0 1,0 0 0,0 0-1,1-6 1,-1 4 4,0 1 0,1-1 0,0 0-1,1 1 1,0-1 0,0 1 0,0-1 0,1 1 0,-1-1 0,2 1 0,-1 0 0,5-8 0,-1 6 5,1 0 0,0 0 1,1 1-1,0 0 1,0 0-1,1 1 0,0 0 1,0 1-1,0-1 1,13-4-1,-9 5 28,1 0 0,0 0 0,0 1 0,0 1 0,0 0 0,0 1 0,19-1 0,-30 4-10,0-1 0,0 1 0,-1 0 0,1 0 0,0 0 1,-1 0-1,1 0 0,-1 1 0,1-1 0,-1 1 0,1-1 0,-1 1 0,0 0 0,0 0 0,0 0 0,0 0 0,0 1 0,-1-1 0,1 0 0,0 1 0,-1-1 0,0 1 0,0 0 0,0-1 0,0 1 0,0 0 0,0 0 0,-1-1 0,1 4 0,3 11 41,-2-1 0,0 1 1,0 28-1,-1-28-47,-3 25 13,2-40-21,0 0 1,-1-1 0,0 1-1,1 0 1,-1-1-1,0 1 1,0-1 0,0 1-1,0-1 1,0 1 0,0-1-1,0 1 1,0-1 0,0 0-1,-1 0 1,1 0-1,-1 0 1,1 0 0,-1 0-1,-2 1 1,-8 2-12,0-1 1,0 0-1,-1-1 1,1 0-1,-1-1 1,0 0-1,-19-2 0,12 1-59,17 0 60,0 0 0,1-1 0,-1 1 0,0-1 0,0 0 0,1 1 0,-1-1 0,0 0 0,1-1 1,-1 1-1,1 0 0,-1-1 0,1 1 0,0-1 0,-1 0 0,1 0 0,0 0 0,0 0 0,0 0 1,1 0-1,-1 0 0,1-1 0,-1 1 0,1-1 0,-1 1 0,1-1 0,0 0 0,0 1 0,1-1 1,-1 0-1,1 0 0,-1-3 0,-1-8-5,0-1 0,1 0 0,1 0 0,3-29 0,-2 40 14,-1 1 0,1-1-1,0 1 1,0 0 0,0-1-1,1 1 1,-1 0 0,1 0-1,-1-1 1,1 1 0,0 1-1,1-1 1,-1 0 0,0 0 0,6-4-1,-2 3 7,0-1 0,1 1 0,-1 1-1,1-1 1,-1 1 0,1 0 0,10-2-1,2 0 34,0 2-1,0 0 0,1 0 1,-1 2-1,23 1 1,-36 1-28,0 0 0,0 1 0,0-1 0,0 1 0,0 0 0,-1 1 1,1-1-1,-1 1 0,0 0 0,1 1 0,-1-1 0,-1 1 0,1 0 1,-1 0-1,1 1 0,-1-1 0,0 1 0,-1 0 0,1 0 0,-1 0 1,0 1-1,0-1 0,-1 1 0,0-1 0,0 1 0,0 0 0,0 0 1,-1 0-1,0 0 0,0 0 0,-1 0 0,0 0 0,0 0 0,0 0 1,-1 1-1,0-1 0,-3 11 0,3-14-9,-1-1 0,1 0 0,-1 0-1,0 0 1,1 0 0,-1-1 0,0 1 0,0 0 0,0-1-1,-1 0 1,1 1 0,0-1 0,0 0 0,-1 0 0,1 0 0,-1 0-1,-3 0 1,-50 10 24,49-10-29,-37 3 23,1-2 0,-53-4 0,94 2-17,0 0 1,0-1-1,-1 1 0,1-1 1,0 1-1,0-1 1,0 0-1,0 1 0,0-1 1,0 0-1,0 0 1,0-1-1,1 1 1,-1 0-1,0-1 0,1 1 1,-1-1-1,1 1 1,-1-1-1,1 0 1,0 1-1,0-1 0,-2-3 1,1 0-3,0 0 1,0 0 0,1 0-1,0-1 1,0 1-1,0 0 1,1-1-1,-1-6 1,1 12 90,-16 0-8957,-5 0-209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32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478 0 6953,'0'0'7459,"-17"4"-6648,7-2-691,-21 5 459,0 1 0,-45 19 0,63-21-385,-74 37 621,80-39-752,0 0-1,0 0 0,1 1 0,-1 0 1,1 0-1,0 1 0,1 0 0,0 0 1,-7 10-1,10-11-29,1 0 0,0 0 0,0 0-1,1 0 1,-1 0 0,1 0 0,0 0 0,1 0 0,-1 0 0,1 0 0,0 0-1,0 0 1,1-1 0,-1 1 0,1 0 0,3 6 0,8-1 16,-1 0 0,1 0 0,1-2 0,27 14-1,-29-17-32,0 1-1,-1 1 0,1 0 1,-1 0-1,0 1 1,-1 1-1,0-1 0,14 17 1,-20-20-11,0 1 1,0-1 0,0 1 0,-1 0 0,0 0 0,0 1 0,-1-1 0,1 1 0,-1-1 0,-1 1 0,1 0 0,-1 0-1,0-1 1,-1 1 0,0 13 0,0-14-1,0 1-1,0 0 0,0-1 1,-1 1-1,0 0 1,0-1-1,-3 8 1,2-11-2,0 0 0,0 0 1,0-1-1,0 1 1,0 0-1,-1-1 1,1 0-1,-1 1 1,0-1-1,0 0 1,0 0-1,0-1 1,0 1-1,0-1 0,-4 2 1,-13 4 31,-1-1 1,1-1-1,-1 0 0,0-2 1,0-1-1,0 0 0,-35-3 1,27 1-191,0 1 1,-53 9 0,79-10-326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33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0 138 5777,'0'0'6607,"8"27"-5880,21 86-60,-26-105-494,-1 1 0,0-1 1,-1 0-1,0 1 0,0-1 1,-1 1-1,0-1 0,-2 10 1,2-13 970,-2-58-1126,2-44-13,1 87-8,0 1-1,0-1 1,1 1-1,1-1 0,-1 1 1,1 0-1,8-15 1,33-46-135,-40 64 129,1 0-1,-1 1 1,1 0-1,0 0 0,1 0 1,-1 0-1,1 1 1,0 0-1,9-4 0,-10 6-11,1 1 0,-1 0 0,1 1 0,0 0 0,0-1 0,-1 2 0,10 0 0,4 0 21,-18 0 11,0-1 0,0 1 0,0 0 0,0-1 0,0 1-1,-1 0 1,1 0 0,0-1 0,0 1 0,-1 0 0,1 0 0,0 0-1,-1 0 1,1 0 0,-1 0 0,1 0 0,-1 0 0,0 0-1,1 0 1,-1 0 0,0 0 0,0 0 0,0 0 0,0 0-1,0 1 1,0 1 0,2 35 212,-2-35-208,1 0-2,-1 1 0,0-1-1,0 0 1,-1 1-1,1-1 1,-1 1 0,1-1-1,-1 1 1,0-1 0,-1 0-1,1 0 1,0 0 0,-1 1-1,-2 3 1,1-5-7,1 0 1,-1-1-1,1 1 1,-1-1-1,1 1 1,-1-1-1,0 0 0,0 0 1,1 0-1,-1 0 1,0-1-1,0 1 1,0-1-1,0 1 0,0-1 1,0 0-1,-4-1 1,-14 2-178,-48-4-296,66 3 244,0-1-1,1 1 1,-1-1 0,0 0 0,1 0-1,-1 0 1,1 0 0,-1 0-1,1-1 1,-1 1 0,1-1 0,0 1-1,0-1 1,0 0 0,0 0 0,0 0-1,0 0 1,0 0 0,1-1-1,-3-3 1,2-1-2684,2 3-1890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34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 2801,'0'0'8396,"-27"3"-7542,-87 15-74,109-17-710,-1 0 1,1 0-1,0 0 1,-1 0-1,1 1 0,0 0 1,0 0-1,0 0 1,0 1-1,0 0 1,0 0-1,1 0 1,-1 0-1,1 1 0,0-1 1,0 1-1,-5 8 1,4-7-3,4-2-13,-1 0 0,1 0 0,0 0 0,0 0 1,0 0-1,0 0 0,0 1 0,1-1 0,-1 0 0,1 0 0,0 1 0,0-1 1,0 0-1,1 6 0,0 5 229,0-13-275,0 0 0,0 0 0,0 0 0,0 0 0,0 0 0,0 0 0,0-1-1,0 1 1,0 0 0,1-1 0,-1 1 0,0-1 0,1 1 0,-1-1 0,0 0 0,1 1 0,-1-1 0,0 0 0,1 0 0,-1 0 0,1 0 0,1 0 0,40 1 31,-42-1-34,19 1 15,-4 0 13,-1-1-1,0 0 1,22-4-1,-35 4-29,0 0 1,0-1-1,0 1 0,0 0 0,0-1 1,0 0-1,0 1 0,0-1 0,0 0 0,0 0 1,0 0-1,-1 0 0,1 0 0,0-1 1,-1 1-1,1-1 0,-1 1 0,1-1 0,-1 1 1,0-1-1,1 0 0,-1 1 0,0-1 1,0 0-1,0 0 0,-1 0 0,1 0 1,0 0-1,-1 0 0,1 0 0,-1 0 0,1-2 1,6-79-601,-7 82 598,1 3-20,0 0 20,0 0-1,0 0 1,0 0 0,0 0-1,-1 0 1,1 1 0,-1-1-1,1 0 1,-1 0 0,0 4-1,1 0 21,4 43 155,-4-37-85,0-1 1,1 1-1,0 0 1,0 0-1,6 13 1,-6-20-44,1-1-1,0 1 1,0-1 0,0 0 0,0 0-1,1 0 1,0-1 0,-1 1 0,1-1-1,1 0 1,-1 0 0,7 4 0,19 1-6391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4:42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653 0 408,'0'0'8361,"-3"2"-7871,-197 117 951,-232 149 638,431-267-2063,-1 1 1,1 0-1,-1-1 1,1 1 0,0 0-1,-1-1 1,1 1-1,0 0 1,0 0 0,0 0-1,0 0 1,1 0-1,-1 0 1,0 0 0,1 0-1,0 1 1,-1-1-1,1 0 1,0 0-1,0 0 1,0 0 0,1 1-1,-1-1 1,1 3-1,0 3 87,1-1-1,-1 1 1,1-1-1,1 0 1,0 1-1,4 8 1,267 389 648,-181-291-617,172 162 0,-242-253-105,149 127 296,-18-16 36,-73-65-118,-58-51-11,0 0 1,-2 2 0,0 0 0,20 27 0,-23-29-130,-16-17-100,0 0 1,0 1 0,0 0-1,0-1 1,0 1 0,0 0-1,0 0 1,-1 0-1,1 1 1,-1-1 0,0 0-1,1 0 1,-1 1 0,0-1-1,1 5 1,19 33 467,-19-35-414,-1-3-49,0-1-1,0 1 1,0 0-1,0-1 1,0 1-1,0-1 1,0 1-1,0-1 0,1 0 1,-1 1-1,0-1 1,1 0-1,-1 0 1,3 2-1,-2-1-3,-2-1-75,31-1-7736,-16-1 8218,0 1-1,0 0 1,0 1 0,0 1-1,0 1 1,0 0-1,0 1 1,-1 0-1,0 1 1,16 8-1,25 11 171,2-1 1,1-4-1,98 21 0,1 1-71,465 119 197,-469-135-536,292 7-1,-320-27-119,93 12 40,76 2-30,-272-22-3619,-19-17-3180,-3 6 11426,4 14-4625,1-1-1,-1-1 0,0 1 0,1-1 0,-1 1 0,0-1 0,0 0 0,0-1 0,7-5 0,11-5 55,181-102-271,-5-9-1,225-186 1,-421 309 161,332-249 598,-288 217-365,-31 20-179,2 1 0,-1 1 0,1 0 1,1 2-1,31-13 0,-22 11-31,-1 0 0,0-2 1,35-23-1,-45 26 0,-9 4 9,-1-1 0,0 1 0,-1-1 0,1-1 0,-1 1 1,-1-1-1,0 0 0,6-12 0,-9 11-6,1 1 0,-1-1 0,-1 0-1,1 0 1,-2 1 0,1-1 0,-1 0 0,0 0 0,-1 1 0,0-1 0,-5-13 0,-28-43 466,-2 2-1,-90-113 1,104 148-162,-1 2-1,-1 1 0,-1 0 1,-2 2-1,0 2 0,-1 0 1,-1 2-1,-41-19 0,46 27-217,-2-1-424,1 0 1,-36-24-1,60 35 160,0 0 0,1-1 0,-1 1 0,0-1 0,1 1-1,-1-1 1,1 0 0,0 0 0,0 1 0,-1-1 0,1 0-1,0 0 1,1 0 0,-1 0 0,0-1 0,1 1 0,-1-2-1,-1-23-6020,2 26 5878,0-10-6865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36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2777,'0'0'7158,"0"20"-4288,0 84-778,2-103-2075,0-1 0,1 1 0,-1 0 0,1 0 0,-1-1 0,0 0 0,1 1 0,-1-1 0,1 0 0,-1 0 0,1 0 0,3-1 0,-3 1 24,15-1-35,0 0-1,32-7 0,-48 9-6,-1-1 0,0 1 0,1 0 1,-1 0-1,0 0 0,1 0 0,-1 0 0,0 0 0,0 1 0,0-1 0,0 0 0,0 0 0,0 1 0,0-1 0,-1 1 0,1-1 0,0 1 1,-1-1-1,1 3 0,0-1 12,0-1 0,1 1 0,-1-1 0,0 1 1,1-1-1,0 0 0,-1 0 0,1 1 0,4 2 1,4-2 160,-1-1 0,1-1 1,0 0-1,0 0 0,0-1 1,0 0-1,18-2 1,8 0 385,-32 2-488,0 0-1,0-1 0,-1 1 1,1-1-1,0 1 0,0-1 1,-1 0-1,1-1 0,-1 1 0,1-1 1,-1 1-1,1-1 0,-1 0 1,0 0-1,0 0 0,0-1 1,0 1-1,0-1 0,-1 0 1,1 0-1,-1 0 0,1 0 0,-1 0 1,0 0-1,0 0 0,-1-1 1,1 1-1,-1-1 0,0 0 1,1 1-1,-2-1 0,2-4 0,-2 7-65,0 1-146,0 0 0,0-1 0,0 1 0,0-1 0,0 1 0,1-1 0,-1 1-1,0 0 1,0-1 0,0 1 0,-1-1 0,1 1 0,0-1 0,0 1 0,0 0-1,0-1 1,0 1 0,0-1 0,-1 1 0,1 0 0,0-1 0,0 1-1,0 0 1,-1-1 0,1 1 0,0 0 0,-1-1 0,1 1 0,0 0 0,-1 0-1,1-1 1,0 1 0,-1 0 0,1 0 0,-1-1 0,1 1 0,0 0 0,-1 0-1,0 0 1,0 0 215,0 1 0,0-1-1,-1 1 1,1-1 0,0 1 0,0 0-1,0-1 1,0 1 0,0 0-1,0 0 1,0 0 0,0 0 0,0 0-1,0 0 1,1 0 0,-1 0-1,0 0 1,1 0 0,-1 0-1,1 0 1,-1 1 0,1-1 0,-1 0-1,1 0 1,0 1 0,-1 1-1,-6 44-31,5-34 82,-4 87 383,6-99-123,3-1-374,0-1 0,0 1 1,0-1-1,-1 0 1,1 0-1,0 0 1,0 0-1,-1 0 1,1 0-1,-1-1 1,1 1-1,-1-1 0,1 0 1,-1 0-1,0 0 1,0 0-1,0 0 1,0 0-1,2-3 1,31-57 106,-11 20-29,-18 34-80,-1 0 0,1 0 0,-2-1 0,1 0 1,-1 0-1,0 0 0,-1 0 0,0-1 0,3-15 1,-6 25-123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37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1 138 2769,'0'0'4977,"0"-7"1603,2-33-6580,1 34 50,-1 0 1,1 1-1,0-1 0,1 1 1,-1 0-1,1 0 0,0 0 1,0 1-1,0-1 1,1 1-1,0 0 0,-1 0 1,2 0-1,-1 1 1,0 0-1,1 0 0,-1 0 1,1 1-1,0 0 0,0 0 1,0 0-1,6 0 1,-6 2 10,0 1 0,0 0 0,-1 1 0,1-1 0,0 1 0,-1 0 1,0 1-1,1-1 0,-1 1 0,0 0 0,0 0 0,0 1 0,-1-1 0,1 1 1,-1 0-1,0 0 0,0 1 0,6 9 0,7 10 160,0 2 0,18 41 0,-14-28 56,-19-34-365,0 0 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37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85 126 3777,'0'0'5518,"27"-5"-5166,12-2-198,118-25 722,-107 14-82,-48 18-724,0-1 0,-1 0 0,1 0 1,-1-1-1,1 1 0,-1 0 1,1 0-1,-1-1 0,0 1 0,1-1 1,-1 1-1,0-1 0,0 1 1,0-1-1,-1 0 0,1 0 0,0 1 1,0-1-1,-1 0 0,1 0 1,-1 0-1,0 0 0,1-3 0,-2 4-40,0 0-1,1 0 0,-1 0 0,0 0 0,0 0 0,1 0 0,-1 0 0,0 0 0,0 0 1,0 0-1,0 0 0,0 1 0,-1-1 0,1 0 0,0 1 0,0-1 0,0 1 0,0-1 1,-1 1-1,1-1 0,0 1 0,-1 0 0,1 0 0,-2 0 0,-39-6 358,13 5-95,0 0-1,0 2 1,-36 5-1,55-4-238,-1 0 0,1 1 0,-1 0 0,1 1 0,0 0 0,0 0 0,0 1 0,1 0 0,0 1-1,0 0 1,0 1 0,-8 8 0,14-12-9,0 1 0,0-1-1,1 1 1,0 0 0,0-1-1,0 1 1,0 0 0,1 0 0,-1 1-1,1-1 1,0 0 0,0 0-1,0 8 1,1 62 391,2-37-202,-1-34-203,0 0-1,0 0 1,0 0 0,0 0-1,1-1 1,-1 1-1,1 0 1,0-1-1,0 1 1,0-1-1,0 0 1,0 0 0,0 1-1,1-1 1,-1-1-1,1 1 1,0 0-1,-1-1 1,1 1-1,0-1 1,0 0 0,0 0-1,0 0 1,4 1-1,7 2 37,0 0 0,0 0 0,28 2 0,137-6 354,-178 0-793,21-16-9409,-14 12 1796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38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152 433 4641,'0'0'7094,"-5"0"-6136,-2-2-748,1 1 0,0-1 0,0 1 0,0-2 0,0 1 0,0-1 0,1 0-1,-1 0 1,1 0 0,0-1 0,0 0 0,0 0 0,0 0 0,0 0 0,1-1 0,0 0-1,0 0 1,1 0 0,-6-9 0,3 3-214,1 0 0,0 0 0,1 0 0,0-1 0,1 1 0,0-1 0,0 0-1,2 0 1,-2-23 0,3 15 27,-1 11-20,1-1 1,-1 0-1,2 0 1,-1 0-1,1 1 0,1-1 1,0 0-1,0 1 0,1-1 1,0 1-1,1 0 1,0 0-1,0 0 0,8-12 1,-4 11 19,-7 6-13,1 1-1,0 0 1,0 0-1,1 0 1,-1 0-1,0 1 1,1-1-1,0 1 1,-1-1-1,6-2 1,-7 5 114,44 0 721,-26 3-12,-16 4-4714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53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304 0 416,'0'0'3117,"0"9"-1754,0 10-498,0 12 2497,-6 54 0,4-73-3145,0 0 1,-1 0 0,-1-1 0,-8 20 0,4-8 37,0 0 0,2 1 0,0 0 0,2 1 0,1-1 0,1 1 0,1 33 0,1-425-432,-8 317 103,-22 53-282,22 5 354,0 1 0,1 0 0,0 1 0,1-1 0,0 1-1,0 1 1,-7 17 0,0-1 13,-98 200 305,107-213-294,1 0-1,0 0 1,1 0 0,1 1 0,0-1 0,1 1 0,3 25 0,-1 8-4144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8:54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0 936,'0'0'6632,"3"4"-5764,13 19 899,32 35 0,-34-44-1436,-1 1 0,0 1 0,-1 0 0,-1 0 0,-1 1 0,14 30 0,58 199 1105,-81-244-1412,-1-1-1,0 1 0,1-1 0,-1 1 1,1-1-1,-1 1 0,1-1 1,0 0-1,-1 1 0,1-1 0,0 0 1,0 1-1,0-1 0,0 0 1,0 0-1,1 0 0,-1 0 0,0 0 1,0 0-1,1 0 0,-1 0 0,0-1 1,1 1-1,-1 0 0,1-1 1,-1 1-1,1-1 0,-1 0 0,1 1 1,0-1-1,-1 0 0,3 0 1,-4-25 286,0-121-219,-8 126-84,3 17 51,3 14 122,2 212 247,0-219-400,0-1-1,0 1 0,1 0 1,-1-1-1,1 1 1,0-1-1,0 1 1,0-1-1,1 0 1,-1 1-1,1-1 0,0 0 1,0 0-1,0 0 1,0 0-1,0-1 1,1 1-1,-1 0 1,1-1-1,0 0 1,0 1-1,0-1 0,3 2 1,-5-3 710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06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 65 1744,'0'0'5076,"-10"-1"-4870,-39-5 141,5 3 3470,43 3-3747,-22 1-65,18 1-148,0 1-1,-1-1 1,1 1-1,0 0 1,1 0-1,-1 0 1,0 0-1,-7 9 1,-17 10-977,29-22 1141,0 1 0,0-1 0,0 0-1,0 0 1,-1 0 0,1 0 0,0 0 0,0 0 0,0 0 0,-1 0-1,1 0 1,0 0 0,0 0 0,-1 0 0,1 0 0,0 0 0,0 0 0,0 0-1,-1 0 1,1 0 0,0 0 0,0 0 0,-1 0 0,1 0 0,0 0 0,0 0-1,0 0 1,-1 0 0,1 0 0,0-1 0,0 1 0,0 0 0,0 0 0,-1 0-1,1 0 1,0-1 0,0 1 0,0 0 0,0 0 0,0 0 0,0 0-1,-1-1 1,1 1 0,0 0 0,0 0 0,0-1 0,0 1 0,0 0 0,0 0-1,0 0 1,0-1 0,0-20 247,1 17-229,-1-1 0,1 0-1,1 1 1,-1-1 0,1 1-1,-1-1 1,6-8 0,30-29 3218,-37 148-2372,-1-103-861,0 0 0,0 1-1,0-1 1,0 0 0,-1 0-1,1 0 1,-1 0 0,0 0-1,0 0 1,0 0 0,0-1 0,-1 1-1,1-1 1,-1 0 0,1 1-1,-1-1 1,0 0 0,0-1-1,0 1 1,-4 2 0,3-2 2,1 0 1,-1 0-1,0-1 1,0 1-1,0-1 1,0 1-1,0-1 1,0-1-1,0 1 1,0 0-1,0-1 1,0 0-1,0 0 1,-1 0-1,1-1 1,0 1 0,-7-3-1,11 3-16,-1-1 0,0 0 1,0 0-1,0 0 0,1 0 0,-1 0 1,1 0-1,-1 0 0,1 0 0,-1 0 0,1 0 1,-1 0-1,1-1 0,0 1 0,0 0 1,0 0-1,-1 0 0,1 0 0,0-1 0,1-1 1,6 16 88,-7-12-81,1-1 1,0 1 0,-1-1 0,1 1-1,-1-1 1,1 1 0,-1 0-1,1-1 1,-1 1 0,0 0 0,1-1-1,-1 1 1,0 0 0,1-1-1,-1 1 1,0 0 0,0 0 0,0-1-1,1 1 1,-1 0 0,0 1 0,0-2-64,-3 0-3019,-9 0-1393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18.36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307 290 1872,'0'0'8238,"25"0"-7626,75 1 11,-99-1-583,0 0 1,0 0-1,0 0 0,0 0 1,0 0-1,0 0 0,0 0 0,0 0 1,0 1-1,0-1 0,0 0 1,0 1-1,0-1 0,0 1 0,0-1 1,0 1-1,0-1 0,0 1 1,0 0-1,-1-1 0,1 1 0,0 0 1,0 0-1,-1 0 0,1 0 1,-1-1-1,1 1 0,-1 0 0,1 0 1,-1 0-1,1 0 0,-1 0 1,0 0-1,0 0 0,1 0 1,-1 1-1,0-1 0,0 0 0,0 0 1,0 0-1,0 0 0,0 0 1,-1 0-1,1 0 0,0 0 0,-1 0 1,1 0-1,0 0 0,-1 0 1,1 0-1,-1 0 0,1 0 0,-1 0 1,0 0-1,1-1 0,-2 2 1,-3 3 12,0-1 0,0 0 0,0 0 0,0 0 0,0-1 0,-1 1 0,0-1 0,1-1 1,-1 1-1,0-1 0,0 0 0,-8 1 0,-81 14 115,87-16-157,-6 1-31,1 0 0,-1-1 0,0-1 0,0 0 0,-18-4 0,31 4 15,0-1 1,0 0-1,0 1 0,1-1 1,-1 0-1,0 0 1,0 0-1,0 0 0,1 0 1,-1 0-1,0 0 0,1 0 1,-1 0-1,1 0 0,0-1 1,-1 1-1,1 0 0,0 0 1,-1 0-1,1-1 1,0 1-1,0 0 0,0 0 1,0 0-1,0-1 0,1 1 1,-1 0-1,0 0 0,1-2 1,-1-3-21,0 0 21,-1 1 0,1 0 1,1-1-1,-1 1 0,1 0 0,0 0 1,0-1-1,0 1 0,1 0 0,-1 0 0,1 0 1,1 1-1,-1-1 0,1 0 0,0 1 0,0-1 1,0 1-1,0 0 0,1 0 0,0 0 1,-1 1-1,2-1 0,-1 1 0,8-5 0,9-8 63,1 2-1,1 0 0,0 1 1,0 2-1,2 0 0,-1 1 1,1 2-1,0 1 0,1 0 1,0 2-1,44-3 1,-68 8-36,-1 0 1,0 0 0,0 1 0,0-1 0,0 0 0,0 1 0,0-1 0,0 1 0,0-1 0,0 1 0,0 0 0,0-1 0,0 1 0,0 0 0,0 0 0,0 0 0,0-1-1,-1 1 1,1 0 0,0 0 0,-1 0 0,1 0 0,-1 0 0,1 0 0,-1 1 0,0-1 0,1 0 0,-1 0 0,0 0 0,0 0 0,1 0 0,-1 1 0,0 0 0,0 50 535,-1-35-361,0-12-172,0-1 1,0 0 0,-1 1 0,1-1 0,-1 0 0,0 0 0,-1 0 0,1 0 0,0 0 0,-1-1 0,0 1-1,0-1 1,0 0 0,0 0 0,-1 0 0,1 0 0,-1 0 0,-7 3 0,-14 10 57,-44 21 0,54-30-54,9-3-25,1-1 1,-1-1-1,0 1 0,0-1 1,-1 0-1,1 0 0,0-1 1,-13 2-1,18-4-14,1 1 0,-1 0 1,1 0-1,0 0 0,-1 0 0,1-1 0,-1 1 0,1 0 1,-1 0-1,1-1 0,0 1 0,-1 0 0,1-1 0,-1 1 1,1 0-1,0-1 0,0 1 0,-1-1 0,1 1 0,0-1 1,0 1-1,-1 0 0,1-1 0,0 1 0,0-1 0,0 1 1,0-1-1,0 1 0,0-1 0,0 1 0,0-1 0,0 0 1,0-23-178,0 15 123,0-6-7,0 0 0,1 0-1,1 0 1,3-16 0,-4 25 69,1 1 0,0 0-1,0 0 1,1 0 0,0 0 0,0 1-1,0-1 1,0 1 0,0-1 0,1 1-1,0 0 1,0 0 0,0 1 0,8-6-1,54-30 63,-62 37-9,1 0 0,-1 1-1,1-1 1,0 1 0,0 0 0,-1 0-1,1 0 1,0 1 0,0-1 0,0 1 0,0 0-1,0 1 1,9 1 0,-13-1-35,0 0 1,0-1-1,0 1 1,0 0-1,0 0 1,0 0-1,0 0 0,0 0 1,-1 0-1,1 0 1,0 0-1,-1 0 1,1 0-1,0 1 0,-1-1 1,0 0-1,1 0 1,-1 1-1,0-1 1,1 0-1,-1 0 0,0 1 1,0 2-1,-1 42 273,1-27-141,-1-13-126,1-1 0,-1 0-1,0 1 1,0-1-1,0 0 1,-1 0 0,0 1-1,0-1 1,0 0-1,-1-1 1,1 1-1,-1 0 1,-4 4 0,-1 1-3,0-2 1,-1 1-1,1-1 1,-2-1-1,-16 12 1,-4-2-6,-2 0-1,0-2 1,-37 12 0,54-22-11,1 0 0,-1-1 0,1-1 0,-1 0 0,0-1 0,-24 0 0,37-2-10,1 0-1,-1 0 1,0 0-1,1-1 0,-1 1 1,0-1-1,1 1 1,-1-1-1,1 0 0,-1 1 1,1-1-1,-1 0 1,1 0-1,0 0 1,-1 0-1,1 0 0,0 0 1,0-1-1,0 1 1,0 0-1,0-1 0,0 1 1,0-1-1,0 1 1,1-1-1,-1 1 1,0-1-1,1 1 0,0-1 1,-1 1-1,1-1 1,-1-2-1,0-9-25,0 1 0,0 0 1,2-20-1,0 9 4,0 15 15,1-1 0,-1 1-1,1 0 1,1 0 0,-1 0 0,1 0-1,1 0 1,0 0 0,0 1-1,0 0 1,1 0 0,0 0 0,0 0-1,1 1 1,0 0 0,0 0-1,0 0 1,1 1 0,8-6 0,8-4-4,-1 1 1,2 0-1,0 2 1,0 1 0,27-8-1,-48 18 31,0 0-1,1 0 1,-1 0-1,0 0 1,1 1 0,-1-1-1,1 1 1,-1 0-1,6 1 1,-8-1 6,0 0 0,1 1 0,-1-1 0,0 1 1,0-1-1,0 1 0,1-1 0,-1 1 0,0 0 0,0 0 1,0-1-1,0 1 0,0 0 0,0 0 0,0 0 0,-1 0 0,3 2 1,-1 3 40,0-1 1,-1 1-1,1-1 1,-1 1-1,0 0 1,0 0-1,-1-1 1,0 1-1,0 8 1,0 16 135,1-15-54,-1 1 0,-4 29 1,3-40-127,-1 1 0,1-1 0,-1 0 0,0 0 0,0 0 0,0 0 0,-1-1 0,0 1 0,0 0 0,0-1 0,0 0 0,-6 5 0,-5 5-4,-1-1 0,0-1 0,0 0 1,-2-1-1,1 0 0,-1-2 0,-1 0 0,0-1 0,0 0 0,0-2 1,-1 0-1,0-1 0,0-1 0,-36 3 0,54-8-13,0 1-1,0 0 1,0 0-1,0-1 1,0 1 0,1 0-1,-1-1 1,0 1-1,0-1 1,0 1-1,1-1 1,-1 1-1,0-1 1,1 1 0,-1-1-1,1 0 1,-1 0-1,0 1 1,1-1-1,-1 0 1,1 0-1,0 1 1,-1-1 0,1 0-1,0 0 1,-1 0-1,1 0 1,0 0-1,0 0 1,0 1-1,0-3 1,-1-33-56,1 28 34,0-1 12,0 0 0,0 1 0,1-1 0,0 1 0,1-1 0,0 1 0,0 0 0,1 0 0,0 0 0,0 0-1,1 0 1,0 0 0,0 1 0,1 0 0,0 0 0,0 0 0,1 1 0,0-1 0,6-5 0,6-3-14,0 0 0,1 2-1,0 0 1,1 1 0,26-12 0,-34 18 59,0 2 0,1-1 0,-1 2 0,1 0 0,0 0 0,0 1 0,0 1 0,0 0 0,0 0 0,25 4 0,-36-3-19,1 1 0,-1 0-1,1 0 1,-1 0 0,0 0 0,1 0 0,-1 0 0,0 0 0,0 1-1,0-1 1,0 1 0,0 0 0,0-1 0,-1 1 0,1 0-1,-1 0 1,1 0 0,-1 0 0,1 0 0,-1 1 0,0-1 0,0 0-1,0 0 1,-1 1 0,1-1 0,0 5 0,2 6 65,-1 0 1,-1 0 0,-1 25 0,0-28-50,0-4-20,0-1 0,-1 0 0,0 0 0,0 0 0,0 1 0,-1-1 0,1 0 0,-1-1 0,-1 1 0,1 0 0,0 0 0,-1-1 0,0 0 0,-5 6 0,1-2-4,0-1-1,-1 0 1,0-1-1,0 1 1,-1-2-1,1 1 0,-11 4 1,1-2-14,-1 0 0,0-1 0,0-1 0,0-1 1,-1-1-1,1 0 0,-26 0 0,39-3-13,1-1-1,-1 0 0,1 0 1,-1 0-1,1-1 1,-1 0-1,1 0 0,-1 0 1,1 0-1,0-1 1,-9-4-1,12 4 6,0 0-1,0 0 1,0-1 0,0 1 0,0-1-1,0 1 1,0-1 0,1 0-1,0 1 1,-1-1 0,1 0 0,0 0-1,0 0 1,1 0 0,-1 0-1,1 0 1,-1 0 0,1 0 0,0 0-1,0-1 1,1-3 0,-1 4 5,-1-10-47,1 1 1,1-1-1,0 0 1,4-17-1,-3 25 38,0 1 0,0-1-1,0 0 1,1 1 0,-1 0-1,1-1 1,0 1 0,1 0-1,-1 0 1,1 1 0,-1-1 0,1 1-1,6-5 1,11-7-57,0 1 0,2 1 1,-1 1-1,34-13 0,-44 21 113,0 0 0,0 0 0,0 1 1,1 0-1,-1 2 0,1-1 0,0 1 0,-1 1 0,1 0 0,25 4 0,-35-3-15,0 0 0,0 1 0,0-1-1,0 1 1,0 0 0,0 0 0,-1 0-1,1 0 1,-1 0 0,1 0 0,-1 1-1,0-1 1,0 1 0,0 0 0,0 0 0,0-1-1,-1 1 1,1 0 0,-1 0 0,0 1-1,0-1 1,0 0 0,0 0 0,0 5-1,2 10 29,-1 0-1,0 0 0,-1 20 0,-1-35-48,-1 4 3,0 1-1,0 0 0,-1 0 1,0-1-1,0 1 0,0-1 1,-1 1-1,0-1 0,-1 0 0,0 0 1,0-1-1,0 1 0,-1-1 1,0 0-1,0 0 0,0 0 1,-1-1-1,0 1 0,0-2 1,-14 9-1,2-1-7,-2-1 1,1-2-1,-2 0 0,1-1 1,-1 0-1,-28 5 0,32-9-41,1-1-1,-1 0 0,0-1 0,-23-1 0,37-1 36,0 0-1,0 0 0,0 0 0,0-1 1,0 1-1,0-1 0,0 0 1,0 0-1,0 0 0,0 0 1,1 0-1,-1-1 0,1 1 0,-1-1 1,1 1-1,-1-1 0,1 0 1,0 0-1,0 0 0,0-1 0,0 1 1,0 0-1,0-1 0,1 1 1,-1-1-1,1 0 0,-1 0 0,1 1 1,0-1-1,0 0 0,0-5 1,-1-2-25,0-1 1,1 0-1,1 0 1,0 1-1,0-1 0,1 0 1,5-20-1,-5 24 10,2 1 0,-1 0 0,0-1-1,1 1 1,0 1 0,1-1-1,0 0 1,-1 1 0,1-1 0,1 1-1,-1 0 1,1 1 0,7-6-1,1 0 12,0 0-1,1 1 0,0 1 1,1 1-1,0 0 0,0 0 0,0 2 1,1 0-1,0 1 0,0 0 1,0 1-1,0 1 0,23 0 0,-37 2 33,0 0-1,0 1 0,0-1 0,1 1 1,-1 0-1,0-1 0,0 1 0,0 0 0,0 0 1,0 0-1,0 1 0,-1-1 0,1 0 0,0 1 1,0-1-1,-1 1 0,1 0 0,-1-1 0,0 1 1,1 0-1,-1 0 0,0 0 0,0 0 1,0 0-1,0 0 0,-1 0 0,1 0 0,0 0 1,-1 0-1,0 1 0,1 3 0,1 11 56,0 0-1,-1 0 1,-2 21-1,1-17 23,-1-16-83,1-1 1,-1 1 0,1-1 0,-1 1-1,0-1 1,-1 1 0,1-1 0,-1 1-1,0-1 1,0 0 0,0 0 0,-1 0 0,1 0-1,-7 6 1,3-3-2,-1-1 0,0 0 0,0 0 0,-1-1 0,1 1 0,-1-2 0,-10 6 0,1-3-16,1-1 1,-1 0-1,-1-1 0,1-1 0,-1 0 0,1-2 1,-28 2-1,44-4-4,0 0-1,0-1 1,0 1 0,0 0 0,0 0-1,0-1 1,-1 1 0,1-1 0,0 1 0,0-1-1,0 1 1,0-1 0,1 0 0,-1 0 0,0 1-1,0-1 1,0 0 0,0 0 0,1 0 0,-1 0-1,0 0 1,1 0 0,-1 0 0,0-1 0,-9-39-155,10 32 131,0-1 1,0 0-1,0 0 0,1 0 0,1 0 0,4-14 0,-3 16 12,2 1 1,-1 0-1,1 0 0,0 0 1,0 0-1,1 1 0,0 0 1,0 0-1,1 1 0,-1-1 0,1 1 1,0 1-1,1 0 0,12-6 1,-6 3 54,-1 2 1,1-1 0,0 2 0,0 0-1,0 1 1,1 0 0,27-1 0,-41 4-20,0 0 1,0 0 0,0 1 0,0-1 0,0 0 0,0 1-1,1-1 1,-1 1 0,0-1 0,0 1 0,0 0-1,-1-1 1,1 1 0,0 0 0,0 0 0,0 0 0,0-1-1,-1 1 1,1 0 0,0 0 0,-1 0 0,1 0 0,-1 0-1,1 1 1,-1-1 0,1 0 0,-1 0 0,0 0-1,0 0 1,1 0 0,-1 0 0,0 1 0,0 0 0,0 50 90,-1-35-46,2-13-59,-1-1 0,0 1 1,0 0-1,0-1 1,-1 1-1,1-1 0,-1 1 1,0-1-1,0 1 0,0-1 1,0 0-1,-1 1 0,0-1 1,1 0-1,-1 0 0,0 0 1,0 0-1,0 0 0,-1-1 1,1 1-1,-1 0 0,0-1 1,1 0-1,-1 0 1,0 0-1,0 0 0,-1 0 1,1-1-1,0 1 0,0-1 1,-1 0-1,1 0 0,-1 0 1,1 0-1,-1-1 0,1 1 1,-5-1-1,6 1-9,1-1 0,-1 1 0,1-1 0,-1 0 0,0 0 0,1 1 0,-1-1 1,0 0-1,1 0 0,-1 0 0,0-1 0,1 1 0,-1 0 0,0-1 0,1 1 0,-1-1 0,1 1 0,-1-1 0,1 0 0,-1 0 0,1 0 0,-1 0 0,1 0 0,0 0 1,-1 0-1,1 0 0,0 0 0,0-1 0,0 1 0,0 0 0,0-1 0,0 1 0,-1-3 0,1-3-20,0-1 0,0 1 0,0 0-1,1 0 1,0 0 0,3-14 0,-3 16 25,2-2-15,0 1 0,0-1 0,0 1 0,1-1 0,0 1 0,0 0 0,0 0 0,1 1 0,0-1 0,0 1 0,1-1 0,0 1 0,0 1 0,0-1 0,0 1 0,7-5 0,-1 1 11,0 0-1,1 1 1,0 0 0,1 1-1,0 0 1,-1 1-1,18-4 1,-30 9 32,1 0 0,0 0 0,-1 0 0,1 1 0,-1-1 0,1 0 0,0 0 0,-1 1 0,1-1 0,-1 1 0,1-1 0,-1 0 0,1 1 0,-1-1 1,0 1-1,1-1 0,-1 1 0,1-1 0,-1 1 0,0-1 0,0 1 0,1-1 0,-1 1 0,0-1 0,0 1 0,0 0 0,1-1 0,-1 1 0,0-1 0,0 1 0,0 0 0,0-1 0,0 1 0,0 0 0,0-1 0,0 1 0,-1-1 0,1 1 0,0 1 0,-5 27-12,2-23-3,-1 1 0,0-1 0,0-1 0,-1 1 1,0-1-1,1 1 0,-2-2 0,1 1 0,-1 0 0,1-1 0,-9 5 1,-74 36 82,83-42-86,3-2-8,0 0 0,1 0 1,-1-1-1,0 1 0,1-1 1,-1 1-1,0-1 1,0 1-1,0-1 0,0 0 1,1 0-1,-1 0 0,0 0 1,-3-1-1,3-15-141,3 11 132,0 0 0,0 0 0,1 1 0,0-1 0,0 1 0,0-1 0,0 1 1,1 0-1,-1 0 0,1 0 0,0 0 0,0 0 0,1 1 0,-1-1 0,1 1 0,0 0 0,4-3 0,18-13-13,38-21-1,-49 31 9,-2 2 2,-5 0-2,1 1 1,1 1-1,-1 0 0,1 0 1,0 1-1,0 0 1,0 1-1,0 0 1,1 1-1,12-2 0,-20 9 162,-3-2-114,0 7-13,0 0 1,-1 0-1,0 0 1,-1 0-1,0-1 1,-1 1-1,0-1 1,0 1-1,-1-1 1,0 0-1,0 0 1,-1 0-1,-1-1 1,1 0-1,-13 14 1,-3 0 1,0 0-1,-2-2 1,0-1 0,-1 0-1,-1-2 1,-28 15 0,23-24-43,27-8-76,3-5-4,1-3 86,0 0 0,1-1 0,0 1 1,0 0-1,1 1 0,0-1 1,0 0-1,1 1 0,0 0 0,0-1 1,1 2-1,0-1 0,0 0 1,0 1-1,1 0 0,7-6 0,3-2-21,0 1-1,1 0 0,0 1 0,1 1 0,31-14 0,-49 24 46,1 1 0,-1 0 0,1-1-1,-1 1 1,1 0 0,0 0-1,-1 0 1,1-1 0,0 1 0,-1 0-1,1 0 1,0 0 0,-1 0-1,1 0 1,0 0 0,-1 0 0,1 0-1,0 0 1,-1 0 0,1 1-1,0-1 1,-1 0 0,1 0 0,0 1-1,-1-1 1,1 0 0,-1 1-1,1-1 1,-1 1 0,1-1 0,-1 0-1,1 1 1,5 25 100,-6-20-98,-1 0 1,1 1-1,-2-1 0,1 0 1,0 0-1,-1 0 0,-4 8 1,1-6-8,-1 0 1,1-1 0,-2 0-1,1 0 1,-1-1 0,0 0-1,0 0 1,-1-1-1,0 1 1,0-2 0,-14 7-1,15-7-15,-1-1 0,0 0-1,0 0 1,0-1 0,0 0 0,0 0-1,0-1 1,0 0 0,-1 0 0,1-1 0,-1 0-1,1-1 1,-11-1 0,18 1 3,-1 0 0,1 1 0,0-1 1,-1 0-1,1 0 0,0 0 0,0 0 0,0 0 1,0 0-1,0 0 0,0 0 0,0 0 0,0 0 1,0-1-1,0 1 0,1 0 0,-1-1 0,0 1 0,1-1 1,-1 1-1,1 0 0,0-1 0,-1 1 0,1-3 1,-2-41-76,2 34 52,0-11-8,-1 15 26,0 0-1,1 0 0,0 0 1,0 0-1,1 0 0,0 0 0,0 0 1,1 0-1,-1 1 0,1-1 1,1 0-1,-1 1 0,1 0 0,0-1 1,7-7-1,-3 6 13,0 1 1,1 0-1,0 0 1,0 1-1,1 0 0,0 1 1,0 0-1,0 0 1,1 1-1,0 0 0,0 0 1,0 1-1,0 1 1,0 0-1,0 0 0,21 0 1,-29 2 10,0 1 0,1 0 0,-1-1 0,0 1 0,0 0 1,0 1-1,0-1 0,0 0 0,0 0 0,0 1 0,0 0 0,0-1 0,-1 1 1,1 0-1,-1-1 0,1 1 0,-1 0 0,0 0 0,0 0 0,0 1 1,0-1-1,0 0 0,0 0 0,0 0 0,-1 1 0,1-1 0,-1 0 1,0 1-1,1 3 0,0 2 3,0 0 0,0 0 0,-1 0-1,0 0 1,0 1 0,-1-1 0,-3 16 0,1-18-7,0 0 0,-1 0 0,0-1 0,0 1 0,0-1 0,0 0 0,-1 0 0,0 0 0,0-1 0,0 1-1,-1-1 1,0 0 0,1-1 0,-1 0 0,-12 5 0,-11 5 22,-59 16-1,65-22-49,0-2-1,-1 0 1,0-1-1,0-2 1,0 0-1,0-2 1,0 0-1,-46-8 1,67 7 10,-1 0 1,1 0-1,-1 0 1,1-1-1,0 1 1,-1-1 0,1 0-1,0 0 1,0 0-1,0 0 1,1-1-1,-1 1 1,0-1-1,1 0 1,0 0-1,0 1 1,0-1-1,0-1 1,0 1-1,0 0 1,1 0-1,-3-7 1,2 0-18,0 0 1,1-1-1,-1 1 1,2-1-1,0 1 1,2-19-1,-1 24 25,0 0-1,1-1 0,0 1 0,0 0 0,0 0 0,1 0 1,0 0-1,0 1 0,0-1 0,0 1 0,1 0 0,0-1 1,0 2-1,0-1 0,0 0 0,0 1 0,1 0 0,0 0 1,-1 0-1,1 0 0,9-2 0,11-6-9,0 2-1,0 0 0,33-5 1,-17 7 90,1 2 1,0 2 0,79 4-1,-116 0-70,1-1-1,-1 1 1,1 0 0,-1 0-1,0 0 1,0 1-1,0 0 1,0 0-1,0 0 1,0 1-1,0-1 1,-1 1-1,1 0 1,-1 1-1,6 5 1,-7-7-4,-1 1 0,0 0 0,0 0 0,0 0 1,0 0-1,0 1 0,-1-1 0,0 0 0,1 1 0,-1-1 0,0 1 0,-1 0 1,1-1-1,-1 1 0,1-1 0,-1 1 0,0 0 0,0-1 0,-1 1 0,1 0 1,-1-1-1,0 1 0,0-1 0,-2 6 0,1-4 1,-1-1-1,1 0 1,-1 0-1,0 0 1,0 0-1,0 0 0,-1-1 1,1 1-1,-1-1 1,0 0-1,0 0 1,0 0-1,-7 3 1,-62 26 19,44-24-58,0-2 0,0-1-1,0-1 1,-1-2 0,0 0 0,-35-4-1,61 2 23,-1 0 0,1 0 0,0-1 0,0 1 0,-1-1-1,1 0 1,0 0 0,0 0 0,0 0 0,0-1-1,0 0 1,0 0 0,1 0 0,-1 0 0,0 0-1,1-1 1,0 0 0,0 1 0,0-1 0,0 0-1,-5-6 1,5 1-14,0 1-1,0 0 0,1-1 1,-1 1-1,2-1 0,-1 0 0,1 0 1,0 0-1,1 0 0,0-11 1,0 16 19,0 0 1,1 1-1,-1-1 1,1 1-1,0-1 0,-1 1 1,1-1-1,0 1 1,0-1-1,1 1 1,-1 0-1,0 0 1,1 0-1,0 0 1,-1 0-1,5-4 1,0 1-13,0 0 0,0 1 1,0 0-1,1 0 0,12-5 0,8-1-16,0 1 0,34-6 0,-60 14 36,42-5 49,1 1 0,87 1 0,-106 4 15,-19 0-48,-1 0 0,1 0 1,-1 0-1,1 1 1,0 0-1,-1 0 1,0 0-1,1 1 0,-1 0 1,0 0-1,0 0 1,0 0-1,0 1 1,6 4-1,-8-4-1,0 1 0,-1-1 0,1 1-1,-1-1 1,1 1 0,-1 0 0,0 0 0,0 0-1,-1 0 1,1 0 0,-1 0 0,0 1 0,0-1 0,-1 0-1,1 1 1,-1-1 0,0 0 0,0 6 0,-1-3-8,0-1 0,0 1 1,0-1-1,-1 0 1,0 1-1,0-1 0,0 0 1,-1 0-1,0 0 1,0-1-1,-1 1 0,0-1 1,0 1-1,0-1 0,0 0 1,-1-1-1,0 1 1,0-1-1,0 0 0,0 0 1,-1-1-1,-9 6 1,-4 0 1,0 0 1,-1 0-1,0-2 0,0-1 1,-42 8-1,44-11-10,-1 0 0,0-1-1,1-1 1,-1-1-1,-36-4 1,51 3-7,0 1 1,-1-1-1,1 0 1,0-1-1,0 1 1,0-1-1,0 1 1,0-1-1,0-1 1,1 1-1,-1 0 1,1-1-1,-1 0 1,1 0-1,0 0 1,0 0-1,0 0 1,1-1-1,-1 1 1,1-1-1,-1 1 1,1-1-1,1 0 1,-1 0-1,0 0 1,1 0-1,0-1 1,0 1-1,0 0 1,0-7-1,0 6 0,0-1 0,1 1 1,0-1-1,0 0 0,0 1 0,1-1 0,0 1 0,0-1 1,0 1-1,1-1 0,-1 1 0,1-1 0,1 1 0,-1 0 0,1 0 1,3-5-1,-1 6 1,0-1 0,0 1 0,0 0 0,0 0 0,1 0 0,0 1 0,0 0 0,0 0 0,0 0 0,0 1 0,0 0 0,1 0 0,9-1 0,11-2 23,1 2-1,-1 0 0,1 2 1,0 1-1,49 7 0,-72-6-6,1 0 0,0 1 0,-1 0-1,1 0 1,-1 1 0,0-1-1,0 1 1,0 0 0,0 1 0,0-1-1,-1 1 1,1 0 0,-1 0-1,0 0 1,0 1 0,-1 0 0,1-1-1,-1 1 1,0 0 0,0 1 0,-1-1-1,1 0 1,-1 1 0,-1-1-1,1 1 1,-1 0 0,0 0 0,0-1-1,0 1 1,-1 0 0,0 0-1,0 0 1,-1 0 0,1 0 0,-1-1-1,-3 10 1,3-12-6,-1 0-1,1 0 1,-1-1-1,1 1 1,-1 0-1,0-1 1,0 1-1,0-1 1,-1 1-1,1-1 1,0 0-1,-1 0 1,0 0-1,1-1 1,-1 1-1,0 0 1,0-1-1,-3 1 1,-60 18-4,54-17 2,-15 2-48,1-1 1,-1-1-1,-50-1 0,75-1 40,-1-1-1,1 1 0,0-1 0,-1 0 0,1 0 1,-1-1-1,1 1 0,-1 0 0,1-1 0,0 1 1,-1-1-1,1 0 0,0 0 0,0 0 0,-1 0 1,1 0-1,0 0 0,0-1 0,0 1 0,0-1 0,1 1 1,-1-1-1,0 0 0,1 0 0,-1 0 0,1 0 1,-1 0-1,1 0 0,0 0 0,0 0 0,0 0 1,0-1-1,0 1 0,1 0 0,-1-1 0,1 1 1,-1 0-1,1-1 0,0 1 0,0-4 0,-1-2-5,0 0 0,1 0 0,0 0 0,1 0-1,-1 0 1,2 0 0,-1 0 0,1 1 0,0-1 0,1 0-1,6-13 1,-4 13 3,0 0 1,1 0-1,0 1 0,0 0 0,1 0 0,0 1 1,1-1-1,-1 2 0,14-9 0,-3 3 22,1 0 1,0 2-1,1 0 0,0 1 0,1 1 0,-1 1 0,1 0 0,1 2 0,-1 1 0,1 0 1,38 1-1,-57 2 1,0 1 0,0-1 1,0 0-1,0 1 0,0 0 0,0 0 1,-1 0-1,1 0 0,0 0 1,-1 1-1,1-1 0,0 1 0,-1-1 1,0 1-1,1 0 0,-1 0 0,0 0 1,0 0-1,0 1 0,0-1 1,-1 0-1,1 1 0,-1-1 0,1 1 1,-1 0-1,0-1 0,0 1 1,0 0-1,0 0 0,0 5 0,3 9 54,-2 1 0,0 0-1,-1 34 1,-1-39-32,-1-8-27,0 0 0,0 1-1,0-1 1,-1 0 0,0 1 0,0-1-1,0 0 1,0-1 0,-1 1 0,0 0-1,0-1 1,0 1 0,-1-1 0,0 0-1,1 0 1,-1 0 0,-1-1 0,1 1-1,0-1 1,-1 0 0,-6 3 0,-9 5 3,-1 0 0,0-2 0,-42 13 0,41-16-61,0-1 0,-1-2 0,1 0 0,-1-1 0,1-1 0,-42-4 0,62 2 41,0 1 0,0 0-1,-1-1 1,1 1-1,0-1 1,0 0-1,0 0 1,0 0-1,0 0 1,1 0 0,-1 0-1,0 0 1,0-1-1,1 1 1,-1-1-1,1 1 1,-1-1-1,1 0 1,0 1 0,-1-1-1,1 0 1,0 0-1,0 0 1,0 0-1,1 0 1,-1 0-1,0-3 1,-1-5-22,0 1 0,1-1 0,1 0 0,1-18 0,0 5-11,0 16 33,0 0-1,1 1 1,0-1-1,0 1 1,0 0-1,1-1 1,0 1-1,1 0 1,-1 0-1,1 1 1,0-1-1,0 1 1,1 0-1,-1 0 1,1 0-1,1 1 1,-1 0-1,0 0 1,1 0-1,6-3 1,5-3-22,0 0 0,1 1 0,0 1 1,0 1-1,1 0 0,21-4 0,-27 8 49,0 1-1,0 0 1,0 0-1,0 2 1,0-1-1,0 2 1,1 0-1,21 4 1,-31-3 0,0-1-1,0 0 1,0 1 0,0 0 0,-1 0 0,1 0-1,-1 1 1,1-1 0,-1 1 0,0-1 0,0 1-1,0 0 1,0 1 0,-1-1 0,1 0 0,-1 1-1,0-1 1,0 1 0,0 0 0,0 0 0,-1 0-1,0-1 1,0 2 0,0-1 0,0 0 0,0 0 0,-1 0-1,0 0 1,1 0 0,-2 7 0,2 10 21,0-15-33,-1 0-1,1 0 1,-1 0 0,0 0 0,0 0-1,-1-1 1,0 1 0,0 0 0,0 0-1,-1-1 1,0 1 0,0-1 0,0 1-1,-4 5 1,-4-1-3,-1 0 0,0-1 0,0 0 0,-1-1 0,0 0 1,0-1-1,-1-1 0,0 0 0,-14 5 0,-3 0-6,0-1 1,-1-2 0,-35 5-1,58-12-3,-11 2-44,1-1 1,-1 0-1,-31-3 1,48 1 38,-1 0 0,0 0 0,0 0 0,1-1 0,-1 1 0,0-1 0,0 1 0,1-1 0,-1 0 0,1 0 0,-1-1 0,1 1 0,-1 0 0,1-1 0,0 1 0,0-1 0,0 0 0,0 0 0,0 0 0,0 0 0,0 0 0,0 0 0,1 0 0,-1-1 0,1 1 0,0-1 0,0 1 1,0-1-1,0 1 0,0-1 0,0 0 0,0-2 0,0-10-28,0 1 1,0-1-1,2 1 1,3-30-1,-2 38 23,-1 0-1,1 0 0,0 0 0,1 0 0,-1 1 0,1-1 0,0 1 1,1-1-1,-1 1 0,1 0 0,0 0 0,1 1 0,7-8 1,-1 3-8,0 0 0,1 1 0,-1 0 0,2 1 0,-1 0 0,1 1 0,0 1 0,0 0 0,0 1 0,1 0 0,-1 1 1,1 0-1,0 1 0,18 0 0,-29 2 45,-1 1 1,0-1-1,0 1 0,1 0 1,-1-1-1,0 1 0,0 0 1,0 1-1,0-1 0,0 0 1,0 0-1,-1 1 0,1-1 1,0 1-1,0 0 1,-1-1-1,0 1 0,1 0 1,-1 0-1,0 0 0,0 0 1,1 0-1,-2 0 0,1 0 1,0 0-1,0 1 0,-1-1 1,1 0-1,-1 0 1,0 1-1,1 2 0,1 13 94,0 1 1,-1 35-1,-2-37-48,2-13-58,-1 0 0,1 0 0,-1-1-1,0 1 1,-1 0 0,1 0 0,-1 0 0,1-1 0,-1 1 0,0 0-1,-1-1 1,1 1 0,-1 0 0,1-1 0,-1 0 0,0 1-1,0-1 1,0 0 0,-1 0 0,1 0 0,-1 0 0,0-1 0,0 1-1,0-1 1,0 0 0,0 1 0,0-1 0,-1-1 0,-3 3-1,-19 8-35,0-2 0,0 0-1,-1-2 1,0-1 0,0-1-1,-1-1 1,0-2 0,0 0-1,-40-3 1,66 0 13,-1 0 1,1-1-1,-1 0 0,1 1 0,0-1 1,0 0-1,-1 0 0,1 0 0,0-1 1,0 1-1,0 0 0,0-1 0,0 1 1,1-1-1,-1 0 0,0 1 1,1-1-1,-1 0 0,1 0 0,0 0 1,-1 0-1,1 0 0,0-1 0,0 1 1,1 0-1,-1-1 0,0 1 0,1 0 1,-1-1-1,1 1 0,0 0 0,0-3 1,-1-3-7,0 0-1,1 0 1,0 0 0,0 0 0,1 1 0,0-1 0,0 0 0,1 0-1,4-12 1,-1 11 5,0 2-1,0-1 1,1 1-1,0 0 1,0 0-1,1 0 1,0 1-1,0 0 1,0 0-1,1 1 1,0 0-1,11-5 1,-2 1-7,0 1 1,1 0-1,0 1 1,1 1-1,19-3 1,-31 7 64,1 1 1,-1 0-1,1 0 1,-1 0-1,1 1 1,-1 0-1,12 2 1,-17-1-22,0 0 0,0-1 0,-1 1 0,1 0 0,-1 0 0,1 1 0,-1-1 0,1 0 0,-1 0 0,1 1 0,-1-1 0,0 0 0,0 1 0,0 0 0,0-1 0,0 1 0,0 0-1,0-1 1,-1 1 0,1 0 0,0 0 0,-1-1 0,0 1 0,1 0 0,-1 0 0,0 0 0,0 0 0,0 0 0,0 0 0,-1 3 0,1 15 74,1-11-56,-1 0 1,0 0 0,-1 0-1,-3 13 1,4-19-37,-2 0-1,1 0 1,0 0-1,-1 0 1,1 0-1,-1 0 1,0 0-1,0-1 0,0 1 1,-1 0-1,1-1 1,0 0-1,-1 0 1,0 0-1,-3 3 1,-15 6-27,0-1 0,0-1 1,-1 0-1,0-2 0,-1-1 1,1 0-1,-1-2 0,0-1 1,0 0-1,-1-2 0,1-1 1,0 0-1,-26-5 0,48 4 16,-1 0-1,1 0 1,-1 0-1,1 0 0,0 0 1,0-1-1,-1 1 1,1 0-1,0-1 0,0 1 1,0-1-1,0 1 0,1-1 1,-1 1-1,0-1 1,1 1-1,-1-1 0,1 0 1,-1 1-1,1-1 1,0 0-1,0 0 0,-1 1 1,1-1-1,1 0 1,-1 0-1,0-1 0,0-5-11,0 1 0,1-1-1,0 1 1,0-1-1,4-11 1,-1 11 14,0 1 0,0 1 1,1-1-1,0 1 0,0-1 0,1 2 0,-1-1 0,1 0 1,1 1-1,-1 0 0,1 1 0,12-7 0,4-2-25,1 2-1,41-14 0,-50 20 30,0 0-1,0 1 1,1 1-1,-1 1 1,1 0-1,-1 1 1,20 1-1,-33 1 17,-1-1-1,1 1 0,0-1 1,0 1-1,0 0 1,-1 0-1,1 0 0,-1 0 1,1 0-1,0 0 1,-1 0-1,0 0 0,1 1 1,-1-1-1,0 1 0,0-1 1,1 1-1,-1-1 1,0 1-1,-1-1 0,1 1 1,0 0-1,0 0 0,-1-1 1,1 1-1,-1 0 1,1 0-1,-1 3 0,4 62 272,-5-54-234,2-7-37,-1 0 0,-1 0 1,1 1-1,-1-1 0,0 0 0,0 0 0,-1 0 1,-3 11-1,2-13-13,1-1 0,-1 1 0,0 0-1,0-1 1,-1 1 0,1-1 0,-1 0 0,1 0 0,-1 0 0,0-1 0,0 1 0,-7 2 0,-7 3-35,-2 0 0,1-2 0,-1 0 1,0-1-1,0-1 0,0 0 1,-1-2-1,1-1 0,-32-1 1,49 0 15,1 1 0,-1-1 1,0 0-1,0 0 0,0-1 1,0 1-1,0-1 1,0 1-1,1-1 0,-1 0 1,0 0-1,0 0 0,1 0 1,-1-1-1,1 1 0,-1-1 1,1 1-1,0-1 0,-1 0 1,1 0-1,0 0 0,-2-3 1,2 0-9,0 0-1,0-1 1,0 1 0,1-1 0,-1 1 0,2-1-1,-1 0 1,0 1 0,1-1 0,1-9 0,-1 8 1,0 0 1,0-1-1,1 1 1,0-1-1,1 1 1,0 0-1,0 0 1,0 0-1,1 0 1,0 0-1,1 0 1,-1 1-1,9-11 1,-4 7-25,1 1 1,1 0-1,0 1 1,0 0-1,0 0 0,1 1 1,14-7-1,-9 5 41,0 1-1,1 0 1,0 1-1,0 1 1,0 1-1,1 0 1,0 2 0,0 0-1,0 0 1,0 2-1,36 1 1,-50 1 35,0 1 0,0-1 1,0 0-1,0 1 0,-1 0 0,1 0 1,0 0-1,-1 1 0,1-1 0,-1 1 1,0-1-1,0 1 0,0 0 0,0 1 1,0-1-1,-1 0 0,0 1 0,1-1 1,-1 1-1,0 0 0,-1 0 0,2 4 1,3 5 27,-2 0 1,0 1 0,0 0 0,-1 0 0,2 19 0,-5-26-42,2 13 23,-1-1 1,-1 1-1,-2 22 0,2-38-31,-1 1 0,0-1-1,0 1 1,0-1 0,-1 1 0,1-1 0,-1 0-1,0 0 1,0 0 0,0 0 0,-1 0 0,0-1-1,1 1 1,-1-1 0,-1 1 0,1-1-1,0 0 1,-7 5 0,-4 0 0,-1-1 1,1 0-1,-24 8 0,31-13-32,0 0 0,1 0 0,-1-1-1,0 0 1,0 0 0,0-1 0,0 1 0,-1-2-1,1 1 1,-11-3 0,16 2 10,0 1 1,1-1-1,-1 0 1,0 0-1,1 0 0,-1 0 1,1 0-1,-1 0 1,1-1-1,0 1 0,0 0 1,-1-1-1,1 1 0,0-1 1,0 1-1,0-1 1,1 0-1,-1 1 0,0-1 1,1 0-1,-1 0 1,1 1-1,-1-4 0,-3-45-117,5 42 110,-1-3 3,-1-6-22,1 1 0,2-1 0,2-18 1,-2 29 19,0 0 1,0 0 0,0 0 0,1 0-1,-1 1 1,2-1 0,-1 1-1,0-1 1,1 1 0,0 0-1,7-6 1,4-3 11,1 0-1,1 1 1,0 0 0,1 2-1,0 0 1,0 1 0,1 0-1,1 2 1,0 0 0,0 2-1,0 0 1,1 1 0,0 1-1,30-2 1,-50 6 32,1 0 0,0 1-1,-1-1 1,1 1 0,-1-1 0,1 1-1,-1-1 1,1 1 0,-1 0 0,1 0-1,-1 0 1,0 0 0,1 0 0,-1 0-1,0 0 1,0 0 0,0 0 0,0 1-1,0-1 1,0 0 0,0 1 0,0-1 0,0 1-1,-1-1 1,1 1 0,-1-1 0,1 1-1,-1-1 1,1 1 0,-1 0 0,0 2-1,3 59 296,-3-49-277,0-7-22,0 1 1,0 0-1,-1-1 1,1 1-1,-2-1 1,-2 9-1,3-12-13,-1-1 0,0 1-1,0-1 1,-1 0 0,1 0 0,-1 0-1,1 0 1,-1 0 0,0 0-1,0-1 1,0 0 0,-7 5 0,-7 4-10,-1-1 0,0-1 1,-1 0-1,0-2 0,0 0 1,-1-1-1,1-1 0,-1 0 1,0-2-1,-1 0 0,-28-1 1,48-2-6,0 0 0,-1-1 1,1 1-1,0-1 0,0 1 0,-1-1 1,1 1-1,0-1 0,0 0 1,0 0-1,0 0 0,0 0 0,0 0 1,0 0-1,0 0 0,0 0 0,0 0 1,0 0-1,1 0 0,-1 0 1,1-1-1,-1 1 0,1 0 0,-1 0 1,1-1-1,-1 1 0,1 0 1,0-1-1,0 1 0,0 0 0,0-1 1,0 1-1,0-3 0,0-4-17,0 0 0,0 0-1,1 0 1,3-15 0,-1 16 13,1-1-1,-1 1 1,1 0 0,0 1 0,1-1 0,-1 1 0,2-1 0,-1 1 0,0 1 0,1-1 0,0 1 0,0 0 0,12-7 0,11-6-71,52-25 1,-81 43 83,15-7 10,-1 0-1,1 1 1,0 1-1,0 0 0,1 1 1,0 1-1,-1 0 1,1 1-1,0 1 1,0 1-1,0 0 0,17 2 1,-30-1 9,0 0 1,0 0-1,0 1 1,0-1-1,-1 1 1,1-1-1,0 1 1,-1 0-1,1 0 1,-1 0-1,0 0 1,0 1-1,0-1 0,0 0 1,0 1-1,0 0 1,-1-1-1,1 1 1,-1 0-1,0 0 1,1 0-1,-1 0 1,-1 0-1,1 0 1,0 0-1,-1 0 1,0 0-1,1 4 1,0 12 63,0 0 1,-1 0-1,-4 26 1,3-41-79,0 0 0,-1 1 0,0-1-1,1 0 1,-2 0 0,1 0 0,0 0 0,-1 0 0,1-1 0,-1 1 0,0-1 0,-1 0 0,1 0 0,0 0 0,-1 0-1,0 0 1,1-1 0,-1 1 0,-5 1 0,-12 7 10,-1-1-1,-29 10 1,47-19-15,-17 7-51,-1-2 1,0 0-1,0-1 0,-1-2 0,0 0 0,1-1 0,-1-1 0,-44-5 0,65 3 40,0 1 1,0-1 0,0 0 0,0 1 0,0-1-1,0 0 1,0 0 0,0-1 0,0 1-1,0 0 1,1-1 0,-1 1 0,0-1-1,1 1 1,0-1 0,-1 0 0,1 0 0,0 0-1,-2-2 1,1 0-3,0-1 0,0-1-1,0 1 1,1 0 0,0 0 0,0 0 0,0-1-1,0-6 1,0 6 6,1 1 0,0-1 0,0 0 0,1 0 0,0 1 1,0-1-1,0 0 0,0 1 0,1-1 0,0 1 0,0-1 0,1 1 0,0 0 0,-1 0 0,2 0 0,6-8 0,5 2 25,1 0 0,0 2 0,1 0 0,0 1 0,1 1 0,-1 0 0,1 1 0,0 1 0,1 1 0,-1 1 0,1 0 0,0 2 0,34 0 0,-50 1 2,0 0-1,0 0 1,0 1 0,0-1-1,0 1 1,0 0-1,0-1 1,0 1-1,0 1 1,0-1-1,-1 0 1,1 1 0,0-1-1,-1 1 1,1 0-1,-1 0 1,0 0-1,0 0 1,1 0 0,-1 1-1,-1-1 1,1 0-1,0 1 1,-1 0-1,1-1 1,-1 1-1,0 0 1,1 0 0,-1 0-1,0 4 1,3 8 27,-2 1 1,0 0 0,0 0 0,-2 27-1,0-29-33,-1-9-11,1-1 0,-1 0 0,0 0 0,0 0 1,-1 0-1,1 0 0,-1 0 0,0-1 0,0 1 0,0 0 0,0-1 0,0 0 0,-1 1 0,0-1 0,0 0 0,0 0 0,0 0 1,0-1-1,0 1 0,-1-1 0,1 0 0,-1 0 0,0 0 0,1 0 0,-1-1 0,0 1 0,-6 0 0,-8 4-6,0-2 0,0 0-1,-1-1 1,-34 2 0,39-4-41,0-1 0,0 0 1,0-1-1,0-1 1,1 0-1,-1-1 1,-19-6-1,28 7 30,0 0 0,1 0 0,-1-1 0,0 0 0,1 0 0,0 0 0,0-1 0,0 1 0,0-1 0,1 0 0,-1 0 0,1 0 0,0-1 0,0 1 0,1-1 0,-1 0 0,1 1 0,0-1 0,0 0 0,0 0 0,1-1 0,-1-7 0,0 4-3,0-1 0,1 1 0,0-1 1,1 1-1,0-1 0,1 0 0,0 1 0,0-1 1,6-17-1,-5 20-1,1 1 0,0-1 0,1 1 0,0 0 0,0 0 0,0 0 0,1 0 0,-1 1 0,1-1 0,1 1 0,-1 1 0,1-1 0,7-4 0,0-1 0,1 1 1,1 0-1,0 1 1,0 1-1,0 0 1,1 1-1,0 1 1,0 0 0,0 1-1,0 1 1,25-2-1,-39 5 33,0 0 0,0 0 0,0 1-1,1-1 1,-1 1 0,0-1 0,0 1 0,0 0-1,0 0 1,0 0 0,0 0 0,0 0 0,0 0-1,-1 1 1,1-1 0,0 1 0,-1-1 0,1 1-1,-1-1 1,1 1 0,-1 0 0,0 0 0,1 0-1,-1 0 1,0 0 0,-1 0 0,1 0 0,0 0-1,0 0 1,-1 0 0,1 5 0,1 7 15,0 0 0,-1 0 0,-1 0 0,-1 14 0,0-6 16,1-19-45,0-1 1,-1 0 0,1 1-1,-1-1 1,1 0-1,-1 0 1,0 1 0,0-1-1,0 0 1,0 0-1,0 0 1,-1 0 0,1 0-1,-1 0 1,1-1-1,-1 1 1,-2 2 0,-1 0 5,-1 1 1,0-1-1,0 0 1,-1-1-1,-10 5 1,-1 0 7,-1-2 0,0-1 0,-30 6 0,30-8-75,0-1-1,0 0 1,0-2-1,0 0 1,-22-3-1,37 3 49,0-1-1,0 1 0,0-1 1,0 0-1,0-1 0,0 1 1,1-1-1,-1 1 0,0-1 1,1 0-1,-1-1 0,1 1 1,0 0-1,0-1 0,0 0 0,0 0 1,0 0-1,1 0 0,-1 0 1,1-1-1,0 1 0,0-1 1,0 1-1,0-1 0,1 0 1,-1 0-1,1 1 0,0-1 1,0 0-1,0-6 0,0 2-3,0 0-1,1-1 0,0 1 0,0 0 1,1 0-1,2-13 0,-2 17 15,0 1 0,1-1 0,-1 1 0,1 0 0,0-1 0,-1 1 0,2 0 0,-1 0 0,0 0 0,0 1 0,1-1 0,0 0 0,-1 1 1,1 0-1,0-1 0,5-1 0,5-3 24,0 0 1,1 2 0,-1 0-1,1 0 1,0 1 0,0 1-1,0 0 1,1 1 0,-1 1-1,1 0 1,-1 1 0,21 2-1,-32-1 6,1-1 0,-1 1 0,1-1 0,0 1-1,-1 0 1,0 1 0,1-1 0,-1 0 0,0 1 0,0 0-1,0 0 1,0 0 0,0 0 0,0 0 0,0 1 0,-1-1-1,1 1 1,-1 0 0,0 0 0,0 0 0,0 0-1,0 0 1,0 0 0,-1 0 0,1 1 0,0 4 0,2 4 67,-1 1 0,0 0 0,-1 0 0,0 0 0,-1 26 0,-1-35-80,0-1 0,-1 1 1,1-1-1,-1 1 0,0-1 0,0 0 0,0 1 1,-1-1-1,1 0 0,-1 0 0,1 0 1,-1 0-1,0 0 0,0 0 0,-4 3 0,0 0 3,0 0 0,0-1 0,-1 0 0,0 0 0,0 0 0,-9 3 0,-8 3 4,0-1 0,0-2 0,-33 8 0,41-12-22,0-1-1,0 0 0,0-1 0,0-1 1,0 0-1,0-1 0,0-1 0,-17-3 1,28 3-13,0 0 0,-1-1 0,1 1 1,1-1-1,-1-1 0,0 1 0,0 0 1,1-1-1,-1 0 0,1 0 0,0-1 0,0 1 1,0-1-1,1 1 0,-1-1 0,1-1 1,0 1-1,0 0 0,0-1 0,0 1 1,1-1-1,0 0 0,0 0 0,0 0 1,1 0-1,0 0 0,-1-7 0,0 3-2,1 0-1,-1 0 0,2-1 1,0 1-1,0 0 1,3-18-1,-2 23 7,0 1 0,0-1 0,0 1-1,0 0 1,1-1 0,-1 1 0,1 0 0,0 0 0,0 0 0,0 0 0,1 0-1,-1 1 1,1-1 0,-1 1 0,1-1 0,0 1 0,0 0 0,6-3 0,7-2-9,0 1 1,0 0-1,1 2 1,0 0-1,0 0 1,0 2 0,0 0-1,1 1 1,-1 1-1,0 0 1,1 1-1,-1 1 1,0 1 0,28 8-1,-33-7 43,-1 1-1,0 0 1,0 0 0,0 1-1,18 15 1,-26-19-13,1 1 0,-1 0 0,1 0 1,-1 1-1,0-1 0,-1 1 0,1-1 0,0 1 0,-1 0 0,0 0 1,0 0-1,0 1 0,0-1 0,-1 0 0,0 1 0,0-1 1,0 1-1,0 6 0,0-6 13,-1 0 1,0 0-1,-1 0 1,1-1 0,-1 1-1,0 0 1,0 0-1,-1 0 1,1-1-1,-5 9 1,4-10-17,0-1 1,0 0-1,0 1 1,-1-1 0,1 0-1,-1 0 1,1-1-1,-1 1 1,0-1-1,1 1 1,-1-1 0,0 0-1,0 0 1,0 0-1,0 0 1,0 0 0,0-1-1,-6 1 1,-2 0 0,-1 0-1,1 0 1,-1-1 0,1-1 0,-16-2 0,22 2-16,0 0-1,0-1 1,0 1-1,0-1 1,0 0-1,1 0 1,-1-1 0,1 0-1,-1 1 1,1-1-1,0-1 1,0 1-1,0-1 1,-3-4-1,-5-4-89,11 11-4,-1 0 0,1-1 0,-1 1 0,1-1 0,-1 1 0,1-1 1,0 0-1,0 1 0,0-1 0,0 0 0,0 0 0,0 0 0,0 0 0,0-2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53.04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16 462 2633,'0'0'11421,"-15"-14"-10408,15-113-947,0 122-65,1 1 0,0 0 0,0 0 0,1-1 0,-1 1 1,1 0-1,0 0 0,0 0 0,0 1 0,1-1 0,-1 0 1,1 1-1,4-5 0,0 1-1,0-1 0,0 2 0,1-1 0,14-9 0,-18 14 0,-1-1 0,0 1 0,-1-1 0,1 1 0,0-1 0,-1 0 0,1 0 1,2-4-1,-3 3-1,0 1 1,1 0 0,-1-1 0,1 1 0,0 1 0,0-1 0,0 0 0,0 1-1,0-1 1,1 1 0,-1 0 0,1 0 0,0 1 0,-1-1 0,1 1-1,4-2 1,4 0-8,33-7-49,-44 10 25,1 0-19,-1 0 51,1 0 0,0 0 0,-1 1 0,1-1-1,-1 1 1,1-1 0,0 1 0,-1 0 0,1-1 0,-1 1-1,0 0 1,1 0 0,-1 0 0,0 0 0,1 0 0,-1 1-1,0-1 1,0 0 0,0 0 0,0 1 0,0-1 0,0 1-1,-1-1 1,1 1 0,0-1 0,-1 1 0,1-1 0,-1 1-1,1 0 1,-1-1 0,0 1 0,0 2 0,2 9 6,-1 0 0,-1 0 1,-1 17-1,0-10 2,1 61 1039,0-122-948,0-105-3,3 138-96,0 1 1,1 0 0,0 0-1,0 0 1,1 1 0,0-1-1,0 1 1,0 0 0,10-8-1,-7 7 0,0-1 3,0 1-1,0 0 0,1 1 0,0 0 0,1 1 0,-1-1 0,1 2 0,0-1 0,0 1 1,1 1-1,11-3 0,-18 5 6,0 0-1,0 0 1,0 1 0,0-1 0,0 1 0,0 0 0,1 0 0,-1 0-1,0 1 1,0-1 0,0 1 0,0 0 0,0 0 0,0 1-1,0-1 1,0 1 0,-1 0 0,1 0 0,-1 0 0,1 0-1,3 3 1,2 4 69,0-1-1,-1 1 0,0 1 1,0 0-1,10 17 1,-11-15-3,-1 0 1,-1 0 0,7 22 0,-9-24-23,0-1 0,1 1 0,0-1 0,1 1 0,0-1 0,0 0-1,11 13 1,-14-20-28,0 0 18,0 0 0,0 0 0,-1 0 0,1 0 0,0 0 0,-1 1 0,0-1 0,1 1 0,-1-1 0,0 1-1,0-1 1,0 1 0,0 4 0,7 26 1559,-11 5-5046,-9-17-1422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01.46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266 128 1536,'0'0'12399,"0"5"-12084,0 31 205,-1 31 91,3 0 0,12 70 1,-12-128-552,3 19 170,3 52 1,-7-65-32,2-17 373,0-28-188,-4 13-379,-2 1 0,0 0-1,-1 0 1,0 0 0,-2 0 0,1 1 0,-15-26 0,8 14 1,11 21-2,1 5-21,3 47-9,-4 78 0,-1-43 97,1-63-29,-1 0 1,0-1-1,-2 1 1,0 0-1,-10 26 1,12-37-28,2-181 252,7 132-264,1 1 0,3-1 0,1 2 0,2 0 1,30-61-1,-8 36-15,-35 59-4,-1 24-22,1 2 33,0 0 0,-2 0 1,0 0-1,-1 0 0,-1-1 0,-1 1 1,-1-1-1,0 1 0,-13 27 0,-41 54 196,59-111 7,0 0-191,0 1 0,0-1 0,1 0 0,2-12 0,11-16-3,2 1 0,21-37-1,3-6 1,11-24-3,-55 141 253,-3-25-252,-1 1-1,0-1 1,-1 0 0,-17 17 0,-14 19 6,14-11-7,9-11 17,-1 0 0,-2-2 0,-26 26 1,134-121-8,105-66 0,-90 66 12,-67 50-1,-28 17-19,0-1 0,-1 1 0,1-1 0,-1-1 0,0 1 0,11-12 0,-36 38 9,-1-1 0,-1-1 0,0-1 0,-1-1 0,-39 24 0,3 0-6,-380 276 65,421-307-78,30-19-54,120-79 60,198-95-1,-311 174 4,-31 36 58,-4-11-54,-2-1-1,0-1 1,-21 16 0,-20 17 5,-64 70 23,120-116-21,3-12 36,3 2-47,0 1 0,0-1-1,1 2 1,0-1 0,0 1-1,1-1 1,0 2 0,0-1-1,1 1 1,10-7 0,18-16 3,106-94 5,-141 122 27,-6 8 94,-31 19-74,-1-1 0,-1-2 0,-48 22 0,65-34-12,20-10-33,-1 0 0,1 0 0,-1 0-1,0 0 1,1 0 0,-1 0 0,0 0 0,0-1 0,1 1-1,-1 0 1,0-1 0,0 0 0,0 1 0,0-1 0,0 0-1,0 0 1,0 0 0,0 0 0,0 0 0,1-1 0,-1 1-1,0-1 1,0 1 0,0-1 0,-3-1 0,3-1 3,0 0 0,0-1 1,0 1-1,1-1 0,0 1 1,-1-1-1,1 0 0,0 0 1,1 1-1,-2-8 0,0-3-62,-5-24 47,-1 0 0,-2 0 0,-24-57 0,32 89 2,-1 1 0,1 0 0,0-1 0,0 0 0,1 1-1,-1-1 1,0-6 0,2 11-23,0 5-47,0 280 37,0-283 184,0-5-91,-1-8-53,-1 0-1,0 0 1,0 1 0,-2-1-1,1 1 1,-1 0 0,-1 0 0,-11-19-1,7 12-4,1 0 0,-9-27 0,14 26-51,5 42 13,-2-20 33,-1 36-3,2 1 0,12 73 0,-10-98 148,-4-34-80,1-206-131,7 471 78,-7-245 42,0-24 18,0-313-46,9 349-85,1 5 65,-1 0-1,0 1 1,-1 0-1,-1 1 0,-1-1 1,-1 1-1,-1 1 1,4 39-1,-8-59 83,-1-33 14,2 19-78,-1-190-38,0 202 9,0 23-113,0 167 128,0-188 26,0-12 57,1-57-39,1 30-52,-2 1-1,-1-1 1,-8-39 0,12 131-85,-5 66 0,0-17 92,2-45 41,0-48 43,0-37-44,0-287-56,0 314-12,0 3-41,0 403 57,0-406 27,0-7 66,0-171-194,0 516 330,1-349-225,-2 1 0,1-1 0,-1 1-1,-1-1 1,0 1 0,0-1 0,-1 1 0,0 0 0,-1 0 0,-7-14 0,11 75-208,-2-22 208,2-7 0,-1 6 3,2 0-1,0 1 1,2-1-1,1 0 1,10 36 0,-14-61-4,-1-3 2,1 1-1,0-1 0,0 1 0,0-1 0,0 1 0,0-1 0,0 1 0,0-1 0,0 1 0,0-1 0,0 1 0,0-1 0,0 1 0,1-1 0,-1 1 0,0-1 0,0 1 0,0-1 0,1 1 0,-1-1 0,0 0 0,1 1 0,-1-1 0,0 1 0,1-1 1,-1 0-1,0 1 0,1-1 0,-1 0 0,1 0 0,-1 1 0,0-1 0,1 0 0,0 0 0,0 0 48,-1-8 8,0-53-52,0 60-31,1 24-38,13 17 65,-14-39 31,24-14 94,-11-3-109,0 0 0,-1-1 1,16-29-1,18-24-13,49-42 6,9-11 11,-107 151 62,-3-16-83,0 0 1,-1-1-1,0 0 1,0-1-1,-2 0 0,1 0 1,-17 14-1,-8 12-1,-6 11 2,11-13 3,-47 45 1,75-79-4,0 0 0,0 0 0,1 0 0,-1 0 0,0-1 0,0 1 0,0 0 0,0 0 0,0 0 0,0-1 0,0 1 0,0 0 0,0 0 0,0 0 0,0 0 0,0-1 0,0 1 0,0 0 0,0 0 0,-1 0 0,1-1 0,0 1 0,0 0 0,0 0 0,0 0 0,0 0 1,0 0-1,0-1 0,0 1 0,-1 0 0,1 0 0,0 0 0,0 0 0,0 0 0,0 0 0,-1-1 0,1 1 0,0 0 0,0 0 0,0 0 0,0 0 0,-1 0 0,1 0 0,0 0 0,0 0 0,0 0 0,0 0 0,-1 0 0,1 0 0,0 0 0,0 0 0,0 0 0,-1 0 0,1 0 0,0 0 0,0 0 0,0 0 0,0 0 1,-1 1-1,1-1 0,0 0 0,0 0 0,0 0 0,-1 0 0,7-20-2,7 0-1,2 1-1,0 0 1,1 1 0,27-25 0,-1 0 1,75-74-14,39-42-13,-154 154 36,-7 10-1,-58 52-10,-103 73-1,-22 18 109,126-93-87,61-54-33,6-7-29,29-27 39,2 2 1,70-48-1,-33 27 6,13-10-2,66-54-27,-410 312 13,167-132 29,77-54-13,12-9-14,2-2 10,1-1 1,0 0 0,0 1 0,-1-1-1,1 1 1,0-1 0,0 1 0,0-1-1,1 1 1,-1 0 0,0-1 0,0 1-1,3-1 1,0-2-1,103-82-6,-19 18 4,-55 42 2,15-16 2,-46 38 3,-29 26 12,-107 60-8,14-10 8,112-65-11,-21 10 12,26-25-2,4 6-11,-1-3-1,1 1 0,0-1-1,0 1 1,0-1 0,1 1 0,-1 0-1,1 0 1,0 0 0,0 0 0,1 0 0,-1 0-1,5-5 1,48-49-6,-16 16 3,63-68-6,-100 103 20,-17 10-8,-160 80-19,38-16 50,136-66-18,1-12-8,-7-165-39,7 176 30,0 0 1,0-1-1,0 1 0,0 0 1,0 0-1,0-1 0,0 1 1,0 0-1,0 0 0,0-1 1,0 1-1,0 0 0,0-1 1,0 1-1,0 0 0,0 0 1,0-1-1,0 1 0,0 0 1,-1 0-1,1-1 0,0 1 1,0 0-1,0 0 0,0-1 1,0 1-1,-1 0 0,1 0 1,0 0-1,0-1 0,-1 1 1,1 0-1,0 0 0,0 0 1,0 0-1,-1 0 0,1-1 1,0 1-1,-1 0 0,1 0 1,0 0-1,0 0 0,-1 0 1,1 0-1,0 0 0,0 0 1,-1 0-1,1 0 0,0 0 1,-1 0-1,1 0 0,0 0 1,0 0-1,-1 1 0,1-1 1,0 0-1,0 0 0,-1 0 1,-12 17-41,8 9 19,0 0 1,2 0-1,0 43 0,4 31 180,-1-100-136,0-176 2,0 175-44,16 17-142,-8-2 162,-1 0 1,-1 0 0,-1 1 0,0 0 0,-1 0 0,0 0-1,1 17 1,-5-32 3,0 0 0,0 0-1,1 1 1,-1-1 0,0 0 0,0 0-1,0 0 1,0 0 0,1 0 0,-1 0-1,0 0 1,0 0 0,0 0 0,1 0-1,-1 1 1,0-1 0,0 0-1,0 0 1,1 0 0,-1 0 0,0-1-1,0 1 1,0 0 0,1 0 0,-1 0-1,0 0 1,0 0 0,0 0 0,1 0-1,-1 0 1,0 0 0,0 0 0,0 0-1,0-1 1,1 1 0,-1 0-1,0 0 1,0 0 0,0 0 0,0-1-1,0 1 1,0 0 0,1 0 0,-1 0-1,0 0 1,0-1 0,0 1 0,0 0-1,0 0 1,0 0 0,0-1-1,0 1 1,0 0 0,0 0 0,0 0-1,0-1 1,0 1 0,0 0 0,0 0-1,0 0 1,0-1 0,0 1 0,0 0-1,-1-1 1,1-10-3,0 0 1,-1 0-1,-1 0 0,0 0 1,0 0-1,-1 0 0,-1 1 1,1-1-1,-2 1 0,-10-19 1,13 25-6,-1 0 1,1 0-1,0 0 1,1 0 0,-1-1-1,1 1 1,0 0-1,0-1 1,0 1-1,0-1 1,1 0 0,0 1-1,0-1 1,0 0-1,2-7 1,-1 9 0,0 0 0,0 0 0,0 0 0,0 0 0,1 1 0,0-1-1,-1 0 1,1 1 0,0-1 0,0 1 0,1-1 0,-1 1 0,0 0 0,1 0 0,-1 0 0,1 1 0,0-1 0,0 0 0,-1 1 0,1 0-1,0 0 1,6-2 0,15-2-11,1 0-1,-1 2 0,1 1 0,48 2 1,-38 0 3,-34 1 11,-1-1 0,1 1-1,0-1 1,-1 0-1,1 1 1,0-1 0,-1 1-1,1 0 1,-1-1 0,1 1-1,-1-1 1,1 1-1,-1 0 1,1-1 0,-1 1-1,0 0 1,1 0-1,-1-1 1,0 1 0,0 0-1,0 0 1,0-1 0,1 1-1,-1 0 1,0 0-1,0-1 1,0 1 0,0 0-1,-1 0 1,1 0 0,-5 29 19,2-26-15,0-1 0,-1 1 0,1-1 0,-1 0 0,0 0 0,0 0 0,0 0 0,0-1 0,-1 0 0,1 0 0,-1 0 0,-5 2 0,-5 2-1,6-2-2,-22 11 14,-1-2 0,0 0-1,-1-3 1,-36 8 0,61-18-31,8 0 10,0-1-1,0 0 1,0 1 0,0-1 0,0 0 0,0 1 0,0-1 0,0 1-1,0-1 1,0 0 0,0 1 0,0-1 0,0 0 0,1 1 0,-1-1-1,0 1 1,0-1 0,1 0 0,-1 1 0,0-1 0,1 1 0,-1-1 0,1 1-1,0-1 1,13-11-6,0 1-1,1 1 1,0 0-1,0 1 1,1 1-1,26-10 1,-5 1 6,271-116-10,-300 129 15,15 0 2,-22 4-1,-1 1 1,0-1-1,0 1 0,0 0 1,0-1-1,0 1 0,0 0 0,0-1 1,0 1-1,0 0 0,-1-1 1,1 1-1,0-1 0,0 1 1,0 0-1,-1-1 0,1 1 1,0-1-1,-1 1 0,1 0 1,0-1-1,-1 1 0,1-1 1,-2 1-1,-19 17 3,0-2-1,-2 0 1,0-2 0,-1 0-1,0-2 1,-1-1 0,-37 12-1,39-15-1,12-3 4,0-1-1,-1 0 1,0-1-1,0 0 0,0-1 1,-22 1-1,33-3-18,2-1 11,0-1 0,0 1 0,0 0 0,0 0 1,1 1-1,-1-1 0,0 0 0,1 0 0,-1 0 0,1 1 1,-1-1-1,1 1 0,-1-1 0,1 1 0,2 0 0,3-2-1,9-4 1,0 0-1,0 2 0,1 0 0,0 1 1,0 0-1,0 1 0,0 2 0,0-1 1,25 4-1,-40-1 7,-1-1 0,0 1-1,0-1 1,0 1 0,-1 0 0,1 0 0,0-1-1,-1 1 1,1 0 0,-1 0 0,1 0 0,-1 0-1,0 0 1,0 0 0,0-1 0,0 1 0,-1 4-1,-1 37 28,1-41-24,0-1 0,0 1 0,0 0-1,0 0 1,0-1 0,0 1 0,-1-1 0,1 1 0,0-1 0,-1 0 0,1 1 0,-1-1-1,1 0 1,-1 0 0,0 0 0,1 0 0,-1 0 0,0-1 0,0 1 0,0 0-1,-3 0 1,3-1 54,3-6-64,1 1 0,-1 0 0,1 0 0,-1-1 0,1 1 0,1 0-1,-1 0 1,1 1 0,0-1 0,0 0 0,0 1 0,1 0 0,-1 0 0,1 0-1,0 0 1,1 0 0,-1 1 0,0 0 0,1 0 0,7-3 0,-1-1 1,1 0-1,1 1 1,-1 0 0,1 2 0,0-1 0,0 1-1,21-3 1,-25 7 1,-8 0 334,-25 7-5687,-4-1-213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4:44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1053 1 80,'0'0'13827,"-4"0"-13208,-5 1-484,1 2 0,0-1 0,-1 1 0,1 0 1,0 1-1,1 0 0,-1 0 0,-10 9 0,-25 11-60,-162 71 760,-423 134 1,566-212-598,35-10-5107,32-17-1349,20 0 1035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25.16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3 745 1720,'0'0'13811,"-3"-6"-9072,11-6-4654,37-15-42,0 1-1,94-38 1,-82 38-42,115-45 22,181-50 0,189-19 19,-417 115-37,204-15 0,-261 29 9,-54 7-8,0 1 1,1 1-1,16 0 1,-30 2 1,-1-4 731,-1-2-35,-13 1-520,-171-35-51,-217-53-120,376 84-109,29 6-117,17 1 89,121 0-58,115 2-122,-196 3 162,0 2 0,70 16 0,-124-20 129,0 1 0,0 0 1,-1 0-1,1 0 0,-1 0 0,0 1 1,0 0-1,1 0 0,6 6 1,-10-7 12,-1-1 0,0 0 0,0 1 1,0-1-1,0 1 0,0-1 0,0 1 1,-1-1-1,1 1 0,0 0 0,-1-1 1,1 1-1,-1 0 0,0 0 0,0-1 1,1 1-1,-1 0 0,0 0 0,0-1 1,-1 1-1,1 0 0,0 0 0,-1-1 1,1 1-1,-1 0 0,1-1 0,-1 1 1,0 0-1,0-1 0,1 1 0,-1-1 1,0 1-1,-1-1 0,1 0 0,0 1 1,0-1-1,0 0 0,-2 1 0,-16 15 10,0-1 0,-1-1 0,0-1 0,-41 22 0,-12 7-5,65-37-5,-347 249 218,350-252-209,0 1 0,1 0 1,-1 0-1,1 0 1,0 0-1,0 1 0,0 0 1,1-1-1,-1 1 0,1 1 1,0-1-1,1 0 1,0 1-1,-1 0 0,2-1 1,-1 1-1,1 0 1,-1 0-1,2 0 0,-1 0 1,1 0-1,0 8 1,0-12-133,1 1 0,-1-1 0,0 1 0,0-1 0,-1 1 1,1-1-1,0 0 0,-1 1 0,0-1 0,1 1 1,-1-1-1,-1 3 0,0-4-180,0 0 0,0 0 0,1 0 0,-1 0 0,0 0 0,0 0 0,0-1 0,0 1 0,0-1-1,0 1 1,0-1 0,0 0 0,0 0 0,0 0 0,-3 0 0,-23 1-5110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0.38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470 30 4257,'0'0'10594,"-33"-6"-9772,-110-16-198,135 21-561,0 1 0,1-1 1,-1 2-1,0-1 0,0 1 1,1 0-1,-1 0 0,1 1 0,-1 0 1,1 0-1,0 1 0,-12 6 1,1-1 105,-2 0 2,1 0-1,0 2 1,-34 22-1,48-28-166,1-1 0,0 1 0,0-1 0,0 1 0,0 1 0,1-1 0,-1 0 0,1 1 0,1-1 0,-1 1 0,0 0 0,1 0 0,0 0 0,0 0 0,1 1 0,-1-1 0,1 0 0,1 1 0,-2 10 0,3-14-5,-1-1 1,0 1 0,1 0-1,0 0 1,-1-1 0,1 1 0,0 0-1,0-1 1,0 1 0,0-1 0,0 1-1,0-1 1,0 1 0,0-1-1,1 0 1,-1 1 0,1-1 0,-1 0-1,1 0 1,-1 0 0,1 0 0,-1-1-1,1 1 1,0 0 0,0-1-1,3 2 1,57 11 2,-46-11-2,40 7 8,114 25 11,-151-28-16,-1 0 0,0 0 0,-1 2 0,1 0 0,-1 1 0,30 22 0,-44-28-1,0-1 1,0 1-1,-1 0 0,1 0 0,-1 0 0,1 0 0,-1 0 1,0 0-1,0 1 0,0-1 0,-1 1 0,1-1 0,-1 1 1,1 3-1,2 56 95,-4-46-81,-1-14-13,0 1-1,0-1 1,0 1 0,0-1 0,0 0 0,-1 0 0,0 1 0,0-1 0,0 0 0,0 0 0,0-1 0,-1 1 0,1 0 0,-1-1 0,1 1 0,-1-1 0,0 0 0,0 0 0,0 0 0,0 0 0,-1-1 0,1 1 0,-4 0 0,-8 5 8,0-1 1,-1-1-1,-30 6 1,21-8-320,0-1 1,-37-2-1,26 0-2613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0.84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54 483 5337,'0'0'7568,"0"22"-6858,0 68 5,0-68-132,-1-42-402,-2 0 0,0 0 0,-1 0 0,-11-33 0,8 29-192,0-1 1,-3-28-1,6-165 12,6 127-1,-2 88 3,-1 0-1,1 1 0,0-1 1,1 0-1,-1 0 1,0 1-1,1-1 0,0 0 1,-1 1-1,1-1 0,0 0 1,1 1-1,-1 0 0,0-1 1,1 1-1,-1 0 1,1-1-1,0 1 0,-1 0 1,1 0-1,0 0 0,0 0 1,1 1-1,-1-1 0,0 1 1,0-1-1,1 1 1,4-2-1,0 1 17,0 1 1,1 0-1,-1 0 1,0 0-1,1 1 0,-1 0 1,1 1-1,-1 0 1,14 3-1,-10-2-7,1 1 1,-1 1-1,0 0 1,0 1-1,0 0 0,-1 0 1,0 1-1,0 0 0,13 12 1,-18-14-3,0 1-1,0-1 1,0 1 0,-1 0 0,0 1 0,0-1-1,-1 1 1,1 0 0,-1 0 0,0 0 0,-1 0-1,1 0 1,-1 0 0,-1 1 0,1-1 0,-1 1-1,1 13 1,-2-15-1,0 0 1,0 0-1,0 0 0,-1 0 0,0 0 1,0 0-1,0 0 0,-2 4 0,2-7-10,-1 0 0,1 0-1,-1 0 1,1 0 0,-1 0 0,0 0-1,0-1 1,0 1 0,0 0-1,0-1 1,0 0 0,0 0 0,0 0-1,-1 0 1,1 0 0,0 0-1,-5 1 1,-7 1-67,0 0 0,0-1 0,-1 0 0,-16-1 0,-9-1-3124,20 0-605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1.6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210 42 656,'0'0'9113,"-4"-7"-8304,3 5-728,-1-1-1,1 1 0,-1 0 0,1 0 1,-1 0-1,0 0 0,1 0 0,-1 0 1,0 0-1,0 1 0,-1-1 0,1 1 1,0 0-1,0-1 0,-1 1 0,1 0 1,-1 0-1,1 0 0,-1 1 0,1-1 1,-1 1-1,1-1 0,-1 1 0,0 0 1,1 0-1,-1 0 0,0 0 0,1 1 1,-1-1-1,1 1 0,-1-1 0,1 1 1,-1 0-1,1 0 0,-1 0 0,1 0 1,0 1-1,0-1 0,-4 3 0,-6 4 40,-1 1 111,0 0-1,0 1 1,-16 16 0,25-23-193,1 1 0,0 0 0,0 0 0,1 0 1,-1 0-1,1 1 0,0-1 0,0 0 0,0 1 1,1 0-1,-1-1 0,1 1 0,0 0 1,1 0-1,-1 8 0,1 47 69,0-59-106,1-1 0,-1 1 0,1 0 0,0-1 0,-1 1 0,1-1 0,0 1 0,0-1 0,-1 1 0,1-1 0,0 0 1,0 1-1,0-1 0,-1 0 0,1 0 0,0 1 0,0-1 0,0 0 0,0 0 0,0 0 0,-1 0 0,1 0 0,1 0 0,27 0 44,-25 0-33,13 0 33,0 0 1,0-1-1,0-1 0,-1-1 0,1 0 0,21-8 0,-29 8-22,0-1-1,-1-1 1,0 1 0,0-1-1,0-1 1,-1 0-1,0 0 1,0 0 0,0 0-1,-1-1 1,0-1-1,0 1 1,5-10-1,3 1-42,-13 32-91,0 8 144,5 21 75,-5-26 42,1 1 0,1-1 0,0 0 0,2 0 0,0 0 1,14 30-1,-18-47-138,0 0 0,1-1 0,-1 1 1,1-1-1,-1 1 0,1-1 1,0 1-1,-1-1 0,1 0 0,0 0 1,0 0-1,0 0 0,0 0 0,0 0 1,0-1-1,0 1 0,0-1 0,1 1 1,-1-1-1,0 0 0,0 0 0,0 0 1,0 0-1,0 0 0,3-1 0,-4 1-218,-1-23-6290,0 9 1597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2.35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93 784,'0'0'8174,"0"6"-7066,0 88 2616,1-92-3687,-1 0 1,1 0-1,0 0 1,0-1-1,0 1 0,0 0 1,0 0-1,0-1 1,0 1-1,0-1 1,1 1-1,-1-1 1,1 0-1,-1 1 1,1-1-1,0 0 1,-1 0-1,1 0 1,0 0-1,0 0 1,0-1-1,-1 1 1,1 0-1,0-1 1,4 1-1,51 9 386,-45-9-289,0 0-1,0-1 1,0 0-1,0-1 1,0 0-1,0-1 1,-1-1-1,1 1 1,0-2 0,-1 0-1,0 0 1,0-1-1,0 0 1,-1-1-1,17-12 1,79-72 416,-102 94-576,-1 13 22,-3 24 19,0-36-14,0-1-1,0 1 0,1-1 0,-1 1 0,1-1 0,0 1 1,0-1-1,0 1 0,0-1 0,1 0 0,0 0 0,0 1 0,0-1 0,0 0 1,1-1-1,-1 1 0,1 0 0,0-1 0,0 0 0,0 1 0,1-1 0,-1 0 1,1-1-1,0 1 0,0-1 0,0 0 0,0 0 0,0 0 0,0 0 0,0 0 1,7 0-1,11 3 66,0-1 1,1-1 0,0-1-1,42-3 1,-35 1 152,-25 0-166,-1 0 1,1 0-1,0-1 1,0 0 0,0 0-1,-1 0 1,1 0-1,-1-1 1,1 0-1,-1 1 1,1-2-1,-1 1 1,0 0-1,0-1 1,0 0-1,0 0 1,-1 0-1,1-1 1,-1 1-1,0-1 1,0 0-1,0 1 1,0-1-1,-1-1 1,1 1-1,-1 0 1,0-1-1,-1 1 1,3-10-1,1-8-7,0-1 0,-2 0-1,-1 0 1,-1-43 0,-1 53-60,0 12-54,0 0 0,0 0 0,1 1 0,-1-1 0,0 0 0,0 0-1,0 1 1,0-1 0,0 0 0,0 0 0,-1 0 0,1 1 0,0-1-1,0 0 1,0 0 0,-1 1 0,1-1 0,0 0 0,-1 1 0,1-1-1,-1 0 1,1 1 0,-1-1 0,1 1 0,-1-1 0,1 1 0,-1-1 0,0 1-1,1-1 1,-1 1 0,0-1 0,1 1 0,-1 0 0,0-1 0,1 1-1,-1 0 1,0 0 0,0 0 0,1-1 0,-1 1 0,0 0 0,0 0 0,1 0-1,-3 0 1,2 1-410,-1-1 0,1 1 0,-1 0 0,1-1 0,-1 1 0,1 0 0,0 0 0,-1 0 0,1 0 0,0 0 0,0 0 0,0 0 0,-1 0 0,1 0 0,0 1 0,1-1 0,-1 0 0,0 1 0,-1 1 0,-5 18-6956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2.8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2 341 5905,'0'0'6916,"0"-9"-6367,-1-9-300,0 2-104,1 1 0,0-1-1,1 1 1,1-1 0,1 1 0,0 0 0,6-17 0,-3 18-78,1 0 1,1 1 0,0 0-1,1 0 1,0 1 0,1 0-1,0 0 1,1 1 0,22-17-1,-27 24-2,-1 0-1,1 1 1,1 0 0,-1 0-1,0 0 1,1 0-1,0 1 1,-1 1-1,1-1 1,0 1-1,0 0 1,0 0 0,0 1-1,0 0 1,0 0-1,0 1 1,0-1-1,0 2 1,0-1-1,-1 1 1,1 0 0,0 0-1,11 7 1,8 3 234,0 2 1,-1 1 0,0 1 0,27 23 0,-50-36-269,0-1 0,0 0 0,-1 1 0,1-1 1,-1 0-1,0 1 0,0 0 0,1-1 0,-2 1 1,1 0-1,0 0 0,0-1 0,-1 1 1,1 5-1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3.65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83 219 72,'0'0'11061,"-1"32"-9875,-4 106-91,4-99-2,9 73 0,-2-22 48,-6-80-1099,0 3 306,-1-17 139,-8-35-156,-10-9-320,8 24-10,1-1 1,1 0 0,1-1-1,2 1 1,0-1 0,2-1-1,-2-30 1,5-5 6,3-80 2,-1 136-9,-1 1 0,2-1 1,-1 0-1,0 1 1,1-1-1,0 1 1,0-1-1,1 1 1,0 0-1,-1 0 1,2 0-1,-1 1 0,0-1 1,1 1-1,0 0 1,0-1-1,0 2 1,1-1-1,0 0 1,-1 1-1,1 0 1,0 0-1,0 1 1,1-1-1,-1 1 0,0 0 1,1 0-1,-1 1 1,1 0-1,0 0 1,9-1-1,6 2 28,0 1 0,0 0 0,29 6 0,-44-5-16,0-1 1,0 1 0,0 0-1,-1 1 1,1-1 0,-1 1-1,1 0 1,-1 1 0,0-1-1,0 1 1,0 0 0,-1 0 0,1 0-1,-1 1 1,0 0 0,4 6-1,-5-5 10,-1-1 0,0 1 0,-1 0 0,1 0 0,-1 0 0,0 0 0,-1 0 0,1 0 0,-1 0 0,0 0 0,-2 10 0,1 7-9,0-19-22,0 1 0,0-1 0,0 0 0,-1 0 0,1 0-1,-1 0 1,0 0 0,0 0 0,-1 0 0,1 0 0,-1-1 0,0 0 0,0 1 0,0-1 0,0 0 0,-1 0 0,1-1 0,-1 1 0,1-1 0,-1 0 0,-6 3 0,-1 1-287,0-1 1,0 0-1,-1 0 0,0-1 1,0-1-1,-23 4 1,-22-6-4850,40-1-739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4.19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151 30 5097,'0'0'6955,"-20"25"-6070,-62 82-183,77-100-623,-1 0 0,1 0 0,1 1 0,-1 0 0,1 0 1,1 0-1,0 0 0,0 0 0,0 1 0,1 0 0,0-1 0,1 1 0,0 0 1,0 0-1,1 0 0,1 11 0,-1 2 80,0-22-149,0 1-1,1-1 1,-1 1-1,0-1 1,0 0-1,1 1 1,-1-1-1,0 1 1,1-1-1,-1 1 1,0-1-1,1 0 1,-1 1-1,1-1 1,-1 0-1,0 0 0,1 1 1,-1-1-1,1 0 1,-1 0-1,1 1 1,-1-1-1,1 0 1,-1 0-1,1 0 1,-1 0-1,1 0 1,-1 0-1,1 0 1,-1 0-1,2 0 1,22 0 173,-16-1-116,4 2 12,-1-2 0,1 0 0,-1 0 1,1-1-1,-1 0 0,1-1 0,-1-1 0,12-5 1,-17 7-45,-1-1 0,0 0 1,0-1-1,0 1 0,0-1 0,-1 0 1,1 0-1,-1-1 0,0 1 1,0-1-1,-1 0 0,1 0 1,-1 0-1,0 0 0,-1-1 0,1 1 1,2-12-1,-2 2 59,-1 1 0,-1-1 1,0 0-1,-1 0 0,0 0 0,-2 0 0,-3-17 0,3 26-73,0 1-1,-1 0 0,0 1 0,0-1 0,0 0 1,-1 1-1,1 0 0,-1-1 0,0 1 0,0 1 0,-1-1 1,1 1-1,-8-5 0,6 4-155,0 0 1,-1 1-1,1 0 1,-1 0-1,0 0 1,0 0-1,0 1 1,0 1-1,0-1 0,-9 0 1,16 28-3116,0-2 505,0-3-1324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4.50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6481,'0'0'6602,"0"118"-6474,0-145-3273,0-4-952,0 5-968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4.7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 51 10282,'0'0'8178,"-7"-47"-8002,7 44-64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4:45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1880,'0'0'5498,"0"15"-8845,1-7 10062,17 31-5819,1-1-1,2 0 1,37 49-1,-11-16-676,393 532 46,-62-198-13,-367-394-222,9 10 15,-12-11 11,1-1 0,1 1 0,-1-2-1,1 1 1,21 12 0,-24-20 174,-1 1-1,1-2 1,-1 1-1,1-1 1,0 0-1,-1 0 1,8-2-1,14 1-154,249 24 901,-31-2-853,697-9-79,-574-15-79,-368 3 161,-1-8-1439,0 3 1289,1 0 0,0-1 0,1 1 0,-1 0 0,1 0 0,0 1 0,0-1 0,0 0-1,1 1 1,0-1 0,0 1 0,0 0 0,0-1 0,1 2 0,4-5 0,12-11 27,38-28 0,-32 27-36,105-79-36,5 6 0,209-108 0,320-93 199,-605 272-116,33-12 367,-1-4-1,98-56 0,-158 68-101,-31 26-358,-1-1-1,1 1 1,-1 0-1,1-1 0,-1 1 1,1 0-1,-1-1 0,1 1 1,-1-1-1,0 1 1,1-1-1,-1 1 0,0-1 1,1 1-1,-1-1 1,0 1-1,1-1 0,-1 0 1,0 1-1,0-1 1,0 1-1,0-1 0,0 0 1,0 1-1,1-1 0,-2 0 1,1 1-1,0-1 1,0 1-1,0-1 0,0 0 1,0 1-1,0-1 1,-1 1-1,1-1 0,0 0 1,0 1-1,-1-1 1,1 1-1,0-1 0,-1 1 1,1-1-1,-1 1 0,1-1 1,0 1-1,-1 0 1,1-1-1,-1 1 0,1 0 1,-1-1-1,0 1 1,1 0-1,-1-1 0,1 1 1,-1 0-1,0 0 0,1 0 1,-1 0-1,1 0 1,-1 0-1,0 0 0,1 0 1,-2 0-1,-43-4-5858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5.26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39 135 4441,'0'0'6199,"-6"15"-5430,-19 48 110,19-47 1722,6-21-2193,-1-4-392,1 0 1,0 0 0,1 0-1,0 0 1,0 0 0,1 0 0,0 0-1,0 0 1,1 1 0,0-1-1,1 1 1,0 0 0,0 0 0,7-9-1,-3 7-10,34-39-18,-40 46 19,1 1-1,0-1 0,-1 1 0,1 0 0,0 0 0,0 0 0,1 1 0,-1-1 1,0 1-1,0 0 0,1 0 0,-1 0 0,1 0 0,-1 0 0,4 0 0,-5 2 43,1 0 0,-1 0 0,0 0-1,0 0 1,0 0 0,0 0 0,-1 0-1,1 1 1,0-1 0,0 1 0,-1-1-1,1 1 1,-1 0 0,0 0 0,1 0-1,-1 0 1,0-1 0,0 2 0,0-1-1,0 0 1,0 0 0,-1 0 0,2 4-1,0 0 84,8 25 185,-2 0 0,-1 1 0,-2 0 0,0-1-1,-3 2 1,0-1 0,-4 34 0,2-47-275,0-18-311,0-17-9070,0 13 7684,0-11-4304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5.43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0 1 8426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5.58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0 128 8426,'442'-29'1281,"-389"25"-1038,-16 1 679,-41 2-451,10-3 85,25-3 1412,63-6 1,-1 0-705,78-27-1266,-169 39-977,-4-6-7721,-11 1 2025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5.89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65 1 1872,'0'0'12376,"-9"29"-11471,-27 96 107,30-99-618,1 1 1,1 0-1,1 0 1,1 0 0,5 52-1,-1-12 330,-2-63-687,-1-1 0,1 1 0,1 0-1,-1-1 1,0 1 0,1-1 0,0 1 0,0-1-1,0 0 1,0 1 0,0-1 0,1 0 0,0 0-1,-1 0 1,5 6 0,-3-7-4,1 1 1,-1-1-1,1 0 1,-1 0-1,1 0 0,0 0 1,-1-1-1,1 0 0,0 1 1,0-1-1,0-1 1,0 1-1,8 0 0,48 4 538,108-7 0,-164 2-561,0 0-1,0-1 1,0 1-1,0-1 1,0 0 0,0-1-1,-1 1 1,1-1 0,0 1-1,4-4 1,-7 4-192,0 0 0,0 0-1,0 0 1,0 0 0,0 0 0,0 0 0,0 0 0,0 0-1,0-1 1,0 1 0,-1 0 0,1-1 0,0 1 0,-1 0 0,1-1-1,-1 1 1,0-1 0,1 1 0,-1-1 0,0 1 0,0-1 0,0 1-1,0-1 1,0 1 0,-1-1 0,1 1 0,0-1 0,0 1 0,-2-3-1,-8-6-5255,-16 0-3307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8.30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45 241 2681,'0'0'14493,"0"-27"-13949,0-187-306,0 214-243,-1 0 1,0 0-1,0 1 1,1-1-1,-1 0 1,0 0-1,1 1 1,-1-1-1,1 0 1,-1 1-1,0-1 1,1 1-1,-1-1 1,1 1-1,-1-1 1,1 1-1,-1-1 1,1 1-1,0-1 1,-1 1-1,1 0 1,0-1-1,-1 1 1,1-1-1,0 2 0,-17 174-36,9-101 192,1 129 0,7-192-102,1-11-33,-1-1 1,1 1-1,-1-1 1,1 1-1,-1 0 1,1-1-1,0 1 1,-1-1-1,1 0 1,0 1-1,-1-1 1,1 1-1,0-1 1,-1 0-1,1 0 1,0 1-1,0-1 1,-1 0 0,1 0-1,0 0 1,0 0-1,0 0 1,-1 0-1,1 0 1,1 0-1,31 0 314,-24-1-126,26 3 168,-25-1-300,1 0 1,-1 0-1,0-1 0,1-1 1,-1 0-1,0 0 0,15-5 1,-24 6-134,0-1 0,-1 1-1,1-1 1,0 1 0,-1-1 0,1 1 0,0-1 0,-1 0 0,1 1 0,-1-1 0,1 0 0,-1 0 0,1 1 0,-1-1 0,0 0 0,1 0 0,-1 0-1,0 1 1,0-1 0,1 0 0,-1 0 0,0 0 0,0 0 0,0 0 0,0 0 0,0 1 0,0-1 0,0 0 0,-1 0 0,1 0 0,-1-1 0,1 0-290,-1 0 0,0 0 1,0 0-1,1 0 1,-1 0-1,-1 0 1,1 0-1,0 1 1,0-1-1,-1 0 1,1 1-1,-1-1 0,1 1 1,-3-2-1,-29-14-5424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39.25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8 1176,'0'0'7102,"30"-6"-5535,-28 5-1495,-1 1 0,1 0 0,0 0 0,0 0 0,0 0 0,-1 0 1,1 0-1,0 1 0,0-1 0,-1 1 0,1-1 0,0 1 0,-1 0 0,1-1 0,-1 1 0,1 0 1,-1 0-1,3 2 0,-3-1 69,0 0 1,-1 0-1,1 0 1,-1 0-1,1 0 1,-1 0 0,0 0-1,0 1 1,0-1-1,0 0 1,0 0-1,0 3 1,-1 12 147,1-16-274,0-1 0,0 1-1,-1-1 1,1 0 0,0 1-1,0-1 1,-1 1 0,1-1 0,0 0-1,-1 1 1,1-1 0,-1 0-1,1 1 1,0-1 0,-1 0 0,1 1-1,-1-1 1,1 0 0,-1 0-1,1 0 1,-1 0 0,1 1 0,-1-1-1,1 0 1,-1 0 0,1 0-1,-1 0 1,1 0 0,-1 0 0,1 0-1,-1 0 1,1 0 0,-1-1-1,1 1 1,-1 0 0,1 0-1,-1 0 1,1-1 0,0 1 0,-1 0-1,1 0 1,-1-1 0,1 1-1,-1 0 1,1-1 0,0 1 0,-1 0-1,1-1 1,0 1 0,0-1-1,-1 1 1,1 0 0,0-1 0,0 1-1,-1-1 1,1 1 0,0-1-1,0 1 1,0-1 0,0 1 0,0-1-1,0 1 1,0-1 0,0 1-1,0-1 1,0-1-8,0 0-1,0 0 1,0 0 0,0 0-1,1 0 1,-1 0 0,1 1-1,-1-1 1,1 0 0,-1 0-1,1 1 1,0-1 0,0 0-1,0 1 1,0-1 0,0 1-1,1-1 1,-1 1 0,0-1-1,1 1 1,-1 0 0,1 0-1,-1 0 1,3-2 0,0 2 40,1-1 1,-1 0 0,0 1 0,1 0 0,-1 0 0,1 0 0,-1 1 0,10 0 0,-12 0 80,-2 26 345,0-24-479,-2 25 210,2-26-200,0-1 0,-1 1 0,1-1 1,0 1-1,0-1 0,0 0 0,0 1 0,-1-1 0,1 1 0,0-1 0,0 0 0,-1 1 0,1-1 0,0 0 0,-1 1 0,1-1 0,0 0 0,-1 0 0,1 1 0,0-1 0,-1 0 0,1 0 1,-1 1-1,1-1 0,0 0 0,-1 0 0,1 0 0,-1 0 0,1 0 0,-1 0 0,1 0 0,-1 0 0,1 0 0,0 0 0,-1 0 0,1 0 0,-1 0 0,1 0 0,-1 0 0,1 0 0,0-1 1,-1 1-1,1 0 0,-1 0 0,1 0 0,0-1 0,-1 1 0,1 0 0,0-1 0,-1 1 0,1 0 0,0-1 0,-1 1 0,1 0 0,0-1 0,0 1 0,-1-1 0,0-1 18,0 1 0,0-1 0,0 0 0,0 0 0,1 0 0,-1 1 0,1-1 0,-1 0 0,1 0 0,-1 0 0,1 0 0,0 0 0,0 0 0,0 0 0,1-2 0,-1 2 49,0 1 479,0 14-22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26.25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0 431 5817,'0'0'5007,"25"31"-3743,82 102-147,-64-77 59,56 93 0,-87-128-954,-2 0 1,0 1-1,-2 0 1,0 1-1,-2 0 1,0 0-1,2 25 1,-7-5 1245,-1-46-1433,-1 0 0,0 0-1,1 0 1,-1 1 0,-1-1-1,1 0 1,0 1 0,-1-1-1,1 1 1,-1-1 0,0 1-1,-2-3 1,-35-35-8,13 13-11,-1-5-16,2-1 0,-42-71 0,58 86-1,0 0 0,1-1 0,1-1 0,1 1 1,0-1-1,2 0 0,0 0 0,-1-23 0,5 38 0,-3-42-21,7-84 1,-2 116 19,0 0 1,1 0 0,1 1-1,0-1 1,1 1 0,1 0-1,0 0 1,1 0 0,13-19-1,-5 13-3,0 2 0,2-1 0,0 2 0,1 0 0,1 2 0,0 0 0,1 0-1,1 2 1,0 1 0,0 0 0,1 2 0,24-8 0,-28 11 7,0 2 1,0 0-1,0 1 1,0 1 0,1 0-1,0 2 1,-1 0-1,1 1 1,0 1 0,-1 1-1,1 0 1,-1 1-1,0 2 1,1-1 0,-2 2-1,20 8 1,-17-4 37,0 1-1,0 0 1,-1 1 0,30 26-1,-49-74-304,1 12-3993,-1 20-330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27.04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284 29 1840,'0'0'10135,"-2"-4"-9206,-2 2-831,1-1 1,-1 0-1,1 1 0,-1 0 1,0 0-1,0 0 0,0 0 1,-1 1-1,1 0 1,0 0-1,0 0 0,-1 0 1,1 0-1,-1 1 0,1 0 1,0 0-1,-7 1 0,-1-1-22,1 0-1,-1 1 1,1 1 0,0 0-1,0 0 1,-16 7-1,20-7-55,1 1 1,0-1-1,0 2 0,0-1 0,0 1 0,0 0 1,1 0-1,0 0 0,0 1 0,0 0 0,0 0 1,1 0-1,0 1 0,0-1 0,0 1 0,1 0 1,0 0-1,0 0 0,0 0 0,1 1 0,0-1 1,0 1-1,1 0 0,0-1 0,0 1 0,0 8 1,1-13-19,0 0 0,0 0 0,0 0 0,0 0 0,0 0-1,0 0 1,1 0 0,-1 0 0,1 0 0,0 0 0,-1 0 0,1-1 0,0 1 0,0 0 0,0 0 0,0-1 0,1 1 0,1 2 0,1-2 4,0 1 0,0-1 0,0 0-1,0 0 1,0 0 0,1-1 0,6 3 0,12 2 71,1 0 0,-1-2 1,1-1-1,0 0 0,0-2 1,0 0-1,40-6 1,-56 3-46,-1 0 1,0 0-1,0-1 1,-1 0-1,1 0 1,-1-1 0,9-5-1,33-18 73,-47 27-117,1 1 0,-1 1 11,1 0 0,-1 0 0,0 0 0,0-1 0,0 1 0,0 0 0,0 0 0,0 1 0,1 3 0,0 0 7,25 72 235,-24-67-219,-1 0-1,1 0 1,1-1 0,0 1-1,1-1 1,0 0 0,0 0 0,1 0-1,1-1 1,-1 0 0,12 11-1,-14-16 237,12 9-1866,-15-12 1396,-1-1 0,1 0 0,0 0-1,-1 1 1,1-1 0,-1 0-1,1 0 1,0 0 0,-1 0 0,1 0-1,0 0 1,-1 0 0,1 0 0,0 0-1,-1 0 1,1 0 0,0 0 0,-1 0-1,1 0 1,0-1 0,-1 1-1,1 0 1,-1-1 0,1 1 0,-1 0-1,1-1 1,0 0 0,7-10-3784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27.5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64 3817,'0'0'5960,"0"30"-4967,0 96-2,4-61 301,-1-38 293,-2-27-1543,0 0 0,0 0 0,-1 0 0,1 0 1,0-1-1,0 1 0,-1 0 0,1-1 0,0 1 0,0-1 1,-1 1-1,1-1 0,0 1 0,-1-1 0,1 1 0,-1-1 1,1 1-1,-1-1 0,1 0 0,0-1 0,26-63 97,-16 36-93,1 1 0,1 0 0,2 0 0,18-25-1,-28 46-44,0 0 7,1-1 0,-1 1 0,2 0 0,-1 0 0,12-8 0,-16 13-3,1 1 0,0-1 0,-1 1 0,1-1 1,0 1-1,0 0 0,0 1 0,0-1 0,0 0 1,0 1-1,0-1 0,0 1 0,0 0 0,0 0 1,0 1-1,0-1 0,0 0 0,0 1 0,0 0 1,0 0-1,4 1 0,1 3 65,0-1 0,0 1 1,-1 0-1,0 1 0,0 0 0,0 0 0,-1 0 1,0 1-1,0 0 0,0 0 0,-1 1 0,0-1 1,-1 1-1,0 0 0,0 1 0,-1-1 0,1 1 1,2 15-1,-4 1 197,-2 45 0,-1-28-200,1-41-147,3-10-6875,5-1 5244,-4 6 256,11-13-3804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27.95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1 109 256,'0'0'8855,"27"-16"-8463,86-46-17,-51 33 296,-60 29-589,0-1-1,1 1 1,-1 0 0,0-1-1,0 1 1,0 0 0,0 0-1,1 1 1,-1-1 0,0 0-1,0 1 1,0-1 0,0 1 0,0 0-1,4 1 1,-5-1-28,1 1 0,-1-1 0,0 1-1,0-1 1,1 1 0,-1-1 0,0 1 0,0 0 0,-1-1 0,1 1 0,0 0-1,0 0 1,-1 0 0,1-1 0,-1 1 0,0 0 0,0 0 0,1 0 0,-1 0 0,-1 2-1,0 54 689,0-35-401,1-18-307,0 0 1,-1 0 0,0 0-1,0 0 1,0-1-1,0 1 1,-1-1 0,0 1-1,0-1 1,0 1 0,-1-1-1,1 0 1,-1 0-1,0 0 1,-4 4 0,-6 5 21,0-2 1,-28 21-1,20-17-30,17-12-84,0 0 0,0 0 0,0-1 0,0 1-1,0-1 1,-1 0 0,1 0 0,-1 0 0,0-1 0,1 1-1,-1-1 1,0-1 0,0 1 0,0-1 0,1 1 0,-1-1-1,-7-1 1,11 0-61,-1 0 1,1 0-1,0 0 0,0 0 0,0 0 0,0 0 0,0 0 0,0 0 1,0-1-1,1 1 0,-1 0 0,0-1 0,1 1 0,-1 0 0,0-1 1,1 1-1,0-1 0,-1 1 0,1 0 0,0-1 0,0 1 0,0-3 1,-1-39-1428,2 35 935,-1-39-2539,0 6-894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4:48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1096,'0'0'5237,"0"4"-4651,1 4-199,0 0 1,1-1-1,0 1 1,0 0 0,1-1-1,-1 1 1,2-1-1,-1 0 1,9 11-1,48 67 894,-54-77-1180,68 82 401,4-3-1,111 97 1,200 129-208,-287-236-232,180 179 0,-238-208-40,-1 2-1,-3 1 0,-2 2 0,-3 2 1,51 106-1,-80-150 45,-1 0-1,-1 1 1,0 0-1,0 0 1,-1 0-1,2 22 1,3 23 839,-7-47-846,0 0 0,1 0 0,0-1 0,1 1-1,0-1 1,1 1 0,0-1 0,0 0 0,1-1 0,0 1-1,9 11 1,-2-3 66,1-2 0,1 0-1,0 0 1,28 21 0,-40-34-150,0-1 0,1 0 0,-1 1-1,1-1 1,-1 0 0,1-1 0,-1 1 0,1 0 0,-1-1 0,1 0 0,0 1-1,0-1 1,-1 0 0,1 0 0,0-1 0,-1 1 0,1 0 0,2-2-1,52-18-786,-24 6 546,-3 6 228,-1 1 0,1 1 0,58-4 0,97 10 560,-89 1-232,1585 2 377,-1511 10-668,-23 1 3,282-4 10,-427-10-24,-49 1-2435,28-2 1573,17 1 845,-5-21-655,7 8-646,-1 11 1276,1 0-1,-1 0 0,1-1 1,0 1-1,0 0 1,0 0-1,0-1 1,1 1-1,-1 0 0,1 0 1,-1 0-1,1 0 1,0-1-1,0 1 1,0 0-1,0 0 0,0 0 1,0 0-1,0 1 1,1-1-1,-1 0 1,1 1-1,1-3 0,53-30 330,1 2 0,1 3 0,122-42-1,-38 16 463,141-71-53,498-305 1,-734 397-693,-1-2 0,-1-3 0,69-78 0,22-19-137,-105 108 128,84-82-357,-105 99 284,0 0 1,-1-1 0,-1 0-1,0-1 1,0 1 0,-2-2-1,1 1 1,5-19 0,-10 21 123,-2 10 19,0 0-1,0 1 1,0-1-1,0 1 1,0-1-1,0 1 1,0-1-1,0 0 1,0 1-1,0-1 1,0 1-1,0-1 1,1 1-1,-1-1 1,0 1-1,0-1 1,1 1-1,-1-1 0,0 1 1,1-1-1,-1 1 1,0-1-1,1 1 1,-1 0-1,1-1 1,-1 1-1,1-1 1,-1 1-1,1 0 1,-1 0-1,1-1 1,-1 1-1,1 0 1,-1 0-1,1 0 1,-1 0-1,1-1 1,0 1-1,0 0 1,0 0 1410,-2-2-1446,1 1 1,-1-1-1,1 0 1,-1 0-1,0 1 1,0-1-1,0 0 1,0 1-1,0-1 1,0 0-1,0 1 1,-1 0-1,1-1 1,0 1-1,-1 0 1,1 0-1,-1 0 1,0 0-1,1 0 1,-1 0-1,0 0 1,0 0 0,1 1-1,-4-2 1,-57-16-80,39 13 106,-220-61 546,-146-45 519,381 108-1066,1-1 0,0 1 1,0-1-1,0-1 1,1 1-1,-8-7 0,-30-18 58,15 1-72,23 25 159,0 0-1,0 0 1,0 1 0,0 0-1,0 0 1,-1 0-1,1 1 1,-1-1 0,-8 1-1,-69 1-488,43 1-959,8-3-2430,0 0 1,-65-14-1,55 9-1365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28.18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1512,'0'0'12195,"59"198"-11603,-51-128-56,-8 1-208,0-4-184,0-7-88,0-9-48,0-8-8,0-13-144,0-6-416,0-11-992,0-6-1289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28.58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63 112 1616,'0'0'8652,"-10"23"-7951,-30 75 14,38-93-627,0 0 1,0-1-1,0 1 0,1 0 1,0 0-1,0 1 1,0-1-1,1 0 1,-1 0-1,1 0 0,1 9 1,1 3 189,-2-16-257,1 0 1,-1 0-1,0 0 1,1 0-1,-1 0 1,1 0-1,0 0 1,-1 0-1,1 0 0,0 0 1,0 0-1,-1 0 1,1 0-1,0 0 1,0-1-1,0 1 1,0 0-1,0-1 1,0 1-1,0-1 1,0 1-1,1-1 1,-1 1-1,0-1 0,0 0 1,0 1-1,0-1 1,1 0-1,-1 0 1,0 0-1,2 0 1,50 0 557,-39 0-342,-6 0-119,0-1 0,0 0 1,-1 0-1,1-1 0,0 0 0,-1 0 1,1-1-1,-1 0 0,0 0 0,0 0 1,0-1-1,0 0 0,-1-1 0,1 0 1,-1 0-1,0 0 0,-1 0 0,1-1 1,-1 0-1,0 0 0,-1-1 1,1 1-1,-1-1 0,-1 0 0,1 0 1,-1-1-1,0 1 0,-1 0 0,0-1 1,0 0-1,0 0 0,-1 1 0,0-15 1,-1 17-36,1-7 56,-1 0 0,-1 1 1,0-1-1,0 1 1,-1-1-1,-4-11 0,4 19-138,1 0 0,-1 1-1,0 0 1,0-1 0,-1 1 0,1 0-1,-1 0 1,1 0 0,-1 0-1,0 1 1,0-1 0,0 1-1,-1 0 1,1 0 0,0 0 0,-1 0-1,1 0 1,-1 1 0,0-1-1,0 1 1,1 0 0,-6 0 0,5 0-192,1 0 1,-1 0-1,0 0 1,1 1-1,-1 0 1,0 0-1,0 0 1,1 0-1,-7 1 1,9 0 31,0-1 0,-1 1 0,1 0 0,0-1 0,0 1 0,0 0 1,0 0-1,1 0 0,-1 0 0,0 0 0,0 0 0,0 0 0,1 0 0,-1 0 1,1 0-1,-1 0 0,1 0 0,-1 1 0,1-1 0,-1 0 0,1 0 1,0 0-1,0 1 0,0-1 0,0 0 0,0 0 0,0 1 0,0 1 0,0 26-4111,0-4-1856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28.7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1 1 912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9:29.12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1 246 912,'292'84'5808,"-234"-68"-1120,-56-57-2501,-1 35-2110,2-1 0,-1 1 1,1-1-1,0 1 0,0 0 0,1 0 1,0 1-1,0-1 0,0 1 1,1-1-1,0 1 0,0 1 0,0-1 1,6-4-1,-2 2 7,1 0 0,0 0 0,0 1 0,0 0 0,1 1 0,0 0 0,18-5 0,-23 8-6,1 1 0,-1 0 0,0 0-1,0 0 1,0 1 0,1 0 0,-1 0 0,0 1 0,0 0 0,10 2-1,-14-2-33,0 0 0,0 0-1,0 0 1,0 1 0,0-1-1,0 1 1,0-1 0,0 1-1,-1-1 1,1 1-1,0 0 1,-1 0 0,1 0-1,-1 0 1,0 0 0,0 0-1,0 0 1,0 1-1,0-1 1,0 0 0,-1 1-1,1-1 1,-1 0 0,0 1-1,1-1 1,-1 1-1,0-1 1,-1 4 0,2-15-41,0 0 0,0 0 0,1 0 0,0 1 0,1-1 0,0 1 0,0-1 1,1 1-1,0 0 0,0 0 0,1 0 0,0 1 0,0 0 0,1 0 0,0 0 0,0 0 1,0 1-1,1 0 0,0 1 0,0-1 0,9-4 0,-4 3-5,0 0-1,0 1 1,1 0-1,0 1 1,0 1-1,0 0 1,1 0-1,0 1 1,-1 1-1,1 1 1,0 0-1,0 0 1,25 3-1,-35-1 52,1 1 0,0-1 0,-1 1-1,1 0 1,-1 0 0,1 0 0,-1 1 0,0-1 0,0 1-1,0 0 1,-1 0 0,1 0 0,-1 1 0,1 0 0,-1-1 0,0 1-1,0 0 1,-1 0 0,1 1 0,-1-1 0,0 0 0,0 1-1,-1-1 1,3 10 0,1 6 184,-1 0 0,0 0 0,-2 0 0,0 35 0,6-55-4845,-1-3-661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06.67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49 208 40,'0'0'4226,"-2"-7"-3286,-6-13-521,1 4 156,1-1 1,1 1 0,0-1 0,1 0 0,1-1 0,1 1 0,-1-20 0,1 24 292,1 0 3653,33 47-3798,50 69 1,-70-85-571,-1 0 0,0 1 0,-2 1 0,0 0 0,-1 0 1,8 32-1,-10-27-45,-1-8 17,-2 1 0,1 0 0,0 25 0,3-11-369,1 5-4496,-8-22 1528,0-4-1251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07.00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5657,'0'0'8398,"20"24"-7673,64 75-218,-71-84-308,0 1-1,-1 1 1,16 29-1,-20-31-196,-6-3-58,-3-27-15667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07.3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47 5217,'361'-46'2535,"-298"46"-1651,-63 0-868,0 0 1,1 0-1,-1 0 0,0 0 1,1 0-1,-1 0 0,0 0 1,1 0-1,-1 0 0,0 0 1,1 0-1,-1 1 0,0-1 1,0 0-1,1 0 0,-1 0 1,0 1-1,0-1 0,1 0 1,-1 0-1,0 1 0,0-1 1,0 0-1,1 0 0,-1 1 1,0-1-1,0 0 0,0 1 1,0-1-1,0 0 0,0 1 1,0-1-1,0 0 0,1 0 1,-1 1-1,0-1 0,0 0 1,-1 1-1,1-1 0,0 0 1,0 1-1,0-1 0,0 0 1,0 1-1,0 0 0,-7 16 870,0-1 1,-1 1-1,-1-1 0,-13 19 0,-6 11 54,-109 171 2153,0 0-1441,134-211-1643,-2 16 5,5-22-424,0-20-4436,0 7 66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09.59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174 68 1040,'0'0'9588,"1"-11"-8415,5-45 1713,-14 56-2833,-1 0 0,1 1 0,-1 0 0,1 0-1,0 1 1,-1 0 0,1 1 0,0-1 0,0 2 0,1-1 0,-1 1-1,1 0 1,0 1 0,0 0 0,0 0 0,0 0 0,1 1 0,0 0-1,0 0 1,0 1 0,-7 11 0,11-12-49,0 0 1,0 0-1,1 0 0,-1 0 1,1 0-1,1 0 0,-1 1 0,1-1 1,0 0-1,2 8 0,-2 9 1,1-23-1,-1 1-1,1 0 0,-1-1 1,1 1-1,-1-1 1,1 1-1,-1 0 1,1-1-1,-1 1 1,1-1-1,0 0 1,-1 1-1,1-1 1,0 0-1,-1 1 1,1-1-1,0 0 1,0 0-1,-1 1 1,1-1-1,0 0 1,0 0-1,0 0 1,-1 0-1,2 0 0,33 3 93,-12-1 3,-5 1-48,-1 2 0,0 0 0,0 0 0,32 17-1,-45-20-42,1 0 0,-1 0 0,0 1 0,0-1 0,0 1 0,0 0 0,-1 1 0,1-1 0,-1 1 0,0-1 0,0 1 0,0 0 0,0 0 0,-1 0 0,1 1 0,-1-1 0,0 0 0,-1 1 0,1 0 0,-1-1 0,0 1 0,0 0 0,1 4 0,-2 14 6,0-11 13,0 0 0,0 1 0,-5 22 0,4-30-22,-1-1 0,1 1 1,-1-1-1,0 0 0,0 0 0,-1 0 0,1 0 0,-1 0 1,0 0-1,0-1 0,0 0 0,0 1 0,-7 4 1,-56 48-296,65-55 26,1-8-4488,3-10 1201,16 4-451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0.09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1 148 3897,'0'0'5945,"37"-13"-5804,171-58 305,-207 71-391,0-1 0,0 1-1,0 0 1,0 0 0,1-1 0,-1 1 0,0-1 0,0 1-1,0-1 1,0 1 0,0-1 0,0 1 0,0-1-1,0 0 1,-1 0 0,1 1 0,0-1 0,0 0 0,-1 0-1,1 0 1,0 0 0,-1 0 0,1 0 0,-1 0 0,1 0-1,-1 0 1,0 0 0,1 0 0,-1 0 0,0-1 0,0 1-1,0 0 1,0 0 0,0 0 0,0 0 0,0 0 0,0-1-1,0 1 1,-1-2 0,0 1-34,0 0 1,0 1-1,0-1 1,-1 0-1,1 1 1,0 0-1,-1-1 0,0 1 1,1 0-1,-1-1 1,0 1-1,1 0 1,-1 0-1,0 0 1,0 0-1,0 1 0,0-1 1,0 1-1,0-1 1,-3 0-1,-9-1 36,0 1 1,0 0-1,-1 1 1,1 1-1,-27 3 0,37-3-37,0 1-1,0-1 0,0 0 0,0 1 0,0 0 1,1 0-1,-1 0 0,0 1 0,1-1 1,-1 1-1,1-1 0,0 1 0,0 0 0,0 1 1,1-1-1,-1 0 0,1 1 0,-1 0 1,1-1-1,0 1 0,1 0 0,-1 0 0,-1 7 1,0 3 123,0 0 0,2 0 0,0 0 0,1 26 1,0-17-3,1-21-126,0-1 0,-1 1 0,1 0 0,0-1 0,0 1 0,0-1 0,1 1 1,-1-1-1,0 1 0,0-1 0,1 0 0,-1 0 0,1 0 0,-1 0 0,1 0 0,0 0 0,-1 0 0,1 0 0,0 0 0,-1-1 0,1 1 0,0-1 0,0 1 0,0-1 0,0 0 0,1 0 0,63 9 321,-55-8-312,-8 0 147,37-1-1556,-39-1 1126,1 1-1,-1-1 0,0 0 0,0 0 1,0 1-1,0-1 0,0 0 1,0 0-1,0 0 0,0 0 0,-1 0 1,1 0-1,0-1 0,0 1 0,-1 0 1,1 0-1,-1-1 0,1 1 0,-1 0 1,0 0-1,1-1 0,-1 1 0,0-3 1,1-16-4746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0.44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2417,'0'0'7779,"6"27"-6862,5 16-562,32 149 1699,-6-26-922,-34-153-1111,1-1 1,0-1-1,1 1 1,0 0-1,1-1 1,0 0-1,12 15 1,-17-25-257,0 0 0,0-1 1,0 1-1,0-1 0,0 1 0,0-1 1,0 1-1,0-1 0,0 0 0,1 0 1,-1 0-1,0 1 0,0-1 0,0 0 1,0 0-1,1-1 0,-1 1 0,2 0 1,6-1-2436,5 1-2065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5:55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0 692 40,'0'0'1999,"69"-37"-1355,222-120 96,133-49 1255,-417 203-1972,188-71 949,27-13 1054,-185 74-1230,-36 12 127,-3 1-213,-614 10-133,617-19-1434,2 5 842,0 1 0,-1-1 0,1 1 1,0 0-1,1 0 0,-1 1 1,0-1-1,1 1 0,0-1 0,0 1 1,-1 0-1,1 0 0,0 1 0,0-1 1,1 1-1,5-1 0,5-3-17,43-13-80,0 3-1,1 3 1,0 2 0,1 3 0,0 2 0,61 4-1,-108 1 123,-1 1-1,1 0 0,-1 0 0,0 2 1,0-1-1,0 2 0,14 4 1,-22-6 37,0 0 1,0 0-1,0 0 1,0 0 0,0 1-1,-1 0 1,1 0 0,-1 0-1,1 0 1,-1 0 0,0 0-1,0 1 1,-1 0 0,1-1-1,-1 1 1,0 0-1,0 0 1,0 0 0,0 1-1,-1-1 1,1 0 0,-1 1-1,0 4 1,3 36 525,-3 1 0,-6 58 0,2-86-541,-1 1-1,-1-1 1,-1 0-1,-1-1 1,0 1-1,-1-1 1,-14 21 0,7-11-1,-17 43 0,23-45-462,-20 66 1017,21-30-6619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0.9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54 153 1504,'0'0'4391,"35"-11"-4187,106-36 197,-136 46-339,0 0 0,0-1 1,-1 0-1,1 0 0,0-1 0,-1 1 0,0-1 0,7-5 1,-11 7-22,1 1 0,-1-1 1,1 0-1,-1 1 1,0-1-1,1 0 0,-1 1 1,0-1-1,0 0 1,1 0-1,-1 0 0,0 1 1,0-1-1,0 0 1,0 0-1,0 0 0,0 1 1,0-1-1,0 0 1,-1 0-1,1 0 0,0 1 1,0-1-1,-1-1 1,-1-10 465,1 10-500,0 0 1,0 0 0,0 1-1,0-1 1,0 0-1,-1 1 1,1-1-1,0 1 1,-1-1 0,1 1-1,-1 0 1,1-1-1,-1 1 1,0 0 0,0 0-1,1 0 1,-1 1-1,0-1 1,0 0-1,0 1 1,0-1 0,0 1-1,0-1 1,0 1-1,-3 0 1,-56-8 399,55 8-327,0-1 1,-1 1-1,1 0 0,0 0 1,-1 1-1,1-1 0,0 2 1,0-1-1,0 1 0,0 0 1,0 0-1,0 0 0,0 1 1,1 0-1,-1 0 0,1 0 1,0 1-1,0 0 0,0 0 1,0 0-1,1 1 0,-1-1 1,1 1-1,0 0 0,1 0 1,-1 1-1,1-1 0,0 1 1,1-1-1,-1 1 0,1 0 1,0 0-1,-1 8 0,-1 11 342,1-1 0,2 0 0,1 35 0,1-24-183,-1-34-233,0 0 0,0 0 0,0 0 0,0 0 0,0-1 1,0 1-1,1 0 0,-1 0 0,0 0 0,1 0 0,-1-1 0,1 1 0,-1 0 0,1 0 0,-1-1 0,1 1 0,-1 0 0,1-1 0,0 1 0,-1-1 0,1 1 0,0-1 0,0 1 0,-1-1 0,1 1 0,0-1 0,0 0 0,1 1 0,35 2-404,-27-4-108,0-1 1,0 0-1,0-1 1,17-6-1,9-13-2544,-5-4-2572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1.03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1 1 1144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1.38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1 137 1144,'285'-115'2222,"-262"105"-1918,6-2 869,-29 12-1100,-8 0 970,5 6-618,1 0 1,-1 0-1,1 0 1,0 0 0,1 0-1,0 0 1,0 0 0,0 0-1,0 1 1,1-1 0,0 0-1,1 7 1,-1-8-91,0 191 3097,0-195-3422,3-2 9,1 0 0,-1 1 0,0 0 0,1-1 0,-1 1 0,1 0 0,-1 0 0,5 2 0,11-2 64,13-4-1,0-2 0,0-1 0,0-1 0,-1-2-1,34-16 1,44-13-279,-95 37-111,-14 2 110,1 0 0,-1 0 0,1 0 0,0 0 0,-1 0 1,1 0-1,0 0 0,-1-1 0,1 1 0,0 0 0,-1 0 0,1 0 0,-1-1 1,1 1-1,0 0 0,-1 0 0,1-1 0,-1 1 0,1-1 0,-1 1 0,1-1 1,-1 1-1,1 0 0,-1-1 0,0 1 0,1-1 0,-1 0 0,0 1 0,1-1 1,-1 1-1,0-1 0,0 0 0,1 1 0,-1-1 0,0 1 0,0-1 0,0 0 1,0 1-1,0-1 0,0 0 0,0 1 0,0-2 0,0-5-4009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1.71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 0 3777,'0'0'8834,"0"26"-7919,-1 11-622,-1 20 369,6 59-1,0-83-507,2 0 0,1 0 0,2 0-1,22 55 1,-28-80 12,0-3-2857,9-4-5917,-6-1 4206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3.09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64 138 2833,'0'0'6256,"-10"-9"-5527,-30-25 167,40 33-824,-1 1 0,0-1 0,0 1 0,0-1 0,0 1 1,1-1-1,-1 0 0,0 0 0,0 1 0,1-1 0,-1 0 0,1 0 0,-1 0 0,1 0 0,-1 1 0,1-1 0,-1 0 0,1 0 0,0 0 0,-1 0 0,1 0 0,0 0 0,0 0 0,0 0 0,0 0 0,0 0 0,0 0 0,0 0 0,0 0 0,0 0 0,1 0 0,-1 0 0,0 0 0,0 0 1,1 0-1,-1 0 0,1 0 0,-1 0 0,1 0 0,-1 1 0,2-2 0,27-12 810,157-21 1440,-63 26-4615,-120 9-445,-3 10-7775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3.19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0 1 1744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3.50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0 223 1744,'343'-62'4564,"-266"50"-3074,-37 9-758,-1-1 0,0-2 0,-1-2 0,1-2 0,-2-1 0,1-2 0,38-19 0,-74 31-726,0 1 1,0-1 0,-1 0-1,1 1 1,0-1 0,-1 0 0,1 0-1,-1 0 1,1 0 0,-1 0-1,1-1 1,-1 1 0,0 0-1,1-1 1,-1 1 0,0-1 0,0 1-1,0-1 1,0 1 0,-1-1-1,1 0 1,0 0 0,-1 1 0,1-1-1,-1 0 1,1 0 0,-1 0-1,0 1 1,0-1 0,0 0 0,0 0-1,0 0 1,-1-3 0,1 5-6,0-1 1,-1 0 0,1 1 0,-1-1-1,1 0 1,-1 1 0,0-1 0,1 1 0,-1-1-1,0 1 1,1-1 0,-1 1 0,0-1-1,1 1 1,-1 0 0,0-1 0,0 1 0,0 0-1,1 0 1,-1-1 0,0 1 0,0 0-1,0 0 1,1 0 0,-1 0 0,0 0-1,-1 1 1,-31-2-14,26 1 9,4 0 0,-17 0-24,-1 0 1,0 2 0,-23 4-1,37-4 41,0 0-1,-1 0 1,1 1-1,0 0 1,0 0-1,1 1 1,-1 0-1,1 0 1,0 1-1,0 0 1,0 0-1,-6 6 1,6-5 33,1 1-1,-1 0 1,1 0-1,1 0 1,-1 0 0,1 1-1,0 0 1,1 0-1,0 0 1,-4 14 0,4-1 55,0 0 1,2 1 0,1 23 0,0-44-102,0 0-1,0 0 1,1 0 0,-1 0-1,1 0 1,-1 0 0,1 0-1,-1 0 1,1 0 0,0 0-1,-1 0 1,1 0 0,0 0-1,0 0 1,-1-1-1,1 1 1,0 0 0,0-1-1,0 1 1,0 0 0,0-1-1,0 1 1,0-1 0,0 0-1,0 1 1,1-1 0,-1 0-1,0 0 1,0 1 0,0-1-1,1 0 1,46 2-51,-39-2 1,-1 0-66,9 1-780,0-1 0,1-1 0,-1-1 0,-1 0 1,29-8-1,-5-6-5009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3.83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23 82 4369,'0'0'6128,"20"-13"-5413,62-38-111,-78 49-547,-1 0 0,0 0 1,0 0-1,1 0 0,-1 1 1,1-1-1,-1 1 0,1 0 1,0 0-1,0 1 0,-1-1 0,1 1 1,0 0-1,0 0 0,0 0 1,-1 0-1,1 0 0,0 1 1,0 0-1,-1 0 0,5 1 0,-7-1-36,1 0 9,1 0-1,-1 1 0,0-1 1,0 1-1,0 0 0,0 0 1,-1-1-1,1 1 0,0 0 0,-1 1 1,1-1-1,-1 0 0,0 0 1,1 1-1,-1-1 0,-1 0 1,1 1-1,0-1 0,0 1 1,-1 0-1,1-1 0,-1 1 0,0-1 1,0 4-1,1 8 102,-1-1-1,-1 1 1,-2 17-1,1-26-120,0 0 0,0 0 0,-1-1 0,1 1 0,-1-1 0,0 0 0,0 0 0,0 0 0,-1 0 0,1-1 0,-1 1 0,0-1 0,0 0 0,0 0-1,-1 0 1,-7 3 0,1 0-38,0 0 0,1-1-1,-2-1 1,1 1 0,0-2-1,-15 3 1,22-5 13,-43 0-1437,46-1 1363,-1-1 0,1 1 0,-1 0 0,1-1 0,0 1 0,-1-1 0,1 0-1,0 1 1,-1-1 0,1 0 0,0 0 0,0 0 0,-1 0 0,1 0-1,0 0 1,0 0 0,0 0 0,1-1 0,-1 1 0,0 0 0,0 0-1,1-1 1,-1 1 0,0-1 0,1 1 0,-1 0 0,1-1 0,0-1 0,-3-73-3462,3 50 1812,0-24-2643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4.09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4961,'0'0'5268,"5"33"-4095,1 2-795,2 10 246,-3 0 0,1 69 0,-6-58-25,-2-5 13,3-1 0,15 100 0,-14-144-585,-1 0 0,2 0 0,-1 0-1,1 0 1,0 0 0,0-1-1,0 0 1,8 9 0,-11-13-144,1 0-1,0 0 1,-1 0 0,1 0 0,0 0 0,0 0-1,0 0 1,0 0 0,0-1 0,0 1 0,0 0-1,0-1 1,0 1 0,0-1 0,0 1 0,0-1-1,1 0 1,-1 1 0,0-1 0,0 0 0,0 0-1,1 0 1,-1 1 0,0-2 0,0 1 0,1 0-1,-1 0 1,0 0 0,0 0 0,0-1 0,1 1-1,-1-1 1,0 1 0,0-1 0,0 1 0,0-1-1,0 1 1,0-1 0,0 0 0,0 0 0,0 0-1,0 1 1,-1-1 0,1 0 0,0 0 0,0 0-1,-1 0 1,2-2 0,6-16-6059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17.44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31 406 656,'0'0'818,"0"-7"-356,0-22 160,4 8 3196,-3 20-3691,-1 0-1,1 0 1,-1 0 0,1 0-1,-1 0 1,0 0-1,1 0 1,-1 0 0,0 0-1,0-1 1,0 1-1,0 0 1,0 0 0,0 0-1,0 0 1,0 0-1,-1-1 1,1 1 0,0 0-1,0 0 1,-1 0-1,1 0 1,-1 0 0,1 0-1,-1 0 1,0 0-1,1 0 1,-1 0 0,0 0-1,0 0 1,-17-19 2605,8 11-963,8 32-1469,1 2-269,2 0 0,0 0 1,2 0-1,8 31 0,4 4 370,-15-60-385,1 1-1,-1-1 1,1 0-1,0 0 1,0 0-1,-1 0 1,1 0-1,0 0 1,-1 0-1,1 0 1,0 0-1,-1 0 1,1 0-1,0 0 1,-1 0-1,1 0 1,0-1-1,-1 1 1,1 0-1,0-1 0,-1 1 1,2-1-1,1-4 37,1 1-1,-1-1 0,0 0 1,0-1-1,0 1 1,-1 0-1,1-1 0,-2 0 1,3-9-1,9-57 125,-12-92 321,-1 163-514,1 17-144,6 47 267,-3 0 0,-6 89 0,0-41 165,2-60-64,0-50-34,0-42 30,0-78-180,0 118-45,0 11-187,0 315 308,0-325 342,-2-12-299,1 0 0,0 0 0,1 0 0,2-21 0,0-4-112,-2-375 388,-1 407-418,0 0 1,0 0-1,0 0 1,0 0-1,-1 1 1,0-1 0,0 0-1,0 1 1,-5-7-1,5 7 2,0 0-1,-1 0 1,1-1 0,0 1-1,1 0 1,-1-1-1,1 1 1,0-1-1,-1-6 1,-8-22 73,8 29-74,0 0 0,1-1-1,-1 1 1,1-1 0,0 0 0,0 1-1,-1-9 1,2-71-34,0 83 32,1 0 0,-1 0 0,0 0 0,1 0 0,-1 0 0,1 1 0,0-1 0,-1 0 0,1 0 0,0 1 0,-1-1 0,1 0 0,0 1 0,-1-1 0,1 1 0,0-1 0,0 1 0,0-1 0,0 1 0,0 0 0,0-1 0,-1 1 0,3 0 0,24-7-5,-26 6 5,71-9 6,1 3 0,112 3-1,6 1 32,40-4-14,-224 5-21,15-3 14,-21 5-9,-2 28-284,-1-23 115,0-1 0,0 1 0,0 0 0,-1-1 0,0 1 0,0-1 0,0 0 0,0 0 0,-1 0 0,-4 4 0,5-5-119,-1 0-1,1 0 1,0 1-1,0-1 1,0 1-1,0 0 1,1 0-1,0 0 1,-1 0-1,1 0 1,1 0-1,-1 1 0,1-1 1,0 1-1,-1 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6:49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78 1088,'0'0'2398,"4"1"-1712,10-1-829,5-5 5092,-2-1-3820,25 3-1125,-27 3 85,-14 0-13,-1 2-69,1 0 0,-1 0 0,0 0 1,0 0-1,0 0 0,-1 0 0,1 1 1,-1-1-1,1 0 0,-1 0 1,1 0-1,-1-1 0,0 1 0,0 0 1,0 0-1,0 0 0,0 0 0,-1-1 1,1 1-1,0-1 0,-1 1 1,1-1-1,-3 2 0,1-2-68,-1 0 0,1 1 0,-1-2 0,0 1 1,0 0-1,1-1 0,-1 0 0,0 0 0,0 0 0,1 0 0,-1 0 0,-6-2 0,9 1 51,0 1 0,1-1 0,-1 0 0,0 1 0,0-1 0,1 0 0,-1 0 0,1 1 0,-1-1 0,1 0 0,-1 0 0,1 0 0,-1 0 0,1 1 0,0-1 0,-1 0 0,1 0 0,0 0 0,0 0 0,0 0 0,0 0 0,0 0 0,0 0 0,0-2 0,1-33-54,-1 25 25,0 9 37,0 1 0,0-1 0,0 0 0,0 1 0,0-1 0,0 0 0,0 1 0,0-1 0,1 1 0,-1-1 0,1 0 1,-1 1-1,1-1 0,0 1 0,0 0 0,-1-1 0,1 1 0,0-1 0,0 1 0,0 0 0,1 0 0,-1 0 0,0 0 0,0 0 0,3-2 1,0 2 13,1-1 0,-1 1 0,1 1 0,0-1 0,-1 1 0,1-1 0,8 2 0,-1-1 64,-11 0-67,1 0-1,-1 0 0,0 0 1,1 1-1,-1-1 0,1 0 0,-1 1 1,0-1-1,1 1 0,-1-1 1,0 1-1,0 0 0,1-1 0,-1 1 1,0 0-1,0 0 0,0 0 1,0 0-1,0 0 0,0 0 1,0 0-1,0 0 0,0 0 0,-1 1 1,1-1-1,0 0 0,-1 1 1,1-1-1,-1 0 0,1 3 1,3 47 254,-4-42-218,0-7-53,-1 0 1,1-1 0,-1 1-1,0-1 1,0 0-1,1 1 1,-1-1-1,0 1 1,0-1 0,0 0-1,0 0 1,-1 0-1,1 1 1,0-1 0,0 0-1,-1-1 1,1 1-1,-1 0 1,1 0 0,-1 0-1,1-1 1,-1 1-1,1-1 1,-1 1-1,1-1 1,-1 0 0,0 0-1,1 1 1,-1-1-1,-2-1 1,-63 4-552,55-3 441,10-1 111,1 1 0,0 0 1,-1-1-1,1 1 0,0-1 1,0 1-1,0-1 0,-1 1 0,1-1 1,0 0-1,0 0 0,0 1 0,0-1 1,0 0-1,0 0 0,0 0 1,0 0-1,1 0 0,-1-1 0,0 1 1,1 0-1,-1 0 0,1 0 0,-1-1 1,1 1-1,-1 0 0,1 0 1,0-1-1,0 1 0,-1 0 0,1-1 1,0 1-1,0 0 0,0-1 0,1-1 1,-1 1 14,0 1 0,0-1 0,0 1 1,0-1-1,1 1 0,-1-1 0,0 1 1,1-1-1,-1 1 0,1-1 1,0 1-1,-1 0 0,1-1 0,0 1 1,0 0-1,0 0 0,0-1 0,0 1 1,0 0-1,0 0 0,0 0 0,1 0 1,-1 0-1,0 1 0,0-1 0,1 0 1,-1 1-1,1-1 0,-1 0 0,0 1 1,1 0-1,-1-1 0,1 1 0,1 0 1,6 0 60,-8-1-44,0 1 1,-1 0-1,1-1 0,0 1 1,0 0-1,0 0 0,0 0 1,0 0-1,0 0 0,0 0 1,0 0-1,0 0 0,-1 0 1,1 0-1,0 0 0,0 1 0,0-1 1,0 0-1,0 1 0,-1-1 1,1 0-1,0 1 0,0-1 1,0 1-1,-1 0 0,1-1 1,0 1-1,-1-1 0,1 1 0,-1 0 1,1 0-1,-1-1 0,1 1 1,-1 0-1,1 0 0,-1 0 1,1-1-1,-1 1 0,0 0 1,0 0-1,0 0 0,1 0 0,-1 0 1,0 0-1,0 0 0,0-1 1,0 1-1,0 0 0,-1 0 1,1 0-1,0 0 0,-1 1 1,2-1-26,-1 1 1,0-1-1,0 0 0,0 0 1,0 1-1,0-1 1,0 0-1,-1 0 1,1 1-1,0-1 1,-1 0-1,1 0 1,0 0-1,-1 1 1,0-1-1,1 0 1,-1 0-1,0 0 1,1 0-1,-1 0 1,0 0-1,0 0 0,-2 1 1,-26 1-288,11-4 301,17 0-15,0 1-1,1-1 0,-1 0 1,0 1-1,1-1 1,-1 0-1,0 1 1,1-1-1,-1 0 0,1 0 1,-1 0-1,1 0 1,-1 0-1,1 1 0,0-1 1,0 0-1,-1 0 1,1 0-1,0 0 0,0 0 1,0 0-1,0 0 1,0 0-1,0 0 1,0 0-1,0 0 0,0 0 1,1 0-1,-1 0 1,0 0-1,1 0 0,-1 1 1,0-1-1,1 0 1,-1 0-1,2-1 1,71-2 505,-70 4-463,-1 0-1,1 0 0,0 0 1,-1 0-1,1 1 1,0-1-1,-1 1 1,1 0-1,-1-1 0,1 1 1,-1 0-1,1 1 1,-1-1-1,1 0 1,-1 1-1,0-1 0,0 1 1,0 0-1,0-1 1,0 1-1,0 0 1,0 0-1,2 5 0,2 26 630,-7-32-672,0 0 1,1-1-1,-1 1 0,0-1 1,0 1-1,0 0 0,0-1 1,0 0-1,0 1 0,0-1 1,0 0-1,0 1 0,0-1 1,-1 0-1,1 0 0,0 0 0,0 0 1,0 0-1,-2 0 0,3 0 0,-75 0-279,75-3 237,0 3 50,0-1-1,0 1 0,0-1 1,-1 1-1,1-1 1,0 1-1,0-1 0,0 1 1,0-1-1,0 1 1,0-1-1,1 1 0,-1-1 1,0 1-1,0-1 1,0 1-1,0-1 1,1 1-1,-1-1 0,0 1 1,0-1-1,1 1 1,-1-1-1,0 1 0,1 0 1,-1-1-1,1 1 1,12-3 132,-1 2 1,1 0 0,0 0 0,20 2 0,-2 0 248,-30-1-368,0 0 0,0 0-1,0 0 1,0 0 0,0 0-1,-1 0 1,1 1 0,0-1 0,0 0-1,0 0 1,-1 1 0,1-1-1,0 0 1,0 1 0,-1-1 0,1 1-1,0-1 1,-1 1 0,1-1-1,0 1 1,-1-1 0,1 1-1,-1 0 1,1-1 0,-1 1 0,1 0-1,-1 0 1,1-1 0,-1 3-1,2 25 512,-2-17-393,-24-11-66,22 0-74,0 0 0,0 0 0,0 0 0,0 0 0,0-1-1,0 1 1,0-1 0,0 0 0,0 0 0,0 1 0,1-1 0,-1 0 0,0-1 0,0 1 0,1 0-1,-1 0 1,1-1 0,-1 1 0,1-1 0,0 1 0,-1-1 0,1 1 0,0-1 0,0 0-1,0 0 1,-1-3 0,0-3-13,0 0-1,1-1 1,0 1-1,1-1 1,0-13-1,0 8-5,39 14 268,-38 0-236,-1 0-1,1 1 1,0-1-1,0 0 1,-1 1-1,1-1 0,0 1 1,0-1-1,-1 1 1,1-1-1,-1 1 1,1-1-1,0 1 0,-1 0 1,1-1-1,-1 1 1,1 0-1,-1-1 0,0 1 1,1 0-1,-1 0 1,0 0-1,0-1 1,1 1-1,-1 0 0,0 0 1,0 0-1,0 1 1,0 32 348,-1-18-233,1-15-123,-1-1 1,1 1 0,-1 0-1,1-1 1,-1 1 0,0-1-1,1 1 1,-1-1 0,0 1-1,1-1 1,-1 1 0,0-1-1,0 0 1,0 1 0,1-1-1,-1 0 1,0 0-1,0 0 1,0 0 0,0 0-1,1 0 1,-1 0 0,0 0-1,0 0 1,-1 0 0,-30 0 12,26-1-19,5 2 2,0-1 0,0 0 0,0 0 1,1 0-1,-1 0 0,0 0 0,0-1 0,0 1 1,0 0-1,0 0 0,0-1 0,1 1 1,-1 0-1,0-1 0,0 1 0,0 0 0,1-1 1,-1 0-1,0 1 0,1-1 0,-1 1 1,0-1-1,1 0 0,-1 1 0,1-1 1,-1 0-1,0 0 0,-1-26-44,2 15 58,0 11 376,15-6-9114,0 1 3443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29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46 6313,'0'0'9056,"-4"-8"-8498,3 6-531,0 0-1,0 0 0,0 0 1,0 0-1,0 0 0,-1 0 1,1 0-1,0 0 0,-1 1 0,0-1 1,1 0-1,-1 1 0,0-1 1,0 1-1,0 0 0,0 0 1,0-1-1,0 1 0,0 1 0,-1-1 1,1 0-1,0 0 0,0 1 1,-1-1-1,1 1 0,0 0 1,-1 0-1,-3 0 0,-22-1 91,11 1-92,0 0-1,1 0 1,-18 4 0,30-4-29,0 1 1,0 0-1,0 0 1,1 1-1,-1-1 1,0 1-1,0 0 0,1 0 1,-1 0-1,1 0 1,0 1-1,-1-1 1,1 1-1,0 0 1,1 0-1,-1 0 1,-3 4-1,5-5 2,0 1 0,0-1 0,1 0 0,-1 0 0,0 1 0,1-1 0,-1 1 0,1-1 0,0 0 0,0 1 0,0-1 0,0 1 0,0-1 0,1 1 0,-1-1 0,1 0 0,-1 1 0,1-1 0,0 0 0,0 0 0,0 1 0,0-1 0,0 0 0,1 0 0,-1 0 0,1 0 0,-1 0 0,1-1 0,0 1 0,-1 0 0,1-1 0,0 1 0,3 1 0,7 1 14,1 1-1,0 0 0,0 1 0,23 14 0,-33-18-6,-1 0 1,1 0-1,0 0 0,0 1 0,-1-1 0,0 1 0,1 0 0,-1-1 0,0 1 0,0 0 0,-1 0 0,1 1 0,0-1 0,-1 0 0,0 0 1,0 1-1,0-1 0,0 1 0,-1-1 0,1 8 0,0 9 88,-2 25 12,0-43-102,1 0 0,-1 0 0,0 0-1,1 0 1,-1 0 0,0 0 0,0 0-1,0 0 1,0 0 0,-1-1 0,1 1-1,0 0 1,-1-1 0,1 1 0,-1-1-1,1 1 1,-1-1 0,-3 2 0,-37 17-414,-1-1 0,0-2 0,-2-2 1,0-2-1,-82 14 0,125-27 143,0 0-1,1 0 1,-1 1-1,1-1 1,-1 1 0,1-1-1,0 1 1,-1 0-1,1 0 1,-1-1 0,1 1-1,0 0 1,0 0-1,-1 0 1,1 0-1,0 1 1,0-1 0,0 0-1,0 0 1,1 1-1,-1-1 1,0 0 0,0 1-1,1-1 1,-2 3-1,1 6-3762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29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142 366 536,'0'0'6784,"-14"30"-5669,-44 89-439,54-111-602,-1 0 0,1 0 0,-1-1 1,-10 12-1,-11-4 608,15-10 1190,11-18-1748,0-1 0,1 1 1,1 0-1,0 0 0,0 0 0,2 1 0,-1-1 1,2 1-1,-1-1 0,2 1 0,0 1 0,0-1 1,1 1-1,15-19 0,-7 10-91,147-181 103,-144 182-84,0 2 1,1 0 0,0 1-1,1 1 1,1 0 0,1 2-1,0 1 1,27-12 0,-41 22-43,-1 0 1,0 0 0,1 1 0,-1-1-1,1 2 1,12-1 0,-18 1-10,-1 0 0,1 0 1,0 0-1,0 0 0,0 0 1,0 1-1,-1-1 0,1 0 1,0 1-1,0 0 0,0-1 1,-1 1-1,1 0 0,0 0 1,-1 0-1,1 0 0,-1 0 1,1 0-1,-1 0 0,0 0 1,1 1-1,-1-1 0,0 1 1,0-1-1,0 1 0,0-1 1,0 1-1,0 0 0,-1-1 0,2 4 1,-1 0 6,0 0 0,0 0 0,-1 0 1,0 0-1,0 0 0,0 0 0,0 1 0,-1-1 1,0 0-1,0 0 0,0 0 0,-1 0 0,0-1 0,0 1 1,0 0-1,-5 7 0,2-6-16,0-1 0,-1 1 0,0-1 0,0 0 0,-1-1 0,1 1 1,-1-1-1,0 0 0,0-1 0,-12 4 0,0 1-568,-1-1-1,0-2 1,-38 7 0,-24-7-4351,51-5-150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30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7 3569,'0'0'5850,"-4"-1"-5302,-4-1-428,-1 0-1,0 2 1,0-1-1,0 1 1,0 0 0,0 1-1,0 0 1,1 0-1,-1 1 1,0 0-1,0 0 1,1 1-1,0 1 1,0-1-1,0 1 1,0 1-1,-14 9 1,2 1 37,0 0 0,0 2 0,1 0 0,2 1 0,-19 24 0,34-40-144,0 0-1,1 0 0,-1 0 0,1 0 1,-1 0-1,1 1 0,0-1 0,0 0 1,0 1-1,1-1 0,-1 1 0,0-1 1,1 1-1,0 0 0,-1-1 0,1 4 1,14-5 255,-13-1-264,17 1 66,-1-1 0,1-1 0,-1-1 0,1 0 0,-1-2 0,19-5 0,6-7 15,65-23-8,-106 39-68,-1 0 0,1 0 0,0 0 1,-1 0-1,1 0 0,0 0 0,-1 0 0,1 0 1,-1 1-1,1-1 0,0 0 0,-1 0 0,1 0 1,-1 1-1,1-1 0,0 0 0,-1 1 0,1-1 1,-1 0-1,1 1 0,-1-1 0,0 1 1,1-1-1,-1 1 0,1-1 0,-1 1 0,0-1 1,1 1-1,-1 0 0,0-1 0,0 1 0,1-1 1,-1 1-1,0 0 0,0-1 0,0 1 0,0-1 1,0 1-1,0 0 0,0-1 0,0 1 1,0 0-1,0 39 381,-1-28-248,1 11-60,-1-1 1,0 1-1,-2-1 1,-1 1-1,-1-1 1,-9 28-1,10-31 258,4-18-563,0 0-1,1 0 1,-1-1-1,0 1 1,0 0-1,1 0 1,-1 0-1,1 0 1,-1-1-1,1 1 1,-1 0-1,1 0 1,-1-1-1,1 1 1,0 0-1,-1-1 1,1 1-1,0-1 1,0 1-1,-1-1 1,1 1-1,0-1 1,0 1-1,0-1 1,0 0-1,-1 1 1,1-1-1,0 0 1,0 0-1,0 0 1,0 0-1,0 0 1,0 0-1,0 0 1,0 0-1,1 0 1,27 0-4738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30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5217,'0'0'6023,"-20"33"-4698,-61 103-576,57-87-459,21-28-102,4-10-44,26-9 292,-5-4-376,-1-1 0,0-1 0,0 0 0,31-12-1,-35 10-57,0 0 1,-1 2-1,2 0 0,-1 0 0,0 2 1,1 0-1,-1 1 0,32 3 0,-48-2 8,1 1 0,0 0 0,0 0 0,0 0 0,-1 0 0,1 0 0,0 0 0,-1 0 0,1 0 0,-1 1 0,1-1 0,-1 1 0,0-1 0,1 1 0,-1 0-1,0-1 1,0 1 0,0 0 0,0 0 0,0 3 0,14 49 555,-7-24-113,-7-28-409,0 1 0,1-1 1,-1 0-1,1 1 1,-1-1-1,1 0 0,0 0 1,-1 0-1,1 0 1,0-1-1,1 1 0,-1 0 1,0-1-1,0 0 0,1 1 1,-1-1-1,1 0 1,-1 0-1,1 0 0,-1-1 1,1 1-1,-1 0 0,1-1 1,0 0-1,-1 0 1,1 0-1,0 0 0,-1 0 1,1 0-1,0-1 1,-1 1-1,1-1 0,4-1 1,11-3 63,1-1 0,-1-1-1,28-14 1,-27 12-201,31-11-580,-2 1-1740,-19 3-2769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30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6801,'0'0'5308,"1"6"-5014,0-4-279,-2-1 6,1 0 0,0 0 1,1 0-1,-1 0 0,0 0 1,0 0-1,0 0 0,1 0 0,-1 0 1,0 0-1,1 0 0,-1 0 1,1 0-1,-1 0 0,1 0 1,-1 0-1,1 0 0,0 0 0,0-1 1,-1 1-1,1 0 0,0-1 1,0 1-1,0 0 0,0-1 1,0 1-1,-1-1 0,1 1 1,0-1-1,0 0 0,0 1 0,1-1 1,-1 0-1,0 0 0,0 0 1,0 1-1,0-1 0,0 0 1,0-1-1,0 1 0,0 0 1,0 0-1,0 0 0,0-1 0,0 1 1,0 0-1,0-1 0,0 1 1,0-1-1,0 1 0,1-2 1,81-47 199,-52 28-213,60-28 0,-71 40 127,-1 1 1,1 1 0,1 1-1,0 1 1,-1 0-1,1 2 1,1 0-1,-1 1 1,0 2-1,38 2 1,-57-1-86,0 0 0,0-1 1,-1 1-1,1 0 0,0 0 1,0 0-1,-1 0 0,1 0 0,-1 1 1,1-1-1,-1 0 0,0 1 1,1-1-1,-1 1 0,0-1 0,0 1 1,0 0-1,0 0 0,0-1 1,0 1-1,-1 0 0,1 0 0,0 0 1,-1 0-1,0 0 0,1 4 1,0 58 687,-1-45-658,0 51-830,-1-69 560,0-1 0,1 1 1,-1 0-1,0 0 0,1 0 1,-1 0-1,0-1 0,0 1 1,1 0-1,-1-1 0,0 1 1,0 0-1,0-1 0,0 1 1,0-1-1,0 0 0,0 1 1,0-1-1,0 0 1,0 0-1,0 1 0,-1-1 1,1 0-1,0 0 0,0 0 1,0 0-1,0-1 0,0 1 1,0 0-1,0 0 0,-2-1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3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4121,'0'0'6856,"44"-2"-6128,142-9-61,-171 10-515,1-1 0,0-1 0,15-4 0,-27 6-105,0-1 0,-1 0 0,1 1 1,0-1-1,-1-1 0,0 1 1,5-4-1,-1 0-18,2-7 279,-16 7 360,-24 5-229,17 5-318,-1 1 1,1 1-1,0 0 0,1 1 1,0 1-1,0 0 0,0 1 1,1 0-1,0 0 0,1 2 1,0-1-1,1 2 1,-16 21-1,23-29-100,1-1 0,0 1 0,0 0 0,1 0 0,-1 0-1,1 0 1,0 0 0,0 0 0,0 0 0,1 1 0,-1-1 0,1 0 0,0 0 0,0 6 0,0-9-30,2 0-38,-1 0 0,0 0 0,1-1 0,-1 1 0,0-1 0,1 1 0,-1-1 0,1 1 0,-1-1 0,1 0 0,-1 0 0,1 0 1,-1 0-1,1 0 0,-1 0 0,0 0 0,4-1 0,1 1-188,101 0-5650,-55 0-347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3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45 408 5369,'0'0'11559,"-9"-8"-10922,7 7-627,-1-1 1,1 0-1,-1 0 1,1 0-1,-1 0 0,1-1 1,0 1-1,0 0 1,0-1-1,1 0 0,-1 1 1,0-1-1,1 0 0,0 0 1,0 0-1,0 0 1,0 0-1,0 0 0,0 0 1,1 0-1,0 0 1,-1 0-1,1 0 0,0-1 1,1 1-1,-1 0 1,0 0-1,1 0 0,0 0 1,0 0-1,0 0 0,2-5 1,7-11-5,2 1 0,0 1 0,1-1 0,0 2 0,1 0-1,32-27 1,-21 22 145,1 1 0,0 1 0,58-29 0,-65 40-27,1 1 0,0 1-1,0 1 1,0 1 0,0 1-1,1 0 1,0 2 0,-1 0-1,25 3 1,58-5-899,-101 3 314,0 0 0,0-1-1,0 1 1,0 0 0,0-1 0,0 1 0,-1-1 0,1 1 0,0-1 0,0 0 0,-1 0 0,1 0 0,-1 0 0,3-2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44.60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530 390 3345,'0'0'8362,"5"-3"-7010,-2 2-1159,1-1 0,-1 0 0,0 1 0,-1-2 0,1 1 0,0 0 0,-1 0 0,1-1 0,-1 0 0,0 1 0,1-1 0,-1 0 0,-1 0 0,1 0-1,0 0 1,-1 0 0,1-1 0,-1 1 0,0 0 0,0-1 0,-1 1 0,1-1 0,-1 1 0,1-1 0,-1 1 0,-1-5 0,2-7 88,-1 10-236,1-1 1,-1 1 0,0 0-1,0-1 1,0 1-1,-1-1 1,0 1 0,0 0-1,0 0 1,-1-1-1,1 1 1,-1 0 0,-1 0-1,1 1 1,-1-1-1,1 0 1,-1 1 0,-6-7-1,-9-8-55,-1 2-1,-1 0 1,0 1 0,-1 1-1,-1 0 1,0 2 0,-1 1-1,-1 1 1,1 1 0,-2 0-1,1 2 1,-1 1 0,0 1-1,-1 2 1,1 0-1,-31 0 1,52 4-6,0 0-1,-1 0 1,1 1-1,0 0 1,0 0 0,0 0-1,0 0 1,0 1-1,1-1 1,-1 1 0,0 0-1,1 0 1,-1 0-1,1 1 1,-6 5-1,3-3 3,1 1-1,0 0 1,1 1-1,0-1 1,0 1 0,0 0-1,1 0 1,-3 8-1,-1 4-13,2 0 1,0 1-1,2 0 1,0 0-1,0 37 0,3-45 9,4 71-85,-3-76 98,1 0-1,0-1 0,0 1 1,0-1-1,1 1 1,0-1-1,0 0 0,0 0 1,1-1-1,5 7 0,21 22-21,2-3 0,1 0 1,1-2-1,2-2 0,0-1 0,43 23 0,-2-8 100,2-4 0,93 32 1,-28-29 105,-142-40-129,-3 0-96,1 0 0,0 0 0,0-1-1,0 1 1,0 0 0,0 0 0,0 0-1,-1 0 1,1-1 0,0 1 0,0 0 0,0 0-1,0 0 1,0-1 0,0 1 0,0 0 0,0 0-1,0-1 1,0 1 0,0 0 0,0 0 0,0 0-1,0-1 1,0 1 0,0 0 0,0 0-1,0 0 1,1-1 0,-1 1 0,0 0 0,0 0-1,0 0 1,0 0 0,0-1 0,0 1 0,1 0-1,-1 0 1,0 0 0,0 0 0,0 0-1,0-1 1,1 1 0,-1 0 0,0 0 0,0 0-1,0 0 1,1 0 0,-1 0 0,0 0 0,0 0-1,0 0 1,1 0 0,-1 0 0,0 0 0,0 0-1,0 0 1,1 0 0,-1 0 0,0 0-1,0 0 1,0 0 0,1 0 0,-1 0 0,0-2-133,-7-18-4527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45.43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1 266 3001,'0'0'6986,"40"-31"-6800,125-96 282,-145 110 4,0 2 0,1 0 0,1 2-1,1 0 1,26-10 0,-38 20-344,1 0 0,-1 1 1,1 0-1,0 1 0,-1 0 0,1 1 0,0 1 0,0 0 1,15 3-1,-20-3-122,-1 1 1,1 0-1,-1 0 0,0 0 1,1 1-1,-1 0 0,-1 1 1,1-1-1,0 1 1,-1 0-1,0 0 0,0 1 1,0-1-1,0 1 1,-1 0-1,1 1 0,-2-1 1,1 1-1,0-1 0,-1 1 1,0 0-1,-1 1 1,3 6-1,2 7 20,-1 0 0,-1 0 0,-1 1 0,-1-1 1,-1 1-1,0 27 0,0 6 15,-3 56 109,0-100-119,0 0 0,-1 0-1,0-1 1,0 1 0,-1-1 0,0 0-1,-1 0 1,-8 16 0,-34 45 410,-2-1-1,-112 121 1,129-157-95,3 1 0,0 1 0,-26 45 0,30-23 126,17-34-5833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46.9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135 8 2513,'0'0'5715,"-10"-2"-5340,-113-3 4593,121 5-4525,2 12-398,0-1-38,1 0 0,0-1 0,0 1-1,1 0 1,1 0 0,-1 0 0,2-1 0,-1 0 0,2 1-1,-1-2 1,1 1 0,1 0 0,0-1 0,10 12 0,-5-3-81,-10-16 135,0 0 0,0 0 0,1 0 0,-1 0 0,0 0 0,1 0 0,0 0 0,-1 0 0,1-1 0,0 1 0,0-1 0,0 1 0,0-1 0,3 2 0,-4-3-55,0 0 0,0 0 0,-1 1 0,1-1 0,0 0 0,0 1 0,-1-1-1,1 0 1,0 1 0,-1-1 0,1 1 0,0-1 0,-1 1 0,1 0 0,-1-1 0,1 1 0,-1 0-1,1-1 1,-1 1 0,0 0 0,1-1 0,-1 1 0,0 0 0,1 0 0,-1 0 0,0-1 0,0 1-1,0 0 1,0 0 0,0 0 0,0-1 0,0 2 0,1-1 2,-1-1 1,1 1-1,0-1 0,-1 0 1,1 1-1,0-1 0,0 0 1,-1 0-1,1 1 1,0-1-1,-1 0 0,1 0 1,0 0-1,0 0 0,0 0 1,-1 0-1,1 0 0,0 0 1,-1 0-1,1-1 1,0 1-1,0 0 0,-1 0 1,1-1-1,0 1 0,-1 0 1,1-1-1,0 1 0,-1-1 1,1 1-1,-1 0 1,2-2-1,56-71 20,-45 54-28,1 1 1,1 0 0,33-30 0,-30 33-3,-10 7-25,0 1 0,1 0 0,0 0 0,1 1 0,17-9 0,-22 14 587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7:19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20 336,'0'0'815,"1"-20"4482,26 22-5216,0 1 0,-1 1 0,42 11 0,6 2 67,132 10-83,-96-14-55,59 8-102,256 38 2039,-302-40-1834,174 4 1,127-22-14,-192-3-92,217 15 18,-226-8-15,112 10 186,250 27 679,-288-27-742,463-5 653,-455-13-801,2008 3 3683,-2162 12-2183,-31 0-911,585-4-332,-442-10-188,61-23-10,-140 6 25,-48 8-28,795-55 101,-627 48-143,550-17 11,-512 21-13,7 1 3,635 13 39,-983 0-70,-7 0-262,-94 7-3187,27-1-1010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19.28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1 256,'0'0'10520,"0"8"-9710,1 26 131,1-1 0,10 57-1,16 55 349,10 177-1,-29-208-813,-8-103-883,2-11-1375,-1-18-570,-4 12 1809,1-1 0,-1 1 0,-1 0 0,1 1-1,-1-1 1,0 0 0,0 1 0,-1 0 0,-4-6 0,5 7 56,-14-27-5155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21.0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463 255 4521,'0'0'5972,"10"0"-5039,241 2 4737,323-5-4794,-71-27-718,-410 23-140,323-27 4,439-18-35,-689 54-49,255-8-272,-344-4 261,0-3 1,133-41-1,-89 21-58,-102 26 125,-16 5 6,0 1 1,1-1 0,-1 1-1,1 0 1,0 0-1,-1 0 1,1 1 0,0-1-1,6 1 1,-10 13 60,-2-2-56,1 0 0,-1 0 0,-1 0-1,0 0 1,-1 0 0,0-1 0,0 0 0,-1 1 0,-12 16 0,-5 15 13,-33 70 17,-40 123 1,79-188-33,2 2-1,3 0 1,1 0-1,3 1 1,-2 75-1,9-23 17,0-102 323,-50 0-121,-331 13 186,80 5-345,48-6-39,-587 43-4,651-48 207,-392 27 296,127-23 62,94-7-92,-18 1 425,248-6-254,102 4-623,26-3-53,-37 0-7214,11 0 418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50:53.24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192 315 1712,'0'0'3995,"-8"-14"1456,6 14-5359,-1 0 0,1-1-1,-1 1 1,1-1-1,-1 0 1,1 0-1,0 0 1,-1 0 0,1 0-1,0 0 1,0-1-1,0 1 1,0-1-1,0 1 1,0-1-1,0 0 1,-1-2 0,-31-44 468,11 13-517,-3 7 33,17 20-45,1 0 1,0-1-1,1 0 1,0-1-1,-8-13 1,15 22-37,-1 0 1,0 0-1,1 0 1,-1 1-1,1-1 1,0 0-1,-1 0 1,1 0-1,-1 0 1,1 0-1,0 0 1,0 0-1,0 0 1,0 0-1,0 1 1,-1-1-1,2 0 1,-1 0-1,0 0 1,0 0-1,0 0 1,0 0-1,1 0 1,-1 0-1,0 0 1,1 0-1,-1 0 1,1 0-1,30-3-47,239-10 152,-227 10-97,6-1 27,-1-2-1,70-20 1,-64 18-14,-53 8-6,0 1 0,-1-1 0,1 1 0,0 0 0,0-1 0,0 1 0,0 0 0,0 0 0,0 0 0,0 0 0,0 0 0,0 0 0,0 0 0,0 0 0,0 0 0,0 0-1,0 0 1,1 1 0,0 0 36,-1-1 9,-1 0-60,0-1 1,1 1-1,-1 0 1,0 0 0,0 0-1,0 0 1,1 0 0,-1 0-1,0 0 1,0 0-1,0-1 1,0 1 0,1 0-1,-1 0 1,0 0-1,0 0 1,0 0 0,1 0-1,-1 0 1,0 0-1,0 0 1,0 0 0,1 1-1,-1-1 1,0 0-1,0 0 1,0 0 0,1 0-1,-1 0 1,0 0-1,0 0 1,0 0 0,0 0-1,1 1 1,-1-1-1,0 0 1,0 0 0,0 0-1,0 0 1,0 1-1,0-1 1,1 0 0,-1 0-1,0 0 1,0 0 0,0 1-1,0-1 1,0 0-1,0 0 1,0 0 0,0 1-1,0-1 1,0 0-1,0 0 1,0 0 0,0 1-1,0-1 1,0 0-1,0 0 1,0 1 0,0 6-565,0-3 135,1 1 0,-1-1-1,0 0 1,-1 1 0,1-1-1,-1 0 1,0 0 0,0 1-1,-1 3 1,-23 17-5591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8:11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32 544,'0'0'1794,"0"-2"-1645,0 0 0,0 0 0,1 0-1,-1 0 1,0 0 0,1 0 0,-1 0 0,1 0 0,0 0 0,-1 0 0,1 0 0,0 0-1,2-2 1,13 3 545,-10 1-484,0 0 0,0 0-1,0 0 1,0 0 0,0 1 0,7 2-1,-12-3-191,1 1 1,-1 0-1,0-1 0,1 1 0,-1 0 0,0 0 0,0 0 1,1-1-1,-1 2 0,0-1 0,0 0 0,0 0 1,0 0-1,0 0 0,-1 1 0,1-1 0,0 0 0,0 1 1,-1-1-1,1 0 0,-1 1 0,1-1 0,-1 1 0,0-1 1,0 1-1,0-1 0,1 1 0,-1-1 0,-1 3 1,1 10 201,1-10-140,-1 0 0,0 1-1,0-1 1,0 0 0,-1 1 0,0-1-1,0 0 1,-1 6 0,1-9-73,-1 1 0,1-1 0,0 0 0,0 1 0,-1-1 1,1 0-1,0 0 0,-1 0 0,0 0 0,1 0 0,-1 0 0,1 0 0,-1 0 0,0-1 0,0 1 0,1 0 1,-1-1-1,0 0 0,0 1 0,0-1 0,0 0 0,-2 0 0,1 0-25,-1 1 2,-1-1 0,0 1 0,1-1 0,-1 0 0,0-1 0,1 1 0,-6-2 0,9 2 10,0-1 0,0 0 1,0 1-1,0-1 0,0 0 0,0 0 0,0 0 0,0 1 0,0-1 0,0 0 1,1 0-1,-1 0 0,0-1 0,1 1 0,-1 0 0,1 0 0,-1 0 1,1 0-1,-1 0 0,1-1 0,0 1 0,0 0 0,-1 0 0,1-1 0,0 1 1,0 0-1,0 0 0,1-3 0,2 3 14,0 0-1,0 0 1,0 1 0,0-1-1,0 1 1,0-1-1,0 1 1,0 0 0,0 0-1,6 1 1,-3-1 44,1 0 8,-3 0-5,0 0 1,0 0 0,0 0 0,0 0-1,1 1 1,-1 0 0,0-1-1,6 4 1,-8-3-35,0 1-1,0-1 1,0 1-1,-1 0 1,1 0-1,-1 0 1,1 0-1,-1 0 1,0 0-1,1 0 1,-1 0-1,0 1 1,-1-1-1,1 0 1,0 1-1,0 3 1,3 9 13,-3-14-492,-5-33 107,4 15 334,0 13 8,-1 0 0,1 0 1,0 0-1,1 0 0,-1 0 1,1 1-1,-1-1 0,4-8 1,-3 11 2,0 0 0,0 0 0,0-1 1,1 1-1,-1 0 0,0 0 1,1 0-1,-1 0 0,1 0 1,-1 1-1,1-1 0,-1 0 0,1 1 1,0-1-1,-1 1 0,1-1 1,0 1-1,-1 0 0,1 0 1,0 0-1,0 0 0,-1 0 0,4 0 1,-4 0 2,1 0 0,0 0 0,-1 0 0,1 0 0,0 0 0,-1 0 0,1 0 0,0 0 0,-1 1 0,1-1 0,0 1 0,-1-1 0,1 1 0,-1 0 0,1-1 0,-1 1 0,1 0 0,-1 0 0,0 0 0,1 0 0,0 2 0,-1 0 22,0-1 0,0 1 1,0 0-1,-1-1 0,0 1 0,1 0 0,-1 0 0,0-1 0,0 1 0,-1 4 0,0 14 154,2-19-216,-1 0 0,0-1 0,0 1 0,0 0 0,0 0 0,0-1 0,-1 1 0,1 0 0,0 0 0,-1-1 0,0 1 0,1 0 0,-2 2 1,-22 0-1070,15-4 1054,1-7-1067,16 13-2580,-1 1 2707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44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801 25 3697,'0'0'3423,"-6"-2"-3081,-23-5-122,0 1 0,0 2 1,0 1-1,-1 1 0,0 1 1,1 2-1,-45 7 1,46-3-209,1 1 0,1 1 0,-1 1 0,1 2 0,1 0 0,0 2 1,1 1-1,0 1 0,0 1 0,-30 26 0,35-25-4,0 2 0,1 0 0,0 1 0,2 1-1,0 0 1,1 1 0,2 1 0,0 0 0,1 1 0,1 0 0,-11 36 0,18-42 57,1 0 0,0 0 1,1 0-1,1 0 0,1 1 1,2 26-1,-1-39-39,0 0-1,1 0 0,0-1 1,0 1-1,0-1 1,0 1-1,0-1 1,1 0-1,0 0 0,0 0 1,0 0-1,1-1 1,-1 1-1,1-1 0,0 0 1,-1 0-1,1 0 1,8 4-1,8 4 72,0-1 0,38 14 0,-23-13-46,-1-1 0,2-2 0,-1-1 0,43 1 0,145-2 30,-193-6-83,31-1 77,1-2 0,115-22 0,-142 17-34,-1-1 0,0-2 0,-1-1 0,0-2 0,-1-1 0,45-28 0,-69 37-23,1 0 0,-1-1 0,0 0 0,-1 0-1,0 0 1,0-1 0,0 0 0,-1 0 0,-1-1-1,1 0 1,-1 0 0,-1 0 0,1-1 0,-2 1-1,4-14 1,-1-6-5,-1 0-1,-2 0 0,-1-1 1,-2-29-1,0 53-13,0 0 0,-1 1 0,1-1 0,-1 0 0,-1 1 0,1-1 0,-1 0 0,1 1 0,-2 0 0,1-1 0,-1 1 1,1 0-1,-1 0 0,-1 1 0,-5-8 0,3 6-337,-1 0 1,0 0 0,0 1 0,-1 0 0,1 0 0,-1 1-1,0 0 1,0 0 0,-13-3 0,8 4-4560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8:59.03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618.77521"/>
      <inkml:brushProperty name="anchorY" value="-2157.35791"/>
      <inkml:brushProperty name="scaleFactor" value="0.5"/>
    </inkml:brush>
  </inkml:definitions>
  <inkml:trace contextRef="#ctx0" brushRef="#br0">459 654 3289,'0'0'5489,"35"-7"-4922,8-1 11,6 1 187,-1 1-4,-1 2 54,-5 8-191,-2 6-137,-5 6-148,-4 7-99,-5 6-66,-6 3-70,-5 1 104,-4 0-112,-5-3-40,-3-3-45,-2-3 5,-3-4-17,-6-3 11,-6-3 16,-3-3-24,-3-2 9,-4-3-12,0-3 58,-3-1-64,-2-2 3,-1 0 8,-3-5-5,-2-7 1,-4-6-9,-2-7 2,0-6-1,0-5 9,3-2-21,6 0 16,7 1-5,6 2 10,7 2 7,5 1 55,4 2-71,2 1 33,1 3 65,1 3 7,1 2 153,3 2-114,6 1 24,7 2-174,4 1 121,4 2-74,4 2 85,3 2-5,3 1-52,2 3 66,1 0-96,1 2 74,-3 1-42,-1 2 67,-2-1-17,-2 1 16,-1 3 26,-1 4 49,0 6 34,1 5-79,-2 6 0,1 6-115,-4 5 37,-3 4-84,-2 3 95,-5 3-105,-4 0 88,-5-1-83,-2-1 24,-4-2-18,0-3 13,-2-5-23,-1-3-59,-6-6 73,-5-4-101,-7-5 48,-5-5-34,-4-3-48,-5-4 22,-6-2 36,-7-2 73,-2 1-112,-5-3 133,-3-3-124,-1-2 121,-2-2-36,2-2 2,2-1 22,3 0-25,4-1 17,5-1-61,4-2 63,4-2-104,4-2 132,3-3-115,2-3 110,2-2-31,0-2 10,2-2 0,2-1-10,3 1 4,2 1 7,3 1-12,4-1 14,4 1-4,1 0 1,3-1 9,1 0-2,0 1 10,2-1 63,6 2-36,6-1 15,6 1-50,5 0 107,4 1-80,3 2 27,5 1 2,3 1-12,2 2 33,1 2-48,0 3 90,-1 3-54,-1 4 74,1 3-104,-2 3 125,0 2-94,0 2-18,1 0 53,3 4-30,1 3 28,0 3-119,1 3 138,0 4-149,-1 3 120,0 2-112,1 3 145,-2 4-146,0 4 93,-1 5-38,-3 3-38,-2 5 60,-7 2-77,-4 3 32,-5 1-19,-7 1 59,-5-1-73,-4-2 24,-4-1-8,-1-4 0,-2-2 0,0-3 0,0-2 0,-3-3 0,-6-2 0,-5-1-84,-8-3 99,-5-2-109,-4-2 61,-4-3 28,-3-2-10,-1-2 7,-1-2-56,-1-3 81,3-1-26,2-3 9,3-1 0,2-3 0,1-1-9,-1-2 2,-1 0-10,-1-3 11,-2-4-12,-3-4-25,-3-4 44,-1-5-5,-1-3-6,-1-3 12,-2-3-12,1-2 12,0-2-12,3 0 12,3-1-3,3 0 1,7-1 0,2 1 47,5-1-61,2 0 21,3-1-7,1-2 0,2 0 9,5-1-11,2 0 3,4-1-1,2 2 9,2 0-11,0 2 3,1 1 18,4 3 41,4 0-67,7 3 23,5 1 1,4 2-11,4 2 106,2 2-87,1 2 59,2 1-91,-1 3 82,1 0-83,2 2 80,-2 1-15,-1 2-59,1 3 112,-1 1-128,-1 3 151,0 1-82,0 1 101,3 2-101,2 3 13,3 5-6,3 5-58,0 5 16,1 6-8,-2 5 38,-3 2-49,-3 3 16,-5 2-5,-5 2 56,-4 1-72,-6 2 15,-3 1 4,-4 0-14,-4-2 14,-2-3-14,-2-3 14,-1-3-14,-2-3 4,-7-1-103,-5-3 122,-6 1-51,-4-2 26,-4 0 5,-2-2-11,0-2 4,-1-2-103,0-3 122,0-4-145,-1-3 53,-1-3-17,-2-3 29,-1-1 67,0-3-65,0-4 81,2-5-32,1-2 19,1-5-3,2-2 1,3-4-9,2-4 11,1-2 6,1-3-10,0-1 12,-1-1-12,2 2 12,2 3-12,3 3 59,3 4-73,4 3 117,4 0-118,2 3 37,3-2-21,1 0 11,0 0-3,1 0-8,2 0 58,6 2-64,3 2 144,6 3-117,6 4 104,5 3-30,5 2 20,5 2-13,1 3 51,1 2-43,-3 4-59,-6 0-49,-7 1 8,-7-1-363,-7-2-507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9:01.85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006.89148"/>
      <inkml:brushProperty name="anchorY" value="-3041.30176"/>
      <inkml:brushProperty name="scaleFactor" value="0.5"/>
    </inkml:brush>
  </inkml:definitions>
  <inkml:trace contextRef="#ctx0" brushRef="#br0">522 376 1384,'-17'-4'14225,"15"2"-14016,-2-2-44,2-1-166,0-3 105,0-4-43,1-3-7,1-2 4,0-3-67,0-1 74,3-2-71,6-1 67,6 0-76,6 1 23,2 1 2,4 3-4,1 4 59,2 3-73,0 4 70,0 3-58,2 3 120,0 2-16,1 5 112,2 4-120,0 6 4,0 5-2,-3 6-62,-3 3 53,-7 5-93,-6 3 129,-6 2-151,-4 0 120,-4 0-111,-2-2 32,-3-2-21,-8-3-99,-5-1 18,-6-3 17,-3-3 74,-4-5-30,-1-3 25,-1-6-88,0-4 25,0-3-22,-1-3-80,0-4 124,-1-8 25,-2-5 5,2-5-3,-1-4 14,2-4-4,2-1 1,1-1 9,2 0-12,1 0 5,2 0-2,2 3 0,2 0 0,4 3 9,3 1-12,2 2 5,2-1-2,3 1 0,2 0-10,1-1 13,2 1-14,1 0 23,0 2-25,1 1 26,3 2-17,4 4 6,3 2 54,2 4-72,3 2 80,4 2-71,3 2 78,5 1-14,4 0-60,4 0 105,3 3-16,1 4 17,1 6-112,1 6 98,-3 6-100,-2 5 29,-4 4-1,-7 3-12,-7 3 51,-6 1-70,-7-1-25,-3 0-41,-5-2 81,-8-3-65,-7-3 78,-6-3-32,-7-4-175,-3-5 52,-5-5-139,-2-5 32,-4-4 114,0-3 47,0-3-33,2-6 142,2-4-40,2-6 9,3-3 12,1-4-5,2-4 2,2-1 0,0 0 0,2 2 0,3 1 10,3 4-13,4 3 14,4 3-14,3 1 4,2 0-1,3 0 0,2-1 0,2-1-9,1-1 12,2-1-5,8 0 2,7-2 0,7 1 10,6 2-13,4 0 79,3 2-13,3 2-21,3 2 48,1 3-90,1 2 101,0 3-31,-2 1 47,-3 3 46,-2 5-21,-4 7-35,-2 7-63,-7 8 61,-4 6-107,-7 8 20,-5 4-18,-4 4 2,-6 1-12,-9 0-90,-8-3-2,-7-3 3,-8-6-90,-3-6-41,-2-7-67,-1-8-231,0-6 254,-1-6 69,0-3 104,-2-5 6,-1-5 50,1-5 29,3-5-43,3-3 72,4-4-30,4-2 20,4-2-5,5-2 2,5-2 10,3-2 43,3 0-58,1-1 19,2 1 41,-1 1-60,2 2 141,1 3-70,2 3 26,1 2-88,0 2 99,2 0-118,7 2 82,6 2-72,6 1 29,7 3 28,5 2 37,5 4 30,6 2-117,1 2 104,3 2 67,-1 2 36,1 5 28,-4 6-123,-1 8 49,-6 5-104,-5 8 34,-8 4-98,-7 5 99,-6 3-116,-5 4 34,-3 1-96,-8-1-32,-8-1 50,-9-3-86,-6-4 54,-6-6-140,-3-7-35,-2-7-155,-2-8-87,1-5 320,-1-5 26,-1-8 25,-1-9 32,3-7 72,3-8 28,5-4 6,6-3 14,7-1 111,8 0-96,5 1 43,4 0-67,2 2 73,2 1-33,1 3-27,4 3 149,3 3-54,4 5-15,3 3 47,4 3 58,4 4-62,4 4 89,5 2-35,6 2 3,5 4-8,5 5 58,5 7 38,2 7-195,1 10 71,-3 6-95,-5 8 77,-9 5-157,-10 3 148,-10 1-159,-8 0-10,-6-3-56,-6-3-142,-9-4 120,-11-4-84,-9-4 5,-10-4-85,-8-5 60,-7-4 98,-2-5 64,-1-6-140,0-6 97,3-2 15,4-7-72,5-4 137,7-8 6,7-5 12,8-7 59,7-6 52,7-6 44,4-3 22,4-4-37,1 1-60,2 3 118,1 6-170,1 7 79,0 7-119,1 7 30,-1 6-125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9:04.72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88.65811"/>
      <inkml:brushProperty name="anchorY" value="-1840.82837"/>
      <inkml:brushProperty name="scaleFactor" value="0.5"/>
    </inkml:brush>
  </inkml:definitions>
  <inkml:trace contextRef="#ctx0" brushRef="#br0">841 404 2665,'0'0'8281,"42"35"-7574,1 8-97,0 6-13,-8 0 39,-15-4-484,-20-41-148,1-1-1,0 1 0,0 0 0,-1 0 1,0 0-1,0 0 0,0 0 0,-1 4 1,1-6-23,-1 1 0,1 0 1,-1-1-1,0 1 0,0-1 1,0 1-1,-1-1 0,1 1 1,0-1-1,-3 3 0,-25 19-630,-11-9-49,-9-5 190,-5-5 300,-2-3 192,1-5-32,4-4 51,6-7 117,9-6-34,10-5 75,9-3 225,8-4 80,5 0-6,4 0 123,7 0-21,10 1-332,11 2-22,10 1-6,9 1 9,7 2 12,4 4 64,4 5-7,2 4-59,1 5 2,-2 3 173,-4 8 40,-8 8-67,-9 9 23,-12 8-146,-11 8-149,-8 4 34,-11 4-130,-16 3 11,-16 1-18,-16-1-188,-14-1 156,-12-3-20,-8-5-247,-5-7 179,-2-9-64,1-8 126,5-9-191,6-12 108,9-12 77,9-10 58,11-10-8,12-6 12,11-7 9,10-3-2,7-1 131,5 2-64,8 3 138,7 4-120,9 4 105,7 7-105,7 5 133,7 5-58,6 5-36,5 6-6,3 4-30,3 4 89,2 3 19,0 5 147,-1 9 2,-4 8-35,-7 9-76,-7 8-73,-11 6-61,-11 5-86,-8 1 44,-7 2-58,-12-1-4,-13-2-66,-13-4 7,-11-4-91,-12-4 51,-8-6-57,-7-5-98,-6-6 176,-4-7-2,-1-4-4,1-6-121,5-8 112,8-9 6,8-7 44,12-7-7,13-4 63,13-3-7,9-2 71,8 1 20,15 0-57,12 1 40,14-1-89,10 2 81,8 3-74,6 3 153,1 5-17,-1 6-64,-2 7 73,-4 4-25,-5 8 35,-4 10 2,-7 10 84,-6 12-124,-8 10-25,-8 9-89,-6 8 17,-10 5-13,-13 3-74,-16-1 86,-16-2-86,-12-5 92,-8-7-28,-4-9 10,1-12-196,2-11 10,5-9-109,4-14 104,49 1 155,0 0 0,0-1-1,0 1 1,-13-8 0,14 5-42,0 1 1,-1-1-1,2-1 0,-12-10 1,-22-36-143,8-14 72,10-9 61,8-4-24,7 2 130,10 6-35,12 10 16,12 9 9,12 11 54,7 9 13,8 9 37,6 8 78,6 6-38,7 5 102,5 2-158,7 5 69,5 5-128,4 5 52,-1 7-30,-3 6 61,-7 6 21,-10 6-116,-13 6 113,-13 4-159,-15 4 213,-13 1-233,-10 2 138,-18-2-118,6-45 24,0 0 0,0 0 0,-1 0 0,-7 11 0,-29 28-7,-15-5-33,-12-7-103,-8-8 9,-5-8 16,-4-8-243,1-9 70,4-13-5,7-13 169,9-11-18,54 27 129,-1 1-1,1-2 1,-13-14 0,15 15-5,1-1-1,0 0 1,0-1 0,-4-10 0,-12-44-80,10-6 89,13-3-56,15-3 67,16-1 1,14 1-8,11 4 14,10 4 62,4 8-73,6 8 62,0 9 66,0 11-103,-3 10 167,-2 9-3,-4 8 136,-2 12-78,-2 11 24,-3 11-117,-6 10-15,-8 8-69,-13 8 12,-11 4-9,-10 4-28,-14 1-48,-15 0 22,-17-2-21,-15-4 4,-13-5-10,-10-8-128,-7-7-11,-4-10 4,-2-10-178,-1-7 50,2-11 60,3-14 107,4-12 49,8-12 53,8-9-33,12-6 44,13-1 44,13 1 35,9 2-25,14 4-62,14 3 140,15 4-166,14 3 182,11 5-139,6 4 52,7 6 61,4 6 17,3 5 18,0 6-56,1 9 103,-3 9-106,-4 13 144,-10 11-116,-11 9-1,-13 8-46,-13 5-30,-10 3-52,-12 0 2,-16-2 60,11-50-72,0 1 0,0-1 1,-11 16-1,-30 25 14,-13-6-18,-10-7-44,-7-8-26,-5-10 88,0-8-131,6-8 12,5-11 116,10-12-86,7-10 86,12-11-59,8-8 65,12-5-19,8-2 26,6 1-24,5 5 7,3 9 8,3 8-13,3 9 4,-1 9-47,-1 7-109,-1 4-205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0:01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1 878 2657,'0'0'10910,"28"-17"-10619,11-6-229,7-6 122,83-37 0,254-97 257,6 16 1,7 17-1,637-122 0,-910 230-252,1 6 1,0 5 0,222 10 0,-310 6 134,1 3 1,-1 1-1,0 1 1,-1 2 0,52 26-1,0-2 128,20 3-167,142 32-1,-211-67-242,-30-4-2675,-56 0-965,-22 0-4824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0:02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14 525 1304,'0'0'8649,"-8"4"-7463,8-4-1169,0 0 0,0 0 0,0 0 0,0 1 0,0-1 0,-1 0 0,1 0-1,0 0 1,0 0 0,0 0 0,0 0 0,0 0 0,0 0 0,-1 0 0,1 0 0,0 0 0,0 0 0,0 0 0,0 0 0,0 0 0,-1 0 0,1 0 0,0 0-1,0 0 1,0 0 0,0 0 0,0 0 0,-1 0 0,1 0 0,0 0 0,0 0 0,0 0 0,0 0 0,0 0 0,0 0 0,-1 0 0,1 0 0,0 0 0,0 0-1,0 0 1,0-1 0,0 1 0,0 0 0,0 0 0,0 0 0,-1 0 0,1 0 0,0 0 0,0-1 0,0 1 0,0 0 0,0 0 0,0 0 0,0 0 0,0 0 0,0-1-1,0 1 1,0 0 0,0 0 0,0 0 0,0 0 0,0 0 0,0-1 0,0 1 0,2-5 99,1-1 0,0 1 0,0-1 0,0 1 0,0 0 0,1 1-1,0-1 1,0 1 0,8-8 0,53-40 346,-35 29-189,493-361 1224,-508 375-1397,-21 12 93,-25 17-67,-219 165 110,201-144-210,2 2 1,-78 94-1,115-125-18,2 0 0,0 1 0,0 0 0,1 0 0,-9 23 0,14-29 19,0 0-1,0 1 0,1-1 0,-1 0 0,1 1 0,1-1 0,0 1 0,0-1 0,0 0 0,1 1 0,0-1 0,0 1 0,4 9 0,-3-13-2,0-1 0,0 0-1,0 1 1,0-1 0,1 0-1,0 0 1,-1 0 0,1-1-1,0 1 1,0 0 0,1-1-1,-1 0 1,0 0 0,1 0-1,-1 0 1,1-1 0,5 2-1,72 19 225,-65-19-187,56 8 226,1-4 0,0-3 0,93-6 0,-46 0-239,-94 3-591,-11-1 588,1 0 1,31-4-1,-41 2-1083,-1 1 0,1-1 0,-1 0 0,0 0-1,0 0 1,0-1 0,6-3 0,-4 2-5038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0:03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180 326 4545,'0'0'3481,"-16"39"-2093,-52 126 99,55-124-796,1 0 1,1 0-1,3 2 0,-5 65 0,9-68-296,-1 0-1,-17 62 1,19-87-337,0 4 162,2-29-120,1-4-117,5-168-344,-2 152 227,2 0 1,1 0 0,1 1-1,11-31 1,1 11 59,2 1 0,2 1-1,2 1 1,2 1 0,2 2 0,2 0 0,2 3-1,1 0 1,2 2 0,2 2 0,1 1 0,83-54 0,-114 83 97,0 2 1,0-1-1,1 1 1,-1 1 0,1 0-1,0 0 1,0 0-1,13-1 1,-18 4 30,1 0 0,-1 0 0,0 0-1,0 0 1,0 1 0,1 0 0,-1-1 0,0 2 0,0-1-1,0 0 1,0 1 0,0 0 0,-1 0 0,1 0 0,-1 0-1,1 1 1,-1-1 0,0 1 0,1 0 0,2 3 0,3 4 17,-1 1 1,0-1 0,0 1-1,-1 1 1,0 0-1,-1-1 1,-1 2 0,0-1-1,5 18 1,-5-5 70,-1 1-1,-1-1 1,0 52 0,-4-72-125,0 1 0,0-1 0,0 1 1,-1-1-1,0 1 0,0-1 0,0 0 1,-1 0-1,1 0 0,-1 0 1,-1-1-1,1 1 0,-1-1 0,1 0 1,-1 0-1,0 0 0,-1 0 0,1-1 1,-1 1-1,1-1 0,-1 0 1,-6 2-1,-17 9-12,0-1 0,-53 16 0,63-22-16,-27 7-233,-1-2 1,0-1 0,0-3-1,-1-2 1,0-1-1,-87-4 1,130-2-165,0 1 0,0-1 0,0 0 0,-1 0 0,1-1 0,0 1 0,0-1 1,1 0-1,-1 0 0,0 0 0,0 0 0,1-1 0,0 1 0,-5-5 0,3 3-607,-10-6-4443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0:03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605 0 4441,'0'0'5373,"-56"11"-5035,-177 38-38,142-23-31,51-4 24,19-8-134,4-4 58,-1 1-1,1 2 1,1-1-1,0 2 1,-14 15-1,25-22-132,0-1 0,0 1 0,0 0 0,1 0 0,0 1 0,0-1 0,1 1 0,0 0 0,0 0 0,1 0 0,0 1 0,0-1 0,1 0 0,-1 17 0,3-23-62,-1 0 0,1 0 0,0 0 0,0 0 0,-1 0 0,1 0 0,1 0 0,-1 0 0,0 0 0,0 0 0,1-1 0,-1 1 0,1-1 0,-1 1 0,1-1 0,0 1 0,0-1 0,-1 0 0,1 0 0,0 0 0,0 0 0,0 0 0,0 0 0,0-1 0,0 1 0,1-1 0,1 1 0,70 12 380,-65-12-342,121 3 716,-97-4-507,-24-1-203,-1-1-1,1 1 0,-1-1 0,1-1 1,-1 0-1,0 0 0,0 0 0,0-1 0,0-1 1,-1 1-1,0-1 0,0 0 0,0-1 1,0 1-1,-1-1 0,0-1 0,10-12 1,-9 10-37,0-1 1,0 0 0,-1 0 0,0 0 0,-1 0 0,0-1 0,0 0 0,-2 0 0,1 0 0,-1-1 0,-1 1-1,2-20 1,-4-50-162,0 79 73,-1 0 0,0 0 0,1 0 0,-1 0-1,0 0 1,0 0 0,0 0 0,0 0 0,-1 0 0,1 1-1,0-1 1,-1 0 0,1 1 0,-1-1 0,0 1-1,1 0 1,-1-1 0,0 1 0,0 0 0,0 0-1,0 0 1,0 0 0,-4-1 0,3 1-304,-1 0 0,1-1 0,0 1 0,-1 1 0,1-1 0,-1 0 0,1 1 0,-1 0 0,0 0 0,1 0 0,-1 0 0,1 0 0,-1 1 0,-4 1 0,7-1 89,0 0 0,1 0-1,-1 0 1,1 0 0,0 1 0,-1-1 0,1 0 0,0 0-1,0 0 1,0 1 0,0-1 0,0 0 0,0 0 0,0 1-1,0-1 1,1 2 0,-1 1-764,0 16-3076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0:04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0 367 1640,'0'0'7873,"2"4"-6754,6 14 1547,-2-27-1323,3-46-878,-3 16-282,-1 23-144,0 0 1,2 0-1,-1 1 1,2 0-1,0 0 1,1 1-1,0 0 0,1 0 1,0 1-1,1 1 1,1-1-1,0 2 1,1 0-1,0 0 1,0 1-1,1 1 1,1 0-1,-1 1 1,2 1-1,-1 0 1,1 1-1,-1 1 1,2 0-1,-1 1 1,0 1-1,1 0 1,33 0-1,-34 2-243,33 4 147,-48-3-108,0 0-1,0 0 0,1 1 0,-1-1 1,0 1-1,0 0 0,1-1 1,-1 1-1,0 0 0,0-1 0,0 1 1,0 0-1,0 0 0,0 0 1,0 0-1,0 0 0,-1 0 0,1 0 1,0 1-1,-1-1 0,1 0 1,0 0-1,-1 0 0,0 1 0,1-1 1,-1 0-1,0 1 0,1-1 0,-1 0 1,0 1-1,0 1 0,0 10-3919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0:04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7162,'0'0'7049,"433"20"-6841,-373-17-104,-1 4-104,-21-1-88,-8-2-416,-8-1-712,-15 1-457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0:04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 6177,'0'0'6852,"0"29"-5926,0 210 852,0-216-1715,-1 1-1,-1-1 1,-1 1 0,-1-1 0,-1 0 0,-1 0 0,-11 25-1,11-30-417,0 0-1,1 1 0,-5 26 1,7-1-6102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45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1386 199 4353,'0'0'5780,"-34"-10"-5345,-106-32-119,130 39-269,0 0 0,0 1 0,-1 0 1,1 1-1,0 0 0,-1 0 1,-15 2-1,-1 1 81,-19 0 17,0 1-1,1 3 1,-1 2-1,1 2 1,-47 16-1,-7 10 49,-103 52 0,133-55-90,-117 77 0,167-97-86,0 1 1,1 1-1,0 0 1,1 2-1,1-1 1,1 2-1,1 0 1,0 1-1,1 1 1,-14 28-1,23-36-1,0-1 0,1 1-1,0-1 1,1 1-1,0 0 1,0 21-1,2-28 9,0 1-1,0-1 0,0 0 0,1 0 0,0 1 0,0-1 0,0 0 1,0 0-1,1 0 0,0 0 0,0 0 0,1-1 0,-1 1 0,1-1 1,0 1-1,0-1 0,5 5 0,8 3-16,0-1 1,1-1-1,1-1 1,-1 0-1,2-2 1,-1 0-1,1-1 0,0 0 1,0-2-1,29 4 1,27-1 40,104-3 0,-129-5 23,61-3-9,0-6 0,0-5 0,-2-4 0,196-61 0,-268 68-48,0-1 0,-1-2 0,0-1 1,-1-2-1,-2-1 0,57-43 0,-76 51-1,-1-1 0,0 0-1,0-1 1,-2-1 0,0 0-1,0 0 1,-1-1-1,-1 0 1,-1-1 0,0 0-1,-1-1 1,0 1-1,-2-1 1,0 0 0,-1-1-1,0 1 1,0-20-1,-2 6 79,3-30 94,-6-114 1,0 169-166,-1 0-1,0 1 1,0-1 0,0 1-1,0-1 1,-1 1 0,0 0-1,-1 0 1,1 0 0,-1 0 0,1 1-1,-2-1 1,1 1 0,0 0-1,-1 0 1,0 1 0,1 0-1,-1-1 1,-9-3 0,4 2-214,1 1 0,-1 0 1,0 0-1,-16-3 0,19 5-566,-1 1 0,1 0 0,0 0-1,-1 1 1,1 0 0,-12 2 0,-5 5-5289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0:05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509 66 3529,'0'0'8794,"2"-11"-7775,-1 9-994,0 0 31,0 0 0,-1-1 1,1 1-1,-1 0 0,1 0 0,-1 0 1,0 0-1,0-1 0,0 1 0,0 0 1,0 0-1,0 0 0,-1-1 0,1 1 1,-2-3-1,0 3-15,0 1 1,-1-1-1,1 1 0,0 0 1,-1-1-1,1 1 0,-1 0 1,1 1-1,-1-1 0,0 0 1,1 1-1,-1-1 0,0 1 1,1 0-1,-1 0 0,0 0 1,1 0-1,-4 1 1,-14-1-17,0 0 1,0 1-1,0 1 1,0 1-1,1 1 1,-1 1-1,1 0 1,0 2 0,0 0-1,1 1 1,-20 11-1,25-11 32,-89 55 457,91-55-434,0 0 0,1 1 1,0 0-1,1 0 1,0 1-1,-13 19 1,20-25-66,0-1 0,0 1 1,1 0-1,0 0 0,0 0 0,0 0 0,0 0 1,1 0-1,-1 1 0,1-1 0,0 8 0,1-5-2,-1-6-9,0 0 0,1 0 1,-1-1-1,1 1 1,0 0-1,-1 0 1,1-1-1,0 1 1,-1 0-1,1-1 0,0 1 1,0-1-1,0 1 1,-1-1-1,1 1 1,0-1-1,0 0 1,0 1-1,0-1 0,0 0 1,0 0-1,0 0 1,0 1-1,0-1 1,0 0-1,-1 0 1,1 0-1,0-1 0,0 1 1,0 0-1,2-1 1,3 1 15,189-9 134,-111 3-146,-80 5 54,1 1 0,-1-1 0,1 1 1,-1 1-1,1-1 0,0 1 0,-1-1 0,1 1 1,-1 1-1,0-1 0,1 0 0,-1 1 0,7 4 1,-5-1 81,-1-1-1,0 1 1,-1 1 0,1-1 0,-1 0 0,0 1 0,-1 0 0,5 9-1,58 94-681,-65-107 349,1-1 0,0 0 0,0 0 0,0 0 0,0-1 0,0 1 1,0 0-1,0-1 0,0 1 0,1-1 0,-1 0 0,0 0 0,0 1 1,0-2-1,0 1 0,1 0 0,-1 0 0,0-1 0,2 0 0,-1 1-194,27-8-3521,-1-13-1133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0:05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10538,'0'0'6538,"8"174"-5746,-8-113-40,0 2-192,0-2-248,-15-1-232,0-9-64,-7-8-16,14-12-200,1-11-384,7-10-448,30-34-10523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2:59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169 156 2809,'0'0'6110,"-15"-16"-2306,15-54-1622,1 69-2163,-1 0 1,1 0 0,-1-1 0,1 1 0,-1 0 0,1 0 0,0 0 0,0 0 0,-1 0 0,1 0 0,0 0 0,0 0 0,0 0-1,0 0 1,0 1 0,0-1 0,0 0 0,1 1 0,-1-1 0,0 0 0,0 1 0,0 0 0,1-1 0,-1 1 0,0 0 0,0-1 0,1 1-1,-1 0 1,2 0 0,43-2 531,-42 2-465,-3 0 16,-2 34 462,1-18-460,-1-12-99,-1 0 0,0 0 1,0 0-1,0 0 0,0 0 1,-1 0-1,0-1 0,1 1 0,-1-1 1,-1 0-1,1 0 0,0 0 1,-1 0-1,1-1 0,-1 1 0,0-1 1,0 0-1,-8 3 0,2 0-17,-1 0-1,-1-1 1,1-1 0,0 0-1,-1 0 1,-12 0-1,16-2-43,-29-2-247,36 0 297,0 1 1,0-1 0,0 1-1,0-1 1,0 1 0,1-1-1,-1 1 1,0-1 0,0 0-1,0 1 1,1-1-1,-1 0 1,0 0 0,1 0-1,-1 0 1,1 1 0,-1-1-1,1 0 1,-1 0 0,1 0-1,0 0 1,-1 0 0,1 0-1,0 0 1,0 0 0,0 0-1,0 0 1,0 0 0,0 0-1,0-2 1,0-12-50,-1 7 40,1 0 1,0-1-1,1 1 0,0 0 0,0 0 0,5-16 0,-4 21 15,-1 0 1,1 0-1,0 0 0,0 0 1,0 1-1,1-1 0,-1 1 1,1-1-1,-1 1 0,1 0 1,0 0-1,0 0 0,0 0 1,0 0-1,0 1 0,0 0 0,0-1 1,1 1-1,-1 0 0,5 0 1,13-3 51,0 1 0,0 1 1,0 1-1,0 1 0,21 2 0,-40-1-41,0-1-1,0 1 1,0 0-1,-1 0 1,1 0-1,0-1 1,0 2-1,-1-1 1,1 0-1,-1 0 1,1 0-1,-1 1 1,1-1-1,-1 1 1,0-1-1,0 1 1,0 0-1,0-1 1,0 1-1,0 0 1,0 0-1,0-1 1,-1 1-1,1 0 1,-1 0 0,1 0-1,-1 0 1,0 0-1,0 0 1,0 3-1,0-1 3,1 0 0,-1 1 0,0-1 0,-1 0 0,1 1 0,-1-1 0,0 0 0,0 0 0,0 1 0,0-1 0,-1 0 0,0 0 0,-4 7 0,1-5-46,-1 0-1,0-1 1,0 1 0,0-1-1,-1-1 1,0 1-1,0-1 1,0 0-1,0-1 1,-1 1-1,1-2 1,-14 4-1,2-1-117,-1-2 0,0 0 0,-39 0 0,58-3 145,0 0 0,-1 0 0,1-1 0,0 1-1,-1 0 1,1-1 0,0 1 0,0-1 0,-1 1-1,1-1 1,0 1 0,0-1 0,0 0 0,0 0 0,0 1-1,0-1 1,0 0 0,0 0 0,0 0 0,0 0-1,0 0 1,0-1 0,1 1 0,-2-1 0,1-2-21,-1 0 0,1 0 0,0 1 0,0-1 0,0 0 0,0 0 0,1-1 1,-1-5-1,1 5 4,0-1 0,0 1 0,1 0 0,0-1 0,-1 1 0,2 0 0,-1-1 0,1 1 0,0 0 1,0 0-1,0 0 0,0 1 0,7-10 0,0 7 55,0 0-1,1 0 1,0 1 0,0 0-1,1 1 1,0 0 0,0 0 0,0 1-1,0 1 1,1 0 0,-1 0-1,1 2 1,0-1 0,-1 1 0,1 1-1,0 0 1,15 2 0,-24-1-10,0 0 1,-1 0-1,1 0 1,0 0-1,-1 0 1,0 1-1,1-1 1,-1 1-1,0-1 1,0 1-1,0 0 1,0 0-1,0 0 1,0 0-1,0 1 1,-1-1-1,1 0 1,-1 1-1,1-1 1,-1 1-1,0-1 1,0 1-1,0 0 1,-1-1-1,1 1 1,-1 0-1,1 4 1,2 11 80,-2 0 0,0 1 1,-2 20-1,1-17-61,-1-17-36,0 0 0,0 0 0,0 0 0,-1 0-1,1-1 1,-1 1 0,-1 0 0,1-1 0,0 1 0,-1-1 0,0 0-1,0 0 1,0 0 0,-1 0 0,1-1 0,-1 1 0,0-1-1,0 0 1,0 0 0,-5 3 0,4-3-22,0 0 0,0 0 1,0-1-1,0 1 0,-1-1 0,1 0 0,0-1 1,-1 1-1,0-1 0,1 0 0,-1-1 0,0 1 1,1-1-1,-1 0 0,0 0 0,1-1 0,-1 0 1,-8-2-1,10 1 7,-1-1 0,1 0 0,0 0 0,0 0-1,1 0 1,-1 0 0,1-1 0,-1 0 0,1 1 0,0-1 0,0-1 0,1 1 0,-1 0 0,1-1-1,0 1 1,0-1 0,-2-8 0,0-1-58,1 0 1,0-1-1,0 1 0,0-29 0,3 43-354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3:39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1 363 416,'0'0'615,"38"0"-306,-29-2-200,0-2-1,-1 1 0,1-1 0,-1-1 1,0 1-1,0-1 0,-1-1 1,1 1-1,9-11 0,3 0 83,150-124 213,-149 124 304,-13 9-94,1 0-1,-1 1 0,2 0 1,9-4-1,-8 3 1600,-11 2 612,-23-2 2282,-9-3-5597,25 4 365,5 5 110,0 0-1,0 0 1,0-1-1,0 1 1,0-1-1,1 1 1,-1-1-1,0 0 1,1 0-1,-1 0 1,1 1 0,0-2-1,0 1 1,-1 0-1,1 0 1,1 0-1,-1 0 1,0-1-1,0 1 1,1 0-1,0-1 1,-1-4-1,1 7 115,-9 13 80,-7 8-119,9-17-104,0 1-1,0-1 1,0-1 0,-1 1-1,0-1 1,0-1 0,0 1 0,0-1-1,0-1 1,0 0 0,0 0 0,0 0-1,-1-1 1,-12-1 0,20 1 35,0 0 1,0 0-1,0 0 1,0 0-1,0 0 0,0-1 1,0 1-1,0 0 1,0 0-1,0-1 1,1 1-1,-1-1 1,0 1-1,0-1 1,0 1-1,1-1 0,-1 1 1,0-1-1,0 1 1,1-1-1,-1 0 1,1 0-1,-1 1 1,1-1-1,-1 0 1,1 0-1,-1 0 0,1 1 1,-1-1-1,1 0 1,0-2-1,-2-32-431,3 21 279,-1 13 165,0 0 0,1 0 0,-1 0-1,0 1 1,1-1 0,-1 0 0,0 1 0,1-1 0,-1 0 0,1 0 0,-1 1 0,1-1 0,-1 1 0,1-1 0,0 1 0,-1-1-1,1 1 1,0-1 0,-1 1 0,1-1 0,0 1 0,0 0 0,-1-1 0,1 1 0,0 0 0,0 0 0,0 0 0,-1-1-1,1 1 1,2 0 0,30-1 199,-28 1-144,-3 31 293,-3-28-351,1 1-1,-1-1 1,1 0 0,-1 0 0,0 0 0,0 0 0,-1 0 0,1 0-1,-1 0 1,1 0 0,-1-1 0,0 1 0,0-1 0,0 1 0,0-1 0,0 0-1,-1 1 1,-4 2 0,3-2-126,0 0 1,0-1-1,0 1 0,0-1 1,-1 0-1,1 0 0,-1-1 1,1 1-1,-1-1 0,0 0 1,0 0-1,-6 0 0,14-25-603,4 21 758,-1 0 0,1 0 0,-1 0 0,1 1 0,0 0 0,0 1 0,0-1 0,0 1 0,0 0 0,1 1 0,-1 0 0,10 1 0,-16 17 246,-3-12-6286,-11-6 875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3:43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172 135 440,'0'0'9171,"0"32"-6083,1-28-3022,-1 1-1,0 0 1,0 0 0,-1-1 0,1 1-1,-1 0 1,0-1 0,0 1 0,0 0 0,-1-1-1,0 0 1,0 1 0,0-1 0,0 0 0,-1 0-1,0 0 1,1 0 0,-1 0 0,-1-1 0,1 1-1,0-1 1,-1 0 0,-8 5 0,11-7-220,1-22-335,1 18 478,0 0 1,0 0-1,0 0 0,0 0 1,0 0-1,1 0 0,0 0 0,-1 0 1,1 1-1,0-1 0,0 1 1,1-1-1,-1 1 0,0 0 1,1 0-1,0 0 0,-1 0 1,1 0-1,6-2 0,61-30 12,-66 32-4,8-2 11,1 0 0,-1 1-1,1 0 1,0 1 0,0 1 0,0 0 0,0 0 0,19 3 0,-28-2 3,-1 1 0,0 0 1,0 0-1,0 0 0,0 0 1,0 0-1,0 1 1,0-1-1,-1 1 0,1 0 1,0 0-1,-1 0 0,1 0 1,-1 0-1,0 0 1,0 1-1,0-1 0,0 1 1,0 0-1,0-1 1,-1 1-1,1 0 0,-1 0 1,0 0-1,0 0 0,0 0 1,0 0-1,0 4 1,1 4 26,0-1 0,-1 1 0,0 0 0,0 0 0,-1 0 0,-1 0 0,-1 12 0,1-21-42,1 0 0,-1-1 0,0 1 0,0 0 0,1-1 0,-1 1 0,0-1 0,0 1 0,0-1 0,-1 0 0,1 1 0,0-1 0,0 0 0,-1 0 0,1 0 0,-1 0 0,1 0 0,-1 0 0,1 0 0,-1 0 0,0-1 0,1 1 0,-1 0 0,0-1 0,0 0 0,-2 1 0,-52 2-573,47-3 359,3 0 154,0-1 0,1 0-1,-1 0 1,1 0 0,-1-1-1,1 0 1,0 0 0,0 0-1,0-1 1,0 1-1,0-1 1,0 0 0,1-1-1,-1 1 1,1-1 0,0 0-1,0 0 1,0 0 0,1-1-1,0 1 1,-1-1-1,2 0 1,-1 0 0,0 0-1,-1-6 1,0 1 47,0 0 1,0-1-1,1 0 0,1 1 1,0-1-1,0 0 0,1 0 0,0 0 1,1-1-1,1 1 0,2-21 1,-2 31 34,0-1 0,0 1 1,0-1-1,0 1 0,0 0 1,0-1-1,1 1 0,-1 0 1,0 0-1,1 0 0,-1 0 0,1 0 1,-1 0-1,1 1 0,-1-1 1,1 0-1,0 1 0,-1-1 1,1 1-1,0 0 0,-1-1 1,1 1-1,0 0 0,2 0 0,54-1 384,-44 2-258,-12-2-86,0 1 1,0 0 0,0 0-1,0 0 1,0 0 0,0 0-1,0 1 1,0-1 0,0 0-1,0 1 1,0 0 0,0-1-1,-1 1 1,1 0 0,0 0 0,0 0-1,-1 0 1,1 0 0,0 0-1,1 2 1,-2 0 26,0 0 0,0 0 0,0 0 0,-1 0 0,1 0 0,-1 0 0,1 0 1,-1 0-1,0 0 0,-1 6 0,1 4-50,0-10-28,-1 1 0,1 0 0,-1-1 0,1 1 0,-1-1 0,0 1 0,-1-1 0,1 1 0,0-1 0,-1 1 0,0-1 0,0 0 0,0 0 0,0 0 1,0 0-1,-4 3 0,0-1-19,0 0 0,0-1 1,0 1-1,0-1 1,-1 0-1,1-1 0,-15 5 1,10-4-130,0 0 0,-1-1 0,0-1 0,0 0 0,1 0 0,-1-2 0,0 1 0,0-1 1,0-1-1,-19-3 0,28 3 98,0 0 1,0 0-1,0 0 1,0 0-1,1-1 1,-1 1-1,0-1 0,1 0 1,-1 0-1,1 0 1,-1 0-1,1 0 1,0-1-1,0 1 1,0-1-1,0 1 1,1-1-1,-1 0 1,1 1-1,-1-1 0,1 0 1,0 0-1,-1-5 1,-1-4-58,1-1 1,1 1-1,0-1 0,0-18 1,1 27 95,1 1 8,0 0-1,0 0 1,0 0 0,0 1 0,0-1 0,0 1 0,1-1 0,-1 1-1,1-1 1,-1 1 0,1 0 0,0 0 0,0 0 0,0 0 0,1 0-1,-1 0 1,0 0 0,1 1 0,-1-1 0,1 1 0,-1 0-1,1 0 1,0 0 0,3-1 0,13-5 76,1 0 0,24-3 0,-35 8-56,21-4 289,1 2 1,0 1-1,33 2 0,-63 1-273,0 1-1,0 0 0,0-1 0,0 1 0,0 0 0,0 0 0,0 0 0,0 0 0,0 0 0,0 0 0,0 0 0,0 0 0,-1 0 0,1 0 0,0 0 0,-1 0 0,1 1 0,-1-1 0,1 0 1,-1 0-1,0 1 0,0-1 0,1 0 0,-1 1 0,0-1 0,0 0 0,0 1 0,0-1 0,-1 2 0,-3 43 372,2-42-406,0 0 0,0-1 0,-1 1 0,1-1 0,-1 0 0,0 0 0,0 0 0,0 0-1,0 0 1,-1-1 0,1 1 0,-1-1 0,1 0 0,-1 0 0,0 0 0,-7 2 0,-6 2-6,-1 0 1,-27 5 0,23-9-42,1 0-1,-36-1 1,31-1-50,25 0 88,-1 0-1,0 0 0,1 0 0,-1 0 0,0 0 0,0 0 1,1-1-1,-1 1 0,0 0 0,1-1 0,-1 1 1,1-1-1,-1 0 0,1 0 0,-1 1 0,1-1 0,-1 0 1,1 0-1,-1 0 0,1 0 0,0-1 0,0 1 0,0 0 1,0-1-1,0 1 0,-1-2 0,0-2-7,1 0-1,0 0 1,0 0 0,0 0 0,1 0-1,0 0 1,0-8 0,0 3-14,0 7 20,1 0 0,-1 0 0,0 0 0,1-1 0,0 1 0,0 0 0,0 0 0,0 0 0,0 0 0,1 0 0,-1 0 0,1 1 0,0-1 0,-1 0 0,1 1 0,1-1 0,2-2 0,0 1 7,0 0 1,1 0-1,0 0 0,0 1 1,0-1-1,0 1 1,12-3-1,0 0 41,1 2 0,0 0 0,0 1 1,0 1-1,19 1 0,-31 0-8,0 1 1,0 0-1,-1 1 1,1 0-1,-1 0 1,1 0-1,-1 1 1,1 0-1,10 4 1,-15-4 4,1 0 0,-1 0 0,0 0 0,0 0 0,0 1 1,0-1-1,0 0 0,0 1 0,-1 0 0,1-1 0,-1 1 0,1 0 0,-1 0 1,0 0-1,0 0 0,-1 0 0,1 0 0,-1 0 0,1 0 0,-1 0 1,0 0-1,0 0 0,-1 4 0,2 4 87,-2 0 0,1 0 0,-1 0-1,-5 20 1,4-26-108,0-1 0,1 0-1,-1 0 1,-1 0-1,1 0 1,-1 0 0,1-1-1,-1 1 1,0-1-1,-1 1 1,1-1 0,0 0-1,-1 0 1,-4 2 0,-1 1 2,0-1 1,0 0 0,0 0 0,-1-1-1,0 0 1,0-1 0,0 0 0,0-1 0,0 0-1,-1 0 1,1-1 0,-1-1 0,1 1-1,0-2 1,-1 0 0,-15-2 0,18 1-206,0-1 0,0 1 0,0-1 0,1-1 0,-1 1 0,1-1 0,0 0 1,0-1-1,-6-5 0,7 4-523,0 1 0,0-1 0,1 0 0,0-1 0,0 1 0,1-1 0,0 0 0,0 0 0,-6-15 0,3 4-5604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0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424 1 4945,'0'0'5913,"-25"0"-5743,-80 6-108,101-5-59,0-1 0,1 1 1,-1 0-1,0 0 0,1 0 0,-1 0 0,1 1 0,-1 0 0,1-1 0,0 1 0,-1 0 0,1 1 0,0-1 0,1 1 0,-1-1 0,0 1 0,1 0 0,-4 4 0,-6 7 29,-9 7 42,0 1 1,2 1-1,0 0 1,2 2-1,0 0 1,2 1-1,1 0 1,1 1-1,1 1 1,2 0 0,0 1-1,2-1 1,1 2-1,2-1 1,1 1-1,-1 31 1,5-57-75,0 0 0,0 0 1,1 1-1,-1-1 0,1 0 1,0 0-1,0 0 0,1 0 1,-1 0-1,1-1 0,0 1 0,0 0 1,0-1-1,0 1 0,0-1 1,1 1-1,0-1 0,4 4 1,-1-2-1,2 0 1,-1-1 0,0 0 0,1 0 0,0 0 0,0-1-1,0 0 1,11 2 0,9 2 67,0-2 0,0-1 0,1-1 0,-1-2 0,1 0 0,-1-2 0,34-6-1,-22 1-29,-1-2 0,0-2 0,0-2 0,55-24 0,-67 24-29,0-1-1,-1-1 0,0-1 1,28-22-1,-48 32-1,0 0 0,-1 0 0,1 0 0,-1-1-1,0 0 1,-1 0 0,1 0 0,-1-1 0,0 0 0,-1 1 0,1-1 0,-2-1 0,1 1 0,-1 0 0,0-1-1,0 1 1,-1-1 0,0 1 0,0-1 0,-1 0 0,0-9 0,-2 12-4,1 0 0,-1 0 0,0 0 0,-1 0 0,1 1 0,-1-1 0,0 1-1,0-1 1,0 1 0,0 0 0,-1 0 0,0 1 0,0-1 0,0 1 0,0-1 0,0 1 0,-8-3 0,-14-10 22,-49-20 0,64 31-8,-26-12-85,-1 2 0,-1 2 0,0 1 0,-1 3 0,0 0 0,-1 3 0,-46-1 0,86 6-32,1 1 1,0 0 0,-1 0 0,1 0-1,-1 0 1,1 0 0,-1 0-1,1 0 1,-1 0 0,1 0-1,-1 0 1,1 0 0,-1 0 0,1 0-1,-1 1 1,1-1 0,-1 0-1,1 0 1,0 0 0,-1 1-1,1-1 1,-1 0 0,1 0 0,0 1-1,-1-1 1,1 0 0,0 1-1,-1-1 1,1 1 0,0-1 0,-1 0-1,1 1 1,0-1 0,0 1-1,0-1 1,0 1 0,-1-1-1,1 1 1,0-1 0,0 0 0,0 1-1,0-1 1,0 1 0,0-1-1,0 1 1,0-1 0,0 1-1,0-1 1,0 1 0,1 0 0,-1 4-625,0 11-4243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1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6 421 304,'0'0'4585,"-1"-11"-3973,-3-36-1,4 43-535,0 0 1,0 0-1,0 0 0,1 0 1,0 0-1,0 0 0,0 0 1,0 1-1,0-1 0,1 0 0,0 1 1,0-1-1,0 1 0,0-1 1,0 1-1,6-6 0,1 0 54,1 0 1,1 0-1,16-10 0,-13 9-52,42-30 41,2 3-1,2 3 0,81-36 0,-116 59-117,2 2 0,0 0 0,0 1 0,0 2 0,1 1 0,-1 1-1,1 1 1,1 2 0,-1 1 0,54 6 0,-78-5 10,1 1 1,-1-1-1,1 1 0,-1 0 0,0 0 0,1 0 1,-1 0-1,0 1 0,0 0 0,-1 0 0,1 0 1,-1 0-1,1 1 0,-1-1 0,0 1 1,0 0-1,-1 0 0,1 0 0,-1 0 0,0 0 1,0 0-1,0 1 0,0-1 0,1 8 0,-2-5 23,1 0-1,-1 0 1,0 1-1,-1-1 1,1 0-1,-2 0 1,1 1-1,-1-1 1,0 0-1,0 0 1,-1 0-1,0 0 1,0 0-1,-1 0 1,0 0-1,-4 7 1,-2-1-24,-2 0 1,1-1-1,-2 0 1,0 0-1,0-1 1,-1-1-1,-14 9 1,-103 60 37,96-61 31,-2-1 1,0-1-1,-70 19 1,90-31-543,-1 0 1,-1-1-1,1-1 0,0 0 0,-1-1 1,1-1-1,0-1 0,-1-1 0,1 0 1,-33-9-1,18 1-1863,2 3 23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2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916 194 760,'0'0'5692,"-8"-8"-4532,-10-5-720,0 0-1,-1 1 0,0 2 1,-1 0-1,0 0 0,-27-7 1,-35-12-124,-97-22 1,145 44-318,1 1 1,-1 2-1,1 2 0,-1 0 0,0 3 1,-36 4-1,58-2-31,1 0 0,-1 1 0,1 0 0,0 1 0,0 1 0,1 0 0,-1 0 0,1 1 0,1 0 0,-1 0 0,1 1 0,1 1 0,-1 0 0,1 0 0,1 0 0,0 1 0,0 0 0,1 0 0,0 1 0,1 0 0,0 0 0,1 0 0,0 0 0,-3 15 0,5-11 12,1 0 0,0 0 0,1 0 0,1 0 0,3 18 0,-3-27 12,0 0-1,1-1 0,0 1 0,0-1 0,0 1 0,1-1 0,0 0 0,0 0 0,0 0 1,0 0-1,1 0 0,0-1 0,0 0 0,0 0 0,9 6 0,7 4 0,2-2 0,0-1 0,0 0 0,1-2 0,0 0 0,0-2 0,1 0 0,0-2 0,40 4 0,24-2 99,116-7 0,-132-2 30,-17-1-114,0-3 0,102-25 0,-155 31-513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2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5 467 960,'0'0'2833,"-2"-29"-2317,-1-94-129,5 113-366,0 0 0,0-1 0,1 1 0,1 1 0,-1-1 0,2 0 0,-1 1 0,1 0 0,0 0 0,1 0 0,0 1 0,1 0 0,0 0 0,0 0 0,9-6 0,2-5 65,1-2 58,0 2-1,1 0 0,27-19 0,-39 32-84,2 1 0,-1-1 1,0 2-1,1-1 0,0 1 0,0 1 0,0-1 1,1 2-1,-1-1 0,1 2 0,12-2 0,-16 3-50,0 0 0,1 0 0,-1 0-1,0 1 1,0 0 0,0 0-1,0 1 1,-1 0 0,1 0 0,0 0-1,-1 1 1,8 4 0,-10-4 12,0 0 1,-1 0-1,1 1 1,-1-1-1,0 1 1,0 0-1,0 0 1,0 0-1,-1 0 0,1 1 1,-1-1-1,0 1 1,-1-1-1,1 1 1,-1 0-1,0 0 1,0-1-1,1 9 1,2 26 95,-2 0-1,-2 0 1,-7 74 0,2-94-99,0-1 1,0 0 0,-2 0 0,0-1 0,-1 0-1,-1 0 1,0-1 0,-1 0 0,-1 0-1,-1-2 1,0 1 0,-1-1 0,0-1 0,-1 0-1,-1-1 1,0-1 0,0 0 0,-1-1 0,0 0-1,-1-2 1,-24 10 0,39-17-108,-19 4 64,20-4-21,1-1 0,-1 0-1,1 0 1,0 0-1,-1 0 1,1 0 0,-1 0-1,1 0 1,-1 0-1,1 0 1,0 0 0,-1 0-1,1 0 1,-1 0-1,1 0 1,-1 0 0,1 0-1,0-1 1,-1 1 0,1 0-1,0 0 1,-1 0-1,1-1 1,-1 1 0,1 0-1,0-1 1,0 1-1,-1 0 1,1 0 0,0-1-1,-1 1 1,1-1-1,0 1 1,0 0 0,0-1-1,-1 1 1,1 0-1,0-1 1,0 1 0,0-1-1,0 1 1,0-1 0,0-20-2072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3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237 409 1216,'0'0'2972,"28"-29"-2260,95-93-286,-89 89-257,1 2-1,1 1 0,2 2 0,1 1 0,63-32 0,-86 51 0,-1 1 0,1 0 0,0 1 0,1 1 0,-1 0 0,1 1 0,0 1 0,27-2 0,-43 5-152,-1 0 1,1 1-1,0-1 1,0 0-1,-1 0 1,1 1-1,0-1 1,-1 0-1,1 1 1,0-1-1,-1 1 1,1-1-1,-1 1 0,1-1 1,-1 1-1,1-1 1,-1 1-1,1-1 1,-1 1-1,1 0 1,-1-1-1,0 1 1,1 0-1,-1-1 1,0 1-1,0 0 0,0 0 1,1-1-1,-1 1 1,0 0-1,0 0 1,0-1-1,0 2 1,0 33 413,-1-21-252,0-5-132,0 1-1,0 0 1,-1-1-1,-1 0 1,1 1-1,-1-1 1,-1 0-1,0-1 1,0 1-1,-1-1 1,-8 12-1,-10 12 12,-42 43-1,32-37 5,-10 9 17,-1-1-1,-2-2 0,-93 67 0,113-93-80,-1-1 1,0-1-1,-1-2 0,-1 0 0,0-2 1,-1-1-1,0-2 0,0-1 1,-50 7-1,77-15-54,0 1 1,-1-1 0,1 0-1,0 0 1,-1 0 0,1 0-1,0-1 1,0 0 0,-1 1-1,1-1 1,0 0 0,0 0-1,0-1 1,0 1-1,0-1 1,0 1 0,-4-4-1,5 2-197,-1 0 0,1 0 0,-1 0 0,1-1-1,0 1 1,1-1 0,-1 1 0,0-1-1,1 0 1,0 1 0,0-1 0,0 0 0,0 0-1,1-4 1,-2-38-4863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09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1354 2897,'0'0'7315,"-2"0"-7063,1 1 0,-1-1 0,1 0 0,-1 0 1,0 0-1,1 0 0,-1 0 0,1 0 1,-1-1-1,1 1 0,-1 0 0,1-1 1,-1 0-1,-1 0 0,-8-45-94,3-1 1,1 0-1,3 0 0,1 0 1,6-64-1,-3 29-109,2 51-73,2 1 0,0-1 0,2 1 0,1 0 0,2 0 1,1 1-1,1 0 0,1 1 0,1 0 0,30-44 0,-7 20 11,1 1 0,3 2 0,2 2 0,59-52 0,-64 66 7,2 2 1,1 2 0,2 1 0,67-33-1,-80 47-2,0 2 1,0 1-1,1 2 0,1 0 1,-1 3-1,1 0 0,1 2 0,38-1 1,-66 5 5,1 1 0,-1-1 0,1 1 0,-1 0 0,0 0 0,0 0 0,1 0 0,-1 1 0,0-1 0,0 1 0,0 0 0,0 1-1,-1-1 1,1 1 0,-1-1 0,5 6 0,-2-2 11,0 1 0,-1 0-1,0 0 1,0 0 0,-1 1 0,0 0-1,6 15 1,-1 7 28,-1 0-1,-2 1 1,5 48-1,-1 354 623,-13-261-498,3-172-205,0 1 0,0 0-1,0-1 1,0 1 0,0-1 0,-1 1-1,1-1 1,0 1 0,0 0-1,-1-1 1,1 1 0,0-1-1,-1 1 1,1-1 0,0 0 0,-1 1-1,1-1 1,-1 1 0,1-1-1,-1 0 1,1 1 0,-1-1 0,1 0-1,-1 1 1,1-1 0,-1 0-1,1 0 1,-1 0 0,0 1-1,1-1 1,-1 0 0,1 0 0,-1 0-1,0 0 1,-26-1-1834,20 0 1317,-29-6-3373,-1-9-3410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3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655 10 968,'0'0'10253,"-10"-2"-8981,-6-1-1053,0 1-1,0 0 0,0 2 0,0-1 0,0 2 1,0 0-1,-27 6 0,-32 12-101,1 2 0,1 4 0,-126 61 0,198-86-124,-1 1-13,0 0-1,0 0 1,0 0-1,-1 0 1,1 0 0,0 1-1,1-1 1,-1 0 0,0 1-1,0 0 1,1-1-1,-1 1 1,1 0 0,-1 0-1,1 0 1,0 0-1,0 0 1,0 0 0,0 0-1,0 1 1,0-1-1,0 3 1,-12 21-1408,11-23 1424,0 0 1,0 0-1,0 1 1,0-1-1,1 0 0,-1 1 1,1-1-1,-2 6 1,1 133 23,3-79-2,-1-61-74,0 0 0,0 0 0,0 0 0,0 0 0,0 0 1,1 0-1,-1 0 0,0 0 0,1 0 0,0 1 0,-1-2 0,1 1 0,0 0 0,0 0 0,0 0 0,0 0 0,1 0 0,-1-1 0,0 1 0,1-1 0,-1 1 0,1-1 0,0 1 0,2 0 0,-2 0-478,1-1 1,0-1-1,0 1 1,0 0-1,0-1 1,-1 1-1,1-1 1,0 0-1,0 0 1,0 0-1,4-1 1,5-1-2387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4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1 368,'0'0'4940,"21"9"-4392,20 8-300,110 50 1084,-139-61-1123,7 3 86,-1 1 0,0 1 0,17 13 0,-31-21-264,0 0 0,0 0 1,-1 1-1,1-1 0,-1 1 0,0 0 0,0 0 1,0 0-1,-1 0 0,1 1 0,-1-1 0,0 1 1,0-1-1,-1 1 0,1 0 0,-1 0 1,0-1-1,0 10 0,-1-11-17,-1 1 0,0-1 0,0 1 0,0-1-1,0 0 1,0 1 0,-1-1 0,1 0 0,-1 0 0,0 0 0,0 0 0,0 0 0,-1 0 0,1-1-1,-1 1 1,1-1 0,-1 0 0,-5 4 0,-65 38 204,40-26-81,-4 5-13,3-4-20,1 2-1,-38 32 1,89-77-4248,5 0 1305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4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1376,'0'0'6090,"42"-2"-5345,134-5-362,-165 7-331,0 0 1,0 1-1,0 0 0,12 3 1,5 12 215,-13-6-138,-2-1 42,1 0 1,-1 1-1,-1 0 0,1 1 1,-2 1-1,0 0 0,13 16 1,-18-19-127,-1 1 1,0-1 0,0 1 0,0-1 0,-1 1 0,-1 1 0,0-1 0,0 0 0,-1 1 0,0-1 0,-1 1-1,0 13 1,-1-15-22,1-4-13,-1 1-1,0-1 1,0 1 0,0-1 0,-1 1-1,0-1 1,0 1 0,0-1 0,0 0-1,-1 0 1,0 1 0,0-1 0,-1 0-1,1-1 1,-1 1 0,-3 4-1,-1-1-353,-42 47 1185,14-25-6114,29-27-25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5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400 0 1328,'0'0'7597,"0"13"-6604,6 841 1704,-6-838-2618,-1-1 0,-5 31 0,5-41-61,0 0 0,-1 0 0,1-1-1,-1 1 1,0-1 0,0 1 0,0-1 0,-1 0-1,1 1 1,-1-1 0,0-1 0,0 1 0,-6 4-1,4-6 37,-1 0-1,-1 0 1,1-1-1,0 0 1,0 0-1,-1 0 1,1-1-1,0 0 0,0-1 1,-1 1-1,1-1 1,-10-3-1,6 2-22,0-1-1,0-1 1,1 0-1,0 0 1,0-1-1,0 0 1,0 0 0,1-1-1,0 0 1,-9-9-1,-6-9 24,-37-47 0,41 46-28,-43-43 0,61 67-95,1 6 12,1 3 60,1-1 0,-1 0 0,1 1 0,1-1 0,-1 0 0,1 0 0,0-1-1,1 1 1,0-1 0,0 1 0,0-1 0,1 0 0,-1-1 0,1 1 0,1-1 0,-1 0 0,1 0 0,0-1 0,0 0 0,8 4 0,5 4 22,0-1 0,1-1-1,0 0 1,1-2 0,39 11-1,-26-13 61,0 0 0,0-2-1,1-2 1,-1-1-1,1-2 1,35-5 0,-53 2-69,-1 0 1,1-1 0,-1-1 0,0 0-1,0-1 1,-1-1 0,0 0 0,0-2 0,-1 1-1,0-2 1,17-16 0,-15 12-525,-1-1 1,-1-1-1,16-22 0,-19 23-1167,-2 0-1,0-1 0,12-31 0,-13 19-3944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7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519 1 1664,'0'0'1953,"-53"31"-796,-173 106-290,209-127-755,0 1 0,1 0 0,0 1 0,1 1 0,1 1 0,0-1 1,1 2-1,0 0 0,-16 26 0,21-29-38,-2 3 78,1 1 0,1 0 0,0 0 0,1 1 0,-9 32 0,14-38-56,-1 0-1,1 1 0,1 0 1,0-1-1,1 1 0,0 0 0,1-1 1,0 1-1,1 0 0,3 11 1,-4-18-68,1-1 1,1 1 0,-1-1 0,1 0-1,0 1 1,0-1 0,0 0 0,0-1-1,1 1 1,-1-1 0,1 1 0,0-1-1,0 0 1,0 0 0,0-1 0,1 1-1,-1-1 1,1 0 0,9 3 0,7 1 110,-1-1 0,1-1-1,31 3 1,-8-3 8,-1-2 0,1-1-1,0-3 1,-1-1-1,70-16 1,-91 14-102,1-1 0,-1-1-1,0-1 1,0-2 0,-1 0 0,0-1 0,-1 0 0,0-2 0,-1-1 0,0 0 0,-1-1 0,19-22-1,-30 28-14,0 0 0,0 0 0,-1-1-1,-1 0 1,1-1 0,-2 1 0,1-1-1,-1 0 1,-1 0 0,0 0-1,-1 0 1,0-1 0,0 1 0,-1-1-1,-1 1 1,-1-13 0,1 20-21,0 0 0,0 0 0,-1 0 0,1 0 0,-1 0 0,0 0 0,0 0 0,-1 0 0,1 1 0,-1-1 0,0 0 0,0 1 0,0-1 0,0 1 0,-1-1 0,1 1 0,-1 0 0,-6-5 0,2 3-41,0 1 0,0-1 0,0 1 0,-1 1-1,1-1 1,-1 1 0,0 1 0,-15-4 0,-9 1-393,0 2 0,-1 0 0,-52 5 0,84-2 393,-98 9-2323,7 10-2087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8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382 1 4993,'0'0'1736,"-200"144"-1367,139-84 167,13 0 72,5-5 120,19-4-216,18-10-248,6-11-184,0-5-80,55-12-48,23-5-16,13-5 56,36-3-480,-18 0-1480,-24 0-1137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8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472 0 4761,'0'0'3473,"0"204"-2497,0-130-400,-18-6-208,-6-5-144,0-6-64,-6-8-16,-7-8-80,1-6-56,-18-8-8,-37-5-600,12-11-1240,0-6-2353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9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219 689 3937,'0'0'1423,"-11"-25"-494,-1 1-693,5 10-139,0 1 0,1-1 0,1 0 0,1 0 0,0-1 0,0 1 0,1-1 0,1 0 0,0-27 0,2 2 74,9-72-1,-6 96-153,0-1 0,2 1 0,0 0 0,1 0-1,0 1 1,1 0 0,11-16 0,-7 12 55,2 1 1,0 0-1,1 1 1,32-29-1,-40 40-82,2 0 1,-1 0-1,1 1 0,-1 0 0,2 0 1,-1 1-1,0 0 0,1 1 0,0 0 1,-1 0-1,1 1 0,0 0 1,1 0-1,12 0 0,-19 3 9,0-1-1,0 1 1,0-1-1,1 1 1,-1 0 0,0 1-1,0-1 1,0 0-1,-1 1 1,1 0-1,0-1 1,-1 1 0,1 0-1,-1 0 1,1 1-1,-1-1 1,0 1 0,0-1-1,0 1 1,0-1-1,0 1 1,-1 0-1,1 0 1,1 6 0,3 7 190,0-1 1,-1 2-1,3 23 1,-3-6-14,-2 0 0,-2 56 0,-2-49-128,2-33-46,-2-1 0,1 0 0,-1 0 0,0 0 1,-1 0-1,0 0 0,0 0 0,0 0 0,-1-1 0,0 1 0,0-1 0,-1 0 0,1 0 0,-1 0 1,-10 11-1,4-7 0,-1-1 0,-1 0 0,0-1 0,0 0 0,0 0 0,-1-1 1,-14 5-1,5-2-71,-1-1 0,0-1 0,-1-1 0,1-1 0,-1-1 1,-1-1-1,1-1 0,0-1 0,-1-1 0,-25-3 0,44 1-160,1 1 1,0-1-1,0 0 0,0 0 0,0-1 0,0 1 1,0-1-1,0 0 0,1-1 0,-1 1 1,1-1-1,-1 0 0,1 0 0,0 0 0,0-1 1,0 1-1,-4-7 0,-8-27-4208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7:59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91 273 2713,'0'0'504,"59"-26"-276,193-84-44,-185 81-24,0 3 0,2 2 0,80-15 0,-124 33 192,1 1-1,-1 2 1,30-1 0,-53 4-301,0 0 0,0 0 1,-1 0-1,1 0 0,0 1 0,-1-1 1,1 0-1,-1 1 0,1 0 0,0-1 1,-1 1-1,1 0 0,-1-1 0,0 1 1,1 0-1,-1 0 0,0 0 0,1 1 0,-1-1 1,0 0-1,0 0 0,0 1 0,0-1 1,0 0-1,1 3 0,0 0 67,-1 0-1,0 1 1,0-1 0,0 1-1,0-1 1,-1 1-1,1-1 1,-1 1-1,-1 6 1,0 4 103,-1-1 0,-1 1-1,-1-1 1,0 0 0,-7 18 0,-2-4-72,-2-1 0,0 0 0,-2-1 0,0-1 0,-2-1 0,-1-1 0,-43 40 0,46-48-129,-1-1 0,-1-1 1,0-1-1,-1 0 1,0-2-1,-1 0 0,0-1 1,-1-1-1,0-1 0,0-1 1,-28 4-1,17-6-375,0-2 0,1 0-1,-1-3 1,-64-8 0,67 4-690,1-2-1,0-1 1,-29-13 0,-22-14-3711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00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1 5145,'0'0'2102,"16"33"-1269,5 7-566,-5-12-85,-1 1 1,-2 0-1,-1 1 1,15 58-1,-15-22 253,-3 0-1,-2 0 1,-4 115-1,-3-164-389,-3 31-16,-1 0 0,-3-1-1,-2 0 1,-2 0 0,-2-1-1,-2-1 1,-2 0 0,-1-1-1,-3 0 1,-2-2 0,-36 51-1,56-88-25,-1 1-1,0-1 1,0-1-1,0 1 1,0-1-1,-1 0 0,0 0 1,0 0-1,0 0 1,0-1-1,-1 0 0,1 0 1,-1 0-1,0-1 1,0 0-1,1 0 0,-2 0 1,1-1-1,0 0 1,0 0-1,0-1 1,0 1-1,-1-1 0,1-1 1,0 1-1,0-1 1,-1 0-1,1-1 0,0 1 1,0-1-1,1 0 1,-1-1-1,0 0 1,1 1-1,-1-2 0,-9-6 1,-35-35-8,-17-14 18,62 55-3,0 1-1,0 0 1,0 0 0,0 1 0,-1-1-1,1 1 1,-1 0 0,1 0 0,-1 1-1,0 0 1,1 0 0,-7 0-1,10 1-10,1 0 0,0 0 0,-1 1-1,1-1 1,0 0 0,-1 1-1,1-1 1,0 1 0,0 0 0,-1-1-1,1 1 1,0 0 0,0 0-1,0 0 1,0-1 0,0 1 0,0 0-1,0 0 1,0 1 0,1-1-1,-1 0 1,0 0 0,0 0 0,1 0-1,-1 1 1,1-1 0,-1 0-1,1 1 1,0-1 0,0 0 0,-1 1-1,1 1 1,-1 56-21,1-39 34,1-15 2,-1 0 0,1 0-1,0 1 1,1-1-1,-1 0 1,1 0-1,0 0 1,0-1-1,0 1 1,1 0-1,0-1 1,0 1 0,0-1-1,0 0 1,1 0-1,0 0 1,-1-1-1,1 1 1,1-1-1,-1 0 1,0 0-1,1 0 1,8 3 0,7 3 136,0 0 1,1-2-1,0 0 1,37 6-1,3-5 310,0-2 1,0-3-1,104-8 1,-133 3-390,-1-3 0,0 0 0,-1-2 1,43-15-1,-55 16-60,-1-1 1,0-1-1,-1 0 0,0-2 1,0 0-1,-1 0 1,-1-2-1,26-23 1,-35 28-79,1 0 1,-1 0 0,-1-1-1,1 1 1,-1-1 0,0 0 0,-1 0-1,0 0 1,3-15 0,-5 19-96,0 0-1,0 1 1,-1-1 0,1 0-1,-1 0 1,0 1 0,0-1 0,-1 0-1,1 0 1,-1 1 0,0-1-1,0 1 1,0-1 0,0 0-1,0 1 1,-1 0 0,0-1 0,1 1-1,-1 0 1,-1 0 0,1 0-1,0 0 1,-1 0 0,1 0-1,-4-2 1,-1 1-515,1 1 0,-1-1-1,1 1 1,-1 0 0,-10-2 0,-37-8-5314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11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449 1329 888,'0'0'1442,"3"2"-1138,-3-1-247,0-1 0,0 0 1,1 1-1,-1-1 0,0 0 0,0 1 1,1-1-1,-1 0 0,0 0 0,1 1 0,-1-1 1,0 0-1,1 0 0,-1 0 0,0 1 1,1-1-1,-1 0 0,0 0 0,1 0 1,-1 0-1,0 0 0,1 0 0,-1 0 1,1 0-1,-1 0 0,0 0 0,1 0 0,-1 0 1,1 0-1,-1 0 0,0 0 0,1 0 1,-1 0-1,1 0 0,-1 0 0,0-1 1,1 1-1,0 0 0,0-21 1849,-1 11-2415,-1 1 665,1 0 1,-2 1 0,1-1-1,-1 1 1,0-1 0,-1 1-1,0 0 1,-7-14 0,-43-63 836,3 6-178,8-11-248,5-1 1,-28-104 0,-16-44-570,49 162-65,14 39 60,3 0 0,1-2 1,1 0-1,-8-52 0,20 13-64,1 78 71,1 0 0,-1 1 0,1-1-1,-1 0 1,1 0 0,0 1-1,-1-1 1,1 0 0,0 1 0,-1-1-1,1 0 1,0 1 0,0-1-1,0 1 1,0-1 0,-1 1 0,1 0-1,0-1 1,0 1 0,0 0-1,0 0 1,0 0 0,0-1 0,0 1-1,1 0 1,37-4-7,-26 3-1,10-3 103,76-4-523,-90 8 322,0 0-1,0 1 1,-1 0-1,1 1 1,0 0-1,-1 0 1,1 1-1,-1 0 1,9 5-1,-1 1 138,1 1 1,0-2-1,0 0 1,0-1-1,1-1 0,0 0 1,0-1-1,1-2 1,-1 1-1,23-1 0,-39-3 83,0 0-1,0 0 0,0 0 0,0 0 0,1 0 0,-1 0 0,0 0 0,0 1 0,0-1 0,0 1 0,-1-1 0,1 1 0,0 0 0,0 0 0,3 2 1,-5-2-47,1 1 1,0 0 0,0 0 0,-1 0 0,1-1 0,-1 1 0,0 0 0,0 0 0,1 0 0,-1 0 0,0 0 0,0 0 0,-1 3 0,1 9-253,-3 41 226,-9 57 1,4-56-25,0 60 0,8-99-13,0 28 40,7 59 1,-4-87-23,0-1 1,1 0-1,1 0 1,0 0-1,1-1 0,1 0 1,9 15-1,-6-12-8,29 46 64,-37-60-104,1 1 0,1-1 1,-1 0-1,0 0 0,1 0 1,0-1-1,0 0 0,0 1 1,0-1-1,8 3 0,-11-5-39,0-1-1,1 0 1,-1 1-1,0-1 1,0 0-1,1 0 1,-1 0-1,0 0 1,1 0-1,-1 0 1,0-1-1,1 1 0,-1 0 1,0-1-1,0 1 1,1-1-1,-1 1 1,0-1-1,0 0 1,0 1-1,0-1 1,0 0-1,0 0 1,0 0-1,0 0 1,1-1-1,17-29-3310,-11 1-2324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15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3729,'0'0'3573,"6"12"-888,-4 16-2520,1 0 0,2 0 0,12 44-1,-1-9 74,-9-41-189,0 0-1,2-1 1,1 0 0,1 0 0,0-1 0,23 28 0,10 20 47,-15-24 97,2-2 0,2-1-1,2-1 1,51 44 0,-36-36 6,73 92 0,-18-18-154,-78-94 39,-1 1 0,-1 1 0,-2 0 0,36 66 0,13 30 420,-43-79-290,22 49-1,-51-96-186,0 1 0,0-1 1,0 0-1,0 1 0,0-1 0,0 0 0,1 1 0,-1-1 0,0 0 0,0 1 0,0-1 0,1 0 0,-1 1 0,0-1 0,1 0 1,-1 0-1,0 1 0,0-1 0,1 0 0,-1 0 0,0 0 0,1 1 0,-1-1 0,0 0 0,1 0 0,-1 0 0,1 0 0,-1 0 1,0 0-1,1 0 0,-1 0 0,0 0 0,1 0 0,-1 0 0,1 0 0,0 0 0,10-12-303,5-20-1895,-16 32 2140,9-22-2599,-7 2-1447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16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44 440,'0'0'1989,"0"-1"-1894,0 1 1,0-1 0,0 1-1,0-1 1,0 0 0,0 1-1,0-1 1,1 1 0,-1-1 0,0 1-1,0-1 1,0 1 0,1-1-1,-1 1 1,0-1 0,1 1-1,-1-1 1,0 1 0,1-1-1,-1 1 1,0 0 0,1-1 0,-1 1-1,1 0 1,-1-1 0,1 1-1,-1 0 1,1-1 0,239 3 1438,311-7-910,-370-6-205,166-5 350,286 16 211,-616 4-754,-35 0-1538,-10-4-2331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17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1349 432,'0'0'3624,"17"-19"-3018,136-141 1691,-63 66-215,-54 55-1985,1 1 0,54-42-1,-11 16 157,70-47-235,-85 65-109,73-67-1,44-33 136,-82 81-13,102-73 336,-176 117-78,-1 0 0,-1-2 0,-1-1 0,-1-1 0,23-34-1,-43 56-306,0-1-1,0 0 1,-1 0-1,0 0 1,1-1-1,-1 1 0,0-8 1,0-5-4892,-1 12-466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17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1360,'0'0'2049,"134"145"-1913,-92-116-80,0-4-56,-5-3-128,-13-3-272,-12-6-441,-6-4-871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19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5146 747 1488,'0'0'3313,"-27"25"-2825,-89 79 70,86-80-63,-2 0 0,-40 22 0,49-33-291,2 2-1,-26 20 1,-378 333 995,148-151-595,-267 153-112,535-364-484,0 0 0,1 1-1,0 0 1,0 0 0,0 0-1,1 1 1,-11 16 0,10-15-221,0 0 1,-1-1 0,0 0 0,-1 0-1,0-1 1,0 0 0,-16 7 0,25-13 66,-286 22 1249,-1 0-583,13-21-271,-297-5 2160,422-8-1744,-70-2-263,-166 13-26,385 0 647,-18-27-973,-1-5-45,-1 2 0,-1 0 0,-2 2 0,0 0 0,-2 2 0,-40-32 0,-2-5 12,-12-10-12,34 32 2,2-1 1,1-3 0,-65-89 0,73 86-16,-69-73 0,-9-12 5,96 106-19,1-1 0,1 0 0,2-2 0,-15-49 0,12 35 39,-10-21-13,15 42-10,1-1 0,2 0 0,0 0 1,1 0-1,2-1 0,-5-51 1,9 53-9,-1 0 0,-1-1 0,-1 1 1,-1 0-1,-1 1 0,-1 0 1,-1 0-1,-1 0 0,-1 1 1,-15-25-1,14 26-53,5 11 23,1 1 0,0-1 0,1 0 0,-1-1 1,2 1-1,0-1 0,0 0 0,0 1 0,1-1 0,1 0 0,-1-17 0,2 24 36,1 1-1,-1 0 0,1-1 0,0 1 0,-1 0 0,1 0 0,0 0 1,1 0-1,-1 0 0,0 0 0,1 0 0,-1 0 0,1 0 0,-1 0 1,1 1-1,0-1 0,0 1 0,-1-1 0,1 1 0,4-2 0,51-25-25,-39 21 32,376-160 2,-372 160-100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8:01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16 109 16,'0'0'6403,"51"-7"-6350,-50 7-42,28 0 1353,-28 0-1228,6-10 1066,-7-11-1291,-1 16 74,1 0 1,0 0-1,0 0 1,0-1-1,1 1 1,0 0-1,2-8 1,-2 12 19,-1-1 0,1 1 0,0 0 1,0-1-1,0 1 0,1 0 1,-1 0-1,0-1 0,0 1 1,1 0-1,-1 0 0,1 0 1,-1 1-1,1-1 0,-1 0 1,1 1-1,-1-1 0,1 0 1,0 1-1,-1 0 0,1-1 1,0 1-1,-1 0 0,1 0 1,0 0-1,-1 0 0,3 1 1,-3-1 10,0 1 0,1-1 0,-1 1 0,0 0 0,0 0 0,0-1 0,0 1 0,0 0 0,0 0 0,0 0 0,-1 0 0,1 0 0,0 1 0,0-1 0,-1 0 1,1 0-1,-1 0 0,1 1 0,-1-1 0,0 0 0,1 0 0,-1 1 0,0-1 0,0 0 0,0 1 0,0-1 0,0 0 0,0 1 0,0 1 0,0 1-13,0-1 0,0 1 0,-1-1 0,1 0 0,0 1-1,-1-1 1,0 0 0,0 1 0,0-1 0,0 0 0,-1 0-1,1 0 1,-3 3 0,-1-1-80,0-1 0,-1 0 0,1 0 0,-1 0 0,0-1-1,0 0 1,0 0 0,0-1 0,-1 1 0,1-1 0,-1-1 0,1 1 0,-1-1 0,0-1 0,1 1 0,-1-1-1,0 0 1,0 0 0,1-1 0,-9-1 0,14 1 46,-1 0-1,1 0 1,0 0 0,0 0 0,0 0-1,0 0 1,0 0 0,0 0-1,0-1 1,1 1 0,-1 0 0,0 0-1,1-1 1,-1 1 0,1 0-1,-1-1 1,1 1 0,0-1 0,-1 1-1,1-1 1,0-1 0,0-39-46,1 25 61,0 15 18,-1 0 1,1 0 0,0 1 0,0-1 0,0 1 0,0-1 0,1 1 0,-1-1-1,0 1 1,1-1 0,-1 1 0,1 0 0,-1 0 0,1 0 0,-1 0 0,1 0-1,0 0 1,0 0 0,-1 1 0,1-1 0,0 0 0,0 1 0,0 0 0,0-1-1,0 1 1,-1 0 0,1 0 0,3 0 0,3-1 183,0 1 0,1-1 0,-1 2 0,0-1 0,16 3-1,-23-2-157,-1 0-1,1 0 1,0 0-1,0 0 1,0 0-1,-1 0 0,1 0 1,0 0-1,-1 0 1,1 0-1,-1 0 1,1 1-1,-1-1 0,0 0 1,1 0-1,-1 0 1,0 1-1,0-1 1,0 0-1,0 0 0,0 3 1,-1 36 93,0-28-17,1-10-118,-1-1 1,1 0-1,-1 0 1,0 1-1,0-1 1,1 0-1,-1 0 1,0 0-1,0 0 1,0 0-1,0 0 1,0 0-1,-1 0 1,1 0-1,0-1 1,0 1-1,0 0 1,-1-1-1,1 1 1,0-1-1,-1 1 1,1-1-1,0 0 1,-1 0-1,1 1 1,-1-1-1,1 0 1,0 0 0,-1 0-1,1-1 1,-1 1-1,1 0 1,-2-1-1,0 1-42,0 0-1,0 0 1,1 0 0,-1-1-1,0 1 1,1-1-1,-1 0 1,1 1 0,-1-1-1,1-1 1,-1 1 0,1 0-1,-1 0 1,1-1-1,0 1 1,0-1 0,0 0-1,-2-2 1,2 0 22,1-1 0,-1 0-1,1 1 1,0-1 0,1 0 0,-1 0 0,1 0 0,0-9-1,0 6-12,2 7 46,-1 0 0,0 0 0,1 0 0,-1 0 0,1 0 0,-1 0 0,1 0 0,0 1 0,-1-1 0,1 1 0,0-1 0,0 1 0,-1-1 0,1 1 0,0 0 0,0 0 0,0 0 0,1 0 0,0 0 75,0-1 0,0 1 0,-1 0 0,1 0 0,0 0 0,-1 0 0,1 1 0,0-1 1,-1 1-1,1 0 0,0-1 0,-1 1 0,5 2 0,-6 0-49,0-1 0,1 1 0,-1-1 0,-1 1-1,1-1 1,0 1 0,-1 0 0,1-1 0,-1 1 0,0 0 0,1-1 0,-2 1 0,1 0 0,0 3 0,-1 6 65,1-11-373,-15-12-892,14 8 1174,0 0 0,-1 0 0,1-1 0,0 1-1,1 0 1,-1 0 0,0-1 0,1-4 0,0 4 729,1 26-168,-5-8-736,2-8-620,1-9 300,1 3 985,-8 27-2787,8-25 2315,0-1 382,0 6-3170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8:03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1 116 40,'0'0'1716,"36"-6"1241,-36 6-2898,0 0 1,0 0-1,0 0 0,1 0 0,-1 0 1,0 0-1,0 0 0,0 0 1,0 0-1,0 0 0,0 1 1,1-1-1,-1 0 0,0 0 0,0 0 1,0 0-1,0 0 0,0 0 1,0 0-1,0 0 0,1 0 1,-1 0-1,0 0 0,0 1 0,0-1 1,0 0-1,0 0 0,0 0 1,0 0-1,0 0 0,0 0 1,0 1-1,0-1 0,0 0 0,0 0 1,0 0-1,0 0 0,0 0 1,0 1-1,0-1 0,0 0 0,0 0 1,0 0-1,0 0 0,0 0 1,0 0-1,0 1 0,0-1 1,0 0-1,0 0 0,0 0 0,0 0 1,0 0-1,0 0 0,0 0 1,-1 1-1,1-1 0,0 0 1,0 0-1,0 0 0,0 0 0,0 0 1,0 0-1,0 0 0,-1 0 1,1 0-1,0 0 0,-2 0 2108,7-6-2901,2 1 786,0 1 0,1 0-1,-1 0 1,1 1 0,0 0 0,0 0-1,0 1 1,0 0 0,1 0 0,-1 1-1,1 0 1,-1 0 0,1 1 0,9 1-1,-16 0-10,-1 0-1,0-1 1,0 1 0,1 0-1,-1 0 1,0 0-1,0 0 1,0 1-1,0-1 1,0 0-1,0 0 1,0 0-1,-1 1 1,1-1-1,0 0 1,-1 1 0,1-1-1,-1 1 1,1-1-1,-1 1 1,0-1-1,1 1 1,-1-1-1,0 1 1,0-1-1,0 1 1,0-1 0,-1 4-1,1-2-8,0 1 0,0-1 0,0 1 0,0-1 0,-1 1 0,1-1 0,-1 0 0,0 1 0,0-1 0,0 0 0,-1 0-1,1 1 1,-2 2 0,-1-5-57,1 1 0,0 0 0,-1-1 0,1 0-1,-1 0 1,1 0 0,-1 0 0,1-1-1,-1 1 1,0-1 0,1 0 0,-1 0 0,1 0-1,-1-1 1,0 1 0,1-1 0,-1 0 0,1 0-1,-1 0 1,1 0 0,-1-1 0,1 1-1,0-1 1,0 0 0,0 0 0,0 0 0,0-1-1,0 1 1,1 0 0,-1-1 0,-3-4 0,4 0 10,-1 1 1,1-1 0,1 0 0,-1 0 0,1 1 0,1-1 0,-1 0 0,1 0 0,1-11 0,-1 16 13,0-1 0,0 1 0,1-1-1,-1 0 1,1 1 0,0-1-1,0 1 1,-1-1 0,2 1 0,-1 0-1,0-1 1,0 1 0,1 0-1,-1 0 1,1 0 0,0 0 0,-1 0-1,1 0 1,0 0 0,0 1-1,0-1 1,1 1 0,-1-1 0,0 1-1,1 0 1,3-2 0,2 1 39,-1 1 0,1-1 0,0 1-1,0 1 1,0-1 0,-1 1 0,1 1 0,0 0 0,0 0 0,0 0 0,-1 1 0,1 0 0,0 0 0,-1 1 0,0 0-1,0 0 1,0 1 0,0 0 0,0 0 0,-1 1 0,0 0 0,0 0 0,0 0 0,0 1 0,-1-1 0,0 1-1,0 1 1,-1-1 0,0 1 0,0 0 0,0 0 0,-1 0 0,0 0 0,0 0 0,-1 1 0,0 0 0,0-1-1,-1 1 1,0 0 0,0 0 0,-1 11 0,1-3 6,-3 12 126,2-27-168,-1-1 0,1 1 0,-1 0 1,0 0-1,1-1 0,-1 1 0,1 0 0,-1-1 0,0 1 0,1-1 0,-1 1 1,0-1-1,0 1 0,0-1 0,1 1 0,-1-1 0,0 0 0,0 1 0,0-1 1,0 0-1,0 0 0,0 0 0,1 0 0,-1 0 0,0 0 0,0 0 0,-2 0 1,-6-1-5,0 0 1,0-1 0,0 0 0,0 0 0,0-1 0,1 0 0,-1-1 0,1 0-1,0 0 1,0 0 0,0-1 0,1-1 0,-1 1 0,1-1 0,1-1 0,-1 1 0,1-1-1,0 0 1,0 0 0,1-1 0,0 0 0,1 0 0,0 0 0,-4-10 0,5-13-6,3 31 13,1-1-1,-1 1 1,1 0-1,-1-1 1,0 1 0,1-1-1,-1 1 1,1 0 0,-1 0-1,1-1 1,-1 1 0,1 0-1,-1 0 1,1-1 0,-1 1-1,1 0 1,-1 0 0,1 0-1,-1 0 1,1 0 0,0 0-1,-1 0 1,1 0-1,-1 0 1,1 0 0,-1 0-1,1 0 1,-1 0 0,1 0-1,0 1 1,2-1 36,8 2 41,0 0-1,0 1 0,0 0 1,0 1-1,0 0 1,-1 1-1,17 9 1,-7-2-18,0 1 1,33 29-1,-49-39-34,-1 0 0,1 0 0,-1 0 0,0 1 0,0-1 0,0 1 0,0 0-1,-1 0 1,0 0 0,0 0 0,0 0 0,3 9 0,-5-12 160,-13-2-71,2-2-123,0 0 0,0 0 1,0-1-1,1-1 1,0 1-1,-1-2 0,1 1 1,-10-9-1,16 11-44,-1 0-1,1 0 1,-1-1-1,1 0 0,0 0 1,0 0-1,1 0 1,-1 0-1,1-1 1,0 0-1,0 0 1,1 0-1,-1 0 0,1 0 1,0 0-1,0 0 1,1-1-1,-2-10 1,3 16 47,0 0-34,0 0 1,0-1 0,0 1-1,0 0 1,0-1 0,0 1 0,0-1-1,0 1 1,0 0 0,0-1-1,0 1 1,0 0 0,0-1-1,0 1 1,0 0 0,1-1-1,-1 1 1,0 0 0,0-1 0,0 1-1,1 0 1,-1 0 0,0-1-1,0 1 1,1 0 0,-1 0-1,0 0 1,1-1 0,-1 1-1,0 0 1,1 0 0,-1 0 0,0 0-1,1-1 1,-1 1 0,0 0-1,1 0 1,-1 0 0,0 0-1,1 0 1,-1 0 0,17-1-1050,-1 0 0,0 1 1,0 1-1,0 0 0,23 5 1,42 20-3437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8:05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16,'0'0'749,"-1"3"-503,-13 14-1138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8:07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4545 1915 160,'0'0'1263,"-5"0"-968,-56 3-895,59-3 486,-5-20 1230,7-47-646,-1 65-439,1 1 0,-1 0 1,0-1-1,0 1 0,1 0 1,-1 0-1,0-1 0,0 1 0,0 0 1,-1 0-1,1 0 0,0 0 1,0 0-1,-1 0 0,1 1 0,0-1 1,-1 0-1,1 1 0,0-1 0,-1 1 1,1-1-1,-1 1 0,1 0 1,-1 0-1,1-1 0,-3 1 0,-45-4 1704,42 3-1689,-1 0 0,1-1 0,0 1-1,1-1 1,-1-1 0,0 0 0,1 1 0,-1-2-1,1 1 1,0-1 0,0 0 0,-7-6 0,-7-7-28,1 0 0,-20-24 0,13 7-28,2-2 1,1-1-1,2-1 1,1 0-1,-15-44 1,-16-31 8,-30-67-221,43 91-581,37 89 802,1-1 1,0 0-1,-1 1 1,1-1-1,-1 0 1,1 1-1,-1-1 1,1 1-1,-1-1 1,1 0-1,-1 1 1,0 0-1,1-1 1,-1 1-1,0-1 1,1 1-1,-1 0 1,0-1-1,1 1 1,-1 0-1,0 0 1,0-1-1,0 1 1,1 0-1,-1 0 1,0 0-1,0 0 1,1 0-1,-1 0 1,0 0-1,0 1 1,0-1-1,1 0 1,-1 0-1,0 1 1,0-1-1,1 0 1,-1 1-1,0-1 1,1 0-1,-1 1 1,0-1-1,1 1 1,-1-1-1,1 1 1,-1 0-1,0 0 1,-35 37-284,27-27 648,4-6-320,-11 11 85,0-1 1,-32 23 0,41-34-119,1 0 1,-2 0-1,1-1 1,0 0-1,-1 0 1,1 0-1,-1-1 1,0-1-1,1 1 1,-1-1-1,-13 0 0,4-2 40,0-1-1,-1-1 0,1 0 0,0-1 0,1-1 0,-1-1 0,1 0 0,0-1 1,-23-15-1,28 17-45,-299-136-61,17 9 44,54-6-24,32 15-17,166 102 47,-1 2 0,-1 2 0,-57-15 0,-16 7 232,-1 4 0,0 6 0,-219 1 0,270 16-166,40 0-55,0-1-1,0-1 1,1-2-1,-43-7 1,61 7-31,0-1 1,0 0-1,0 0 1,1-1 0,-1 0-1,1 0 1,0-1-1,0 1 1,0-1-1,1-1 1,-7-7-1,-7-10-68,-24-41-1,6 10 6,28 43 82,0-2 18,-1 0 1,-1 1 0,-12-11-1,19 20 24,0 0 0,-1 0 0,1 0 0,-1 0 0,0 0 0,0 1 0,0 0-1,0 0 1,0 1 0,0-1 0,0 1 0,-1 0 0,-5 0 0,-191-1 1480,107 3-1558,83-2 24,1-1-1,-1 0 1,0-1-1,1 0 1,0-1-1,0-1 1,0 1-1,0-2 1,1 1-1,0-2 1,0 1-1,-9-9 1,3 4 96,1 1 1,-2 0-1,-29-12 0,31 19 78,0 0-1,0 2 1,0 0-1,0 0 1,0 1-1,0 1 1,-23 4-1,12 1-116,-1 1 1,-41 18-1,38-14-50,-43 12 0,73-23-26,-1 0-31,1 0 1,0 0 0,0 0 0,-1 0 0,1 0 0,0 0-1,-1 0 1,1 0 0,0 0 0,0 0 0,-1 0-1,1 0 1,0 0 0,0 1 0,-1-1 0,1 0-1,0 0 1,0 0 0,-1 0 0,1 1 0,0-1-1,0 0 1,0 0 0,0 0 0,-1 1 0,1-1-1,0 0 1,0 0 0,0 1 0,0-1 0,0 0 0,0 0-1,-1 1 1,1-1 0,0 0 0,0 0 0,0 1-1,0-1 1,0 0 0,0 1 0,0-1 0,0 0-1,0 0 1,0 1 0,0-1 0,1 0 0,-1 1-1,0 1-819,0 4-3154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8:16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0 829 96,'0'0'4444,"22"2"-4080,6 1-277,95 2 210,-116-5-264,-1-1 0,0 0 0,0 0 0,0-1 0,0 1 0,0-1 0,0-1 0,0 1 0,-1-1 0,1 0 1,-1 0-1,7-6 0,60-56 48,-33 28-89,-18 19-9,0 1-1,1 1 1,29-17 0,-39 28 91,-1-1 0,1 2 0,0-1-1,0 2 1,0-1 0,1 2 0,-1 0 0,1 0-1,17 1 1,-26 1-15,0 1 1,0 0-1,-1 0 1,1 0-1,0 0 1,-1 1-1,1-1 0,0 1 1,-1 0-1,5 4 1,-3-3-27,0 1-1,0-2 1,1 1 0,-1-1 0,0 1 0,9 1 0,1-1-26,1-1 0,0-1 0,0 0 0,0-1-1,0 0 1,0-1 0,0-1 0,0-1 0,0 0-1,-1-2 1,1 1 0,-1-2 0,0 0 0,-1 0 0,1-2-1,18-12 1,11-8-129,-22 13-60,1 0 0,1 2 0,27-11-1,-42 22 236,-1 0-1,1 0 0,0 1 0,0 0 1,0 1-1,0 0 0,0 0 1,12 3-1,-12-2-1,-1 0 0,1 0 0,-1-1 0,1 0 0,-1-1 0,1 0 0,-1 0 0,1-1 0,-1 0 1,9-3-1,91-55-67,-73 38 6,44-19 1,-66 35 13,0 1-1,0 1 1,1 0 0,-1 1-1,1 0 1,-1 1 0,23 0-1,-7 2 58,1-2-1,-1-1 1,1-1-1,-1-1 1,0-2-1,-1-1 1,52-21-1,138-53-154,-176 69 74,1 3 0,1 1 0,57-4 0,-91 13 21,41-3 116,-1-1-1,0-3 0,0-1 0,73-24 0,-117 29-306,-1 1-1,1-1 1,-1-1-1,0 1 1,-1-1-1,1 0 1,-1 0-1,1 0 1,-1-1-1,0 1 1,-1-1-1,6-9 1,-6 3-3405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11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1175 676 384,'0'0'2482,"6"-31"-1963,0-1-238,-2 5 11,1-1 0,2 2 1,0-1-1,2 1 0,15-30 1,18-39 546,35-67-112,-66 142-583,0 0 0,2 2 0,0-1 0,2 2 0,25-26 0,-36 40-115,1 0-1,-1 0 1,1 0 0,0 0 0,0 1 0,1 0 0,-1 0-1,0 0 1,1 0 0,-1 1 0,1 0 0,0 0 0,-1 1 0,1 0-1,0 0 1,-1 0 0,1 0 0,0 1 0,-1 0 0,8 2 0,13 5 176,0 0 1,-1 2 0,26 12 0,-1 1-243,49 11 28,-54-20-679,-1 3 1,74 37 0,-114-51 684,1-1 1,-1 1-1,1 0 1,-1 0-1,0 1 1,-1-1-1,1 1 1,0 0-1,-1 0 1,0 0-1,0 0 1,0 0-1,-1 1 1,1-1-1,-1 1 1,0 0-1,0 0 1,-1 0-1,1 0 1,-1 0-1,0 0 1,-1 0-1,1 0 1,-1 0-1,0 0 1,0 1-1,-1-1 1,1 0 0,-1 0-1,-3 8 1,2-4 96,-1 0 0,0-1 1,-1 0-1,1 0 0,-2 0 1,1 0-1,-1 0 1,0-1-1,-1 0 0,-12 12 1,-10 9 176,-39 28 0,24-21-111,42-35-160,-363 343 935,312-285-877,-118 126 861,141-156-425,-2-1-1,-1-1 1,-69 42-1,91-63-469,-1 0 0,1-1 0,-1 0 1,0-1-1,0-1 0,0 1 0,0-2 0,-13 1 0,-91-5-593,99 2 421,-71-9-208,1-4 0,-138-40 0,163 36-102,1-2 0,1-3 0,1-3 0,1-2 0,-67-44 0,30 5-3033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38:17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769 78 1856,'0'0'5119,"-32"25"-4867,-97 73-103,123-93-146,0-1-1,-1 0 1,0-1-1,0 1 1,-9 2 0,-7-6-66,12-1 2,9 1 51,0 0 0,1-1 0,-1 1 0,0 0 0,1-1 0,-1 1 0,1-1 0,-1 0 0,1 1 0,-1-1 0,1 0 0,-1 0-1,1 0 1,-1 0 0,1 0 0,0 0 0,0 0 0,0-1 0,0 1 0,0 0 0,0-1 0,0 1 0,0-1 0,0 1 0,0-1 0,1 1 0,-1-1 0,1 1 0,-1-1 0,1 0 0,-1-3-1,0-6 8,0 0 0,0 0-1,2-20 1,-1 15 1,0 15 66,0-1 0,0 1 1,1-1-1,-1 1 0,1-1 1,-1 0-1,1 1 0,-1-1 1,1 1-1,0 0 0,0-1 1,-1 1-1,1 0 0,0-1 1,0 1-1,0 0 0,1 0 1,-1 0-1,0 0 0,0 0 1,1 0-1,-1 0 0,0 0 1,1 0-1,-1 1 0,1-1 0,-1 1 1,1-1-1,-1 1 0,1 0 1,0-1-1,-1 1 0,1 0 1,-1 0-1,1 0 0,0 0 1,-1 0-1,3 1 0,-8 39 917,1-35-976,-1 0 0,1 0 1,-1-1-1,0 1 1,0-1-1,-1 0 0,1 0 1,-1-1-1,0 1 0,0-1 1,0 0-1,0-1 1,-9 4-1,-5 2-128,0-1-1,-35 7 1,27-10-30,-1-1 0,1-2 0,-37-2 0,61 2 136,0-2 1,0 1-1,0 0 1,0 0-1,0-1 1,1 0 0,-1 0-1,0 1 1,0-1-1,1-1 1,-1 1-1,0 0 1,1-1-1,0 1 1,-1-1 0,1 0-1,0 0 1,0 0-1,0 0 1,0 0-1,0 0 1,0-1-1,1 1 1,-1-1 0,1 1-1,-1-1 1,-1-4-1,1-4 2,-1 0 1,1-1-1,1 1 0,0 0 0,1-21 0,0 29 21,0 1-1,0-1 0,1 0 1,0 0-1,-1 0 1,1 1-1,0-1 0,0 0 1,0 1-1,1-1 1,-1 0-1,1 1 0,-1 0 1,1-1-1,0 1 1,0 0-1,0 0 0,0 0 1,0 0-1,0 0 1,1 1-1,-1-1 1,0 1-1,1-1 0,0 1 1,4-2-1,2 0 166,-1 1 0,1 0 0,-1 0 0,1 0 1,0 1-1,0 1 0,-1 0 0,11 0 0,-17 1-117,0-1 0,1 1 0,-1-1 0,0 1 1,0 0-1,0 0 0,0 0 0,0 0 0,0 0 0,0 1 0,0-1 1,-1 0-1,1 1 0,0-1 0,-1 1 0,1 0 0,-1-1 0,0 1 0,0 0 1,1 0-1,-1 0 0,0 0 0,-1 0 0,1 0 0,0 0 0,0 1 0,-1-1 1,0 0-1,1 0 0,-1 3 0,2 12 44,-1-1 0,0 0 0,-3 21 0,1-10 76,1-25-192,0-1 0,-1 0-1,1 0 1,0 0 0,-1 1-1,1-1 1,-1 0 0,1 0-1,-1 0 1,0 0 0,1 0-1,-1 0 1,0 0 0,0 0-1,0 0 1,1 0 0,-1 0-1,0 0 1,0-1 0,0 1-1,-1 0 1,1-1 0,0 1-1,0-1 1,0 1-1,0-1 1,0 1 0,-1-1-1,1 0 1,-2 1 0,1-1-35,0 0 1,1 0-1,-1 0 0,1 1 1,-1-1-1,0-1 1,1 1-1,-1 0 1,0 0-1,1-1 0,-1 1 1,1-1-1,-1 1 1,1-1-1,-1 0 1,1 1-1,-1-1 0,1 0 1,0 0-1,-1 0 1,1 0-1,0 0 1,0 0-1,-2-3 0,0-3 5,0 0 1,0 0-1,1-1 0,0 1 0,0-1 0,1 0 0,0 1 0,0-1 0,1 0 0,0 0 0,0 1 0,1-1 0,1-8 1,0 15 64,-1 0 0,1 0 0,-1 0 1,1 0-1,0 0 0,0 0 1,-1 1-1,1-1 0,0 0 0,0 1 1,0 0-1,0-1 0,0 1 1,0 0-1,0 0 0,0 0 0,0 0 1,2 1-1,40 3 812,-41-3-776,1 0-1,-1 1 1,0-1-1,1 1 1,-1 0-1,0 0 0,0 0 1,0 1-1,0-1 1,-1 1-1,1-1 1,-1 1-1,0 0 1,1 0-1,-1 0 1,0 0-1,-1 0 1,1 1-1,1 3 1,0 1-21,-1 0 0,1 1 0,-1 0 1,-1-1-1,0 1 0,0 16 0,-1-23-46,-1-1 1,1 1-1,-1 0 0,1 0 0,-1-1 1,0 1-1,0-1 0,1 1 1,-1 0-1,0-1 0,-1 0 0,1 1 1,0-1-1,0 0 0,0 1 1,-1-1-1,1 0 0,-1 0 0,1 0 1,-1 0-1,1 0 0,-1-1 1,0 1-1,1 0 0,-1-1 0,0 1 1,1-1-1,-1 0 0,0 1 1,0-1-1,-2 0 0,-66 3-250,56-4 202,-18 2 35,3 0 3,0-2 0,-39-5-1,61 5 22,1 0 0,-1-1 1,1 1-1,-1-1 0,1-1 0,0 1 0,0-1 0,0 0 0,0-1 0,0 1 1,1-1-1,-1 0 0,1-1 0,0 1 0,-6-9 0,8-3-2183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2:50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53 178 2833,'0'0'5219,"-7"-17"-4274,6 0-496,1 12-232,0 1 1,-1 0-1,2 0 1,-1 0 0,0-1-1,1 1 1,0 0 0,0 0-1,2-6 1,-2 8-154,1 0 0,-1 1 0,1-1 0,0 1 0,-1 0 0,1-1 0,0 1 0,0 0 0,0 0 0,0 0 0,0 0 0,0 1 0,0-1 1,0 0-1,0 1 0,0-1 0,0 1 0,0 0 0,0 0 0,1 0 0,-1 0 0,4 1 0,-4-2-19,-1 1 1,1 0 0,0 0-1,-1 0 1,1 0-1,0 0 1,-1 0-1,1 1 1,0-1 0,-1 1-1,1-1 1,-1 1-1,1-1 1,-1 1-1,1 0 1,-1 0 0,1-1-1,-1 1 1,0 0-1,1 0 1,-1 1-1,0-1 1,2 2 0,-2 1 17,0 0 0,1 1 0,-2-1 1,1 0-1,0 1 0,-1-1 0,0 1 1,0 7-1,0 0-26,0-7-21,0-1-1,0 0 0,0 1 0,0-1 0,-1 0 0,0 1 0,0-1 0,-1 6 0,0-8-10,1 0 1,-1 0-1,0 0 0,1 0 0,-1-1 0,0 1 0,0 0 1,0-1-1,0 1 0,0-1 0,-1 0 0,1 0 1,0 0-1,-1 0 0,1 0 0,0 0 0,-4 0 1,1 0-17,2 1 33,-1-1-1,1 0 1,-1 0 0,1 0 0,-1 0-1,1-1 1,-1 0 0,0 1 0,-5-2-1,8 0-19,0 1 0,0-1 0,-1 0-1,1 0 1,0 0 0,1 0-1,-1 0 1,0 0 0,0 0 0,0-1-1,1 1 1,-1 0 0,0 0-1,1-1 1,-1 1 0,1 0-1,0 0 1,-1-1 0,1 1 0,0-1-1,0 1 1,0 0 0,0-1-1,0 1 1,0 0 0,0-1 0,1-1-1,-1-1-4,0 1 0,0 0-1,0-1 1,0 1 0,1 0-1,-1-1 1,1 1 0,0 0-1,0 0 1,0 0-1,0 0 1,1 0 0,-1 0-1,1 0 1,0 0 0,2-2-1,-1 2 7,0 1 0,0 0 0,0 0 0,1 0 0,-1 1 0,1-1 0,-1 1 0,1-1 0,0 1 0,-1 0 0,1 1 0,0-1 0,0 1 0,6 0 0,10-2 6,0 1 1,0 1-1,-1 1 0,38 6 0,-53-6-3,0 0-1,0 0 1,-1 0 0,1 0-1,0 1 1,0-1-1,-1 1 1,1 0-1,-1 0 1,0 0-1,1 1 1,-1-1 0,0 1-1,0 0 1,-1 0-1,1 0 1,0 0-1,-1 0 1,0 0 0,0 1-1,0-1 1,0 1-1,-1 0 1,1-1-1,-1 1 1,0 0-1,0 0 1,0 0 0,-1 0-1,1 0 1,-1 7-1,0 2 46,1-7-34,-1 1 0,0 0 0,-1-1 0,1 1 0,-1-1 0,-4 13 0,4-17-18,0 1 1,-1-1 0,1 0 0,-1 0-1,0 0 1,1 0 0,-1 0 0,0 0-1,0 0 1,0 0 0,-1-1 0,1 1-1,0-1 1,-1 1 0,1-1 0,-1 0-1,1 0 1,-1 0 0,1 0 0,-5 0-1,0 1-25,1-1-1,0 0 1,-1 0-1,1 0 1,-1-1-1,1 0 1,-1 0-1,1 0 1,0-1-1,-1 0 1,1 0-1,-7-3 1,10 3 5,0-1 0,0 1 1,1-1-1,-1 1 1,1-1-1,-1 0 1,1 0-1,0 0 1,0 0-1,0-1 0,0 1 1,0-1-1,0 1 1,1-1-1,-1 1 1,1-1-1,0 0 1,0 0-1,0 0 1,0 0-1,0 0 0,0 0 1,1 0-1,0 0 1,-1 0-1,1 0 1,1-4-1,-2 4 15,1-1 1,0 0-1,0 1 0,1-1 1,-1 0-1,1 1 0,0-1 0,0 1 1,0-1-1,2-3 0,-2 5 9,1 0 0,-1 1 0,1-1 0,-1 1 1,1 0-1,0-1 0,0 1 0,0 0 0,0 0 0,0 0 0,0 0 0,0 0 0,0 1 0,0-1 0,0 1 0,0-1 0,4 1 0,17-5 45,1 2-1,-1 1 1,1 1-1,-1 1 1,38 4 0,-57-3-25,0 0 1,0 0 0,0 1 0,-1-1-1,1 1 1,-1 0 0,1 0 0,-1 0-1,1 0 1,-1 1 0,0-1 0,0 1-1,0 0 1,-1 0 0,1 0 0,-1 0-1,1 0 1,-1 0 0,3 6 0,-2-1 6,0-1-1,-1 0 1,1 1 0,-1 0 0,-1 0 0,1-1 0,-1 1 0,0 13 0,-2-20-30,1 1 1,-1-1 0,1 0-1,-1 0 1,1 0 0,-1 0-1,0 0 1,0 0 0,1 0-1,-1 0 1,0 0 0,0 0-1,0 0 1,0 0 0,0 0-1,0-1 1,0 1 0,0 0-1,-1-1 1,1 1 0,0-1-1,0 1 1,-1-1 0,1 0-1,0 1 1,0-1 0,-1 0-1,1 0 1,0 0 0,-2 0-1,-51 2-53,43-2 22,-4 0-34,1-1 0,0 0 0,0 0 0,-1-1 0,-19-7 0,31 9 51,-1-2-1,1 1 0,0 0 0,0-1 0,0 1 1,0-1-1,0 0 0,0 0 0,1 0 1,-1 0-1,1 0 0,-1-1 0,1 1 1,0-1-1,0 0 0,0 0 0,0 1 1,1-1-1,-1 0 0,1-1 0,-1 1 1,1 0-1,0 0 0,0 0 0,1-1 0,-1 1 1,1-1-1,-1-5 0,1-8-40,-1 13 52,1 0 0,-1 0 0,1 0 0,0 0 0,0 0 0,0 1-1,1-1 1,-1 0 0,1 0 0,0 0 0,0 0 0,0 1 0,1-1 0,-1 1 0,1-1 0,0 1-1,0-1 1,0 1 0,0 0 0,1 0 0,-1 0 0,1 0 0,4-3 0,7-2 60,-1 1-1,1 0 1,0 1 0,0 1-1,0 0 1,1 1 0,0 0 0,0 2-1,0-1 1,0 2 0,0 0 0,26 2-1,-39-1-35,0 1 0,0-1-1,0 1 1,0-1 0,0 1 0,0 0-1,0 0 1,0 0 0,0 0 0,-1 0-1,1 0 1,0 0 0,-1 0 0,1 1-1,-1-1 1,1 1 0,-1-1-1,0 1 1,0 0 0,0-1 0,0 1-1,0 0 1,0 0 0,0 0 0,0 0-1,-1 0 1,1 0 0,-1 0-1,1 0 1,-1 0 0,0 0 0,0 3-1,1-2-10,-1 1 1,0-1-1,0 1 0,0-1 0,0 0 0,0 1 0,-1-1 0,1 0 0,-1 1 0,0-1 0,0 0 0,-1 0 0,1 0 0,0 0 0,-1 0 1,0 0-1,0 0 0,0 0 0,-4 3 0,-2 0-3,-1-2-1,1 1 1,-1-1 0,0 0 0,-1-1 0,1 0-1,-1-1 1,1 0 0,-1 0 0,-15 0 0,-9-1-150,-59-5 0,89 4 128,1 0 1,0 0-1,0-1 0,-1 1 1,1-1-1,0 0 0,0 0 0,-1 0 1,1 0-1,0-1 0,0 1 1,1-1-1,-1 0 0,0 0 1,0 0-1,1 0 0,-1 0 0,1 0 1,0-1-1,0 1 0,0-1 1,0 0-1,0 0 0,0 1 1,-1-6-1,0-2-14,0-1 1,1 0 0,1 1-1,0-1 1,0 0 0,2-15-1,-1 18 19,0 5 9,0 0-1,0 0 1,1 1-1,-1-1 1,1 1-1,0-1 1,0 0-1,0 1 1,0-1-1,0 1 0,0 0 1,1-1-1,-1 1 1,1 0-1,0 0 1,-1 0-1,4-2 1,-1 0 0,2 0 0,-1 0 1,0 1-1,1-1 0,-1 1 1,1 1-1,7-3 0,2 0 16,0 1 1,0 0-1,0 1 0,1 1 1,23-1-1,-36 3 3,0 0 0,0 0 0,-1 1 0,1-1 0,0 1-1,0-1 1,-1 1 0,1 0 0,0 0 0,-1 0 0,1 0 0,-1 0 0,1 1 0,-1-1 0,0 1-1,1 0 1,-1-1 0,0 1 0,0 0 0,0 0 0,-1 1 0,1-1 0,0 0 0,-1 1 0,1-1 0,-1 0-1,0 1 1,0 0 0,0-1 0,1 4 0,1 7 19,-1 0 1,0 1-1,-1-1 0,0 1 0,-2 13 0,1-10-24,0-14-9,-1-1-1,1 1 1,0 0 0,-1-1-1,0 1 1,0-1 0,1 1 0,-2-1-1,1 1 1,0-1 0,0 1-1,-1-1 1,1 0 0,-1 0 0,0 0-1,1 0 1,-5 3 0,1 0-1,-1-1 1,0 0-1,-1 0 1,1 0-1,-1-1 1,-9 4-1,-1-2-2,0 0 0,0 0 0,0-2 0,-32 3 0,34-5-89,1-1 1,-1 0-1,1-1 0,-1-1 1,-20-4-1,32 5 64,0 0 0,0 0 0,0 0 0,0 0 0,0-1 0,0 1 0,1-1 0,-1 0 0,0 0 0,1 0 0,-1 0 0,1 0 0,0 0 0,0-1 0,0 1 0,0-1 0,0 1 0,1-1 0,-1 0 0,1 0 0,-1 0 0,1 0 0,0 0 0,0 0 0,0 0 0,1 0 0,-1 0 0,1 0 0,0 0 0,0-5 0,0 5 19,-1-5-8,1 1 1,1-1-1,-1 1 0,1-1 1,3-12-1,-2 17 13,-1 0 0,1 1 0,-1-1 0,1 0 0,0 1 1,0-1-1,0 1 0,0 0 0,0 0 0,1 0 0,-1 0 0,1 0 0,-1 0 0,1 0 0,0 1 0,4-2 0,11-5 64,0 2-1,0 0 0,1 1 1,0 1-1,0 0 0,0 2 1,0 0-1,0 1 0,1 1 1,-1 1-1,25 4 0,-39-4-27,-1 0 0,1 0 0,-1 0 0,1 0 0,-1 1 0,1 0 0,-1 0-1,0 0 1,0 0 0,0 1 0,0-1 0,0 1 0,0 0 0,-1 0-1,1 1 1,-1-1 0,0 1 0,0-1 0,0 1 0,-1 0 0,1 0 0,-1 0-1,0 1 1,2 5 0,0 5 59,-1 1 1,0-1-1,-1 1 0,-1 0 0,0 28 1,-1-40-90,-1-1 0,1 1 0,-1 0 0,1 0 0,-1 0 0,0 0 0,0 0 1,-1-1-1,1 1 0,-1-1 0,0 1 0,0-1 0,0 1 0,0-1 0,-1 0 0,-3 3 0,1-1-1,0 0 0,-1-1 0,0 0 0,0 0 0,0 0 0,-1-1-1,1 1 1,-10 2 0,-1-1-2,-1 0 0,0-2-1,0 1 1,0-2 0,-1-1 0,-21 0-1,34-1-30,-1-1 0,1 0 0,-1 0-1,1 0 1,0-1 0,-1 0 0,1 0-1,0-1 1,0 0 0,0 0 0,1 0-1,-1 0 1,1-1 0,0 0 0,0 0-1,0-1 1,0 1 0,1-1 0,-5-6-1,4 3-6,0 0-1,1 0 1,-1 0-1,1-1 1,1 0-1,0 0 1,0 0-1,1 0 1,0 0-1,0 0 1,1-1-1,0-13 1,1 18 28,0 1 0,0-1 0,0 1 0,0-1 0,1 1 0,0-1 0,-1 1 0,2 0 0,-1 0 0,1-1 0,-1 1 0,1 0 0,4-7 0,-3 9 15,1-1-1,-1 0 0,0 1 1,1 0-1,-1 0 1,1 0-1,0 0 0,0 1 1,-1-1-1,1 1 1,0 0-1,0 0 1,1 0-1,-1 1 0,6-1 1,3 0 55,0 0-1,1 0 1,-1 1 0,0 1 0,0 0-1,0 1 1,0 0 0,0 1 0,22 8-1,-27-7-11,0 0-1,-1 0 0,1 1 1,-1 0-1,0 1 0,0-1 0,0 1 1,-1 0-1,0 1 0,0 0 1,-1 0-1,1 0 0,-2 0 1,1 1-1,4 10 0,-6-11-25,-1 1-1,0 0 1,0 0 0,-1 0-1,0 0 1,-1 0 0,1 1-1,-3 14 1,2 0 29,0-20-50,-1-1-1,1 0 0,-1 0 0,0 0 1,1 1-1,-1-1 0,0 0 0,0 0 1,0 0-1,-1 0 0,1-1 0,0 1 1,-1 0-1,1 0 0,-1-1 1,1 1-1,-1-1 0,0 0 0,0 1 1,0-1-1,0 0 0,0 0 0,0 0 1,0 0-1,0 0 0,0-1 1,0 1-1,0-1 0,-1 1 0,1-1 1,-2 0-1,-13 3 1,1-1-1,-1-1 1,-18-1-1,22-1-19,1 1-29,0 0 1,0-1-1,0-1 1,0 0-1,0-1 1,0 0-1,0-1 0,1 0 1,-12-6-1,19 7 18,0 1 0,-1-1 0,1 1 0,0-1 0,0-1 0,0 1 0,1 0 0,-1-1 0,1 0 0,0 0 0,0 0 0,0 0 0,1 0 0,-1-1 0,1 1 0,0-1 0,0 0 0,1 1 0,-1-1 0,1 0 0,0 0 0,1 0 0,-1-9 0,0 0 2,1 10 14,0-1 1,0 1-1,0 0 1,0 0 0,1 0-1,-1 0 1,1 0 0,0 0-1,3-7 1,-3 9 20,1 1-1,0-1 1,-1 0-1,1 1 1,0-1-1,0 1 1,0 0-1,0 0 1,0 0-1,0 0 1,1 0-1,-1 0 1,0 1-1,0-1 1,1 1-1,-1-1 1,0 1-1,1 0 1,-1 0-1,4 0 1,6-1 60,14-1 144,50 3 0,-69 0-164,1 0 0,-1 0 0,0 1 0,1 0 0,-1 0 0,0 0 0,0 1 0,0 0 0,-1 1 0,1 0 0,8 6 0,-13-8-18,0 1 1,0 0 0,-1-1 0,1 1 0,0 0 0,-1 1 0,0-1 0,0 0 0,0 0 0,0 0-1,0 1 1,0 4 0,0-6-26,-1 0 0,0 0 0,1 0 0,-1 0 1,0 0-1,0 0 0,0-1 0,0 1 0,-1 0 0,1 0 0,0 0 0,-1 0 0,0 0 0,1-1 0,-1 1 0,0 0 0,0 0 0,0-1 0,0 1 0,0-1 1,0 1-1,0-1 0,0 1 0,-3 1 0,-3 0-2,-1-1 0,0 1 0,-1-1 0,1-1 0,0 1 0,0-1 0,-17-1 0,-61-6-257,77 5 203,1-1 1,-1-1-1,1 1 1,0-1 0,0 0-1,0-1 1,1 0-1,-1 0 1,1-1 0,-10-8-1,13 9 24,0 1 0,0-1 0,1 0 0,-1 0 0,1-1 0,0 1-1,0-1 1,0 1 0,1-1 0,0 0 0,0 0 0,0 0 0,0 0 0,1 0 0,0-1-1,0 1 1,0 0 0,1-6 0,-1 6 16,1 1 1,0-1-1,1 1 0,-1-1 1,1 1-1,-1-1 0,2 1 1,-1-1-1,3-5 0,-3 8 13,1 0 0,-1 0 0,1 0-1,0 1 1,0-1 0,0 1 0,0-1 0,0 1 0,0 0-1,0 0 1,0 0 0,0 0 0,1 0 0,-1 1-1,0-1 1,1 0 0,-1 1 0,1 0 0,3 0-1,26-4 147,0 1 0,0 2-1,-1 2 1,33 4-1,-50-3-66,0 0-1,-1 1 1,1 1-1,-1 0 1,0 1-1,0 0 1,0 1-1,-1 1 1,0 0-1,0 0 1,16 15-1,-26-20-58,0 0-1,0 0 0,-1 0 1,1 1-1,-1-1 1,1 1-1,-1-1 0,0 1 1,0-1-1,0 1 1,0 0-1,0-1 0,-1 1 1,1 0-1,-1 0 1,0 0-1,0-1 0,0 1 1,0 0-1,-1 4 1,1 5 79,-1-11-95,1-1-1,-1 1 1,1 0-1,-1-1 1,0 1 0,1-1-1,-1 1 1,1-1 0,-1 1-1,0-1 1,0 0-1,1 1 1,-1-1 0,0 0-1,1 1 1,-1-1 0,0 0-1,0 0 1,0 0-1,1 0 1,-1 0 0,0 0-1,0 0 1,0 0 0,0 0-1,-29 0 59,25 0-39,-12 1-129,0-1 1,0-1 0,-1-1 0,1 0-1,0-1 1,1-1 0,-1 0 0,1-2-1,0 0 1,0 0 0,0-2 0,1 0-1,-19-12 1,34 20 45,0 0-1,-1 0 1,1 0-1,0 0 0,0-1 1,-1 1-1,1 0 1,0 0-1,-1 0 1,1 0-1,0 0 1,-1 0-1,1 0 1,0-1-1,0 1 1,-1 0-1,1 0 1,0 0-1,0-1 1,0 1-1,-1 0 1,1 0-1,0-1 1,0 1-1,0 0 1,0 0-1,-1-1 1,1 1-1,0 0 1,0-1-1,0 1 0,0 0 1,0-1-1,0 1 1,0 0-1,0-1 1,0 1-1,0 0 1,0 0-1,0-1 1,0 1-1,0 0 1,0-1-1,0 1 1,1-1-1,14 0-4427,-7 1 3385,39 0-7373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2:53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448 213 3201,'0'0'6658,"0"23"-6173,0-3-409,0-1 0,-2 0 0,-3 21 0,3-37-64,1 0 0,0 0 0,-1 0 0,0 0 1,1 0-1,-1-1 0,0 1 0,0 0 1,-1-1-1,1 1 0,-1-1 0,1 0 0,-1 0 1,0 0-1,1 0 0,-1-1 0,0 1 0,0-1 1,0 1-1,-5 0 0,-3 2 22,0-2 0,0 1 0,-23 1 0,30-3-35,-4 0 16,0 0 1,0-1-1,-1 0 0,1 0 1,0-1-1,-13-2 1,19 2-6,0 0 1,0 0-1,0 0 1,0 0 0,0 0-1,0-1 1,0 1-1,0 0 1,0-1 0,1 0-1,-1 1 1,1-1 0,-1 0-1,1 0 1,-1 0-1,1 0 1,0 0 0,0 0-1,0 0 1,0-1-1,1 1 1,-1 0 0,1-1-1,-1 1 1,1 0 0,0-1-1,0-1 1,-1-3-8,0 1-1,0-1 1,1 0 0,1 1 0,-1-1 0,1 1-1,0-1 1,0 1 0,1 0 0,0-1-1,0 1 1,0 0 0,1 0 0,5-9 0,-2 8 31,0 0 0,0 0-1,1 0 1,0 1 0,0 0 0,0 0 0,1 1 0,0 0 0,14-6 0,-4 3 164,0 0 0,1 1 0,0 2 0,0 0 0,0 0 0,1 2 0,-1 1-1,1 0 1,23 1 0,-40 1-137,0 0 0,1 0 0,-1 0 0,0 1 0,1-1 0,-1 1 0,0 0 0,0-1-1,0 2 1,1-1 0,-1 0 0,0 0 0,0 1 0,-1 0 0,1 0 0,0-1 0,-1 2 0,1-1-1,-1 0 1,1 0 0,-1 1 0,0-1 0,0 1 0,0 0 0,0 0 0,-1 0 0,3 5 0,-1 4 139,0-1 1,0 1 0,-1-1 0,-1 1 0,0 0 0,-1 17 0,-1-24-184,0 0 0,1 0 0,-2 0 1,1 0-1,-1 0 0,1-1 0,-1 1 1,0 0-1,-1-1 0,1 0 0,-1 1 1,0-1-1,0 0 0,0 0 0,-1-1 1,0 1-1,1-1 0,-1 0 0,0 0 0,-7 4 1,-5 3-11,-1 0 1,-1-1-1,-37 13 1,40-17-35,-1 0 1,0-1 0,0 0-1,-1-2 1,1 0 0,-1 0-1,1-2 1,-21-1 0,32 0-7,-1 1 1,1-1 0,0 0 0,-1-1 0,1 1 0,0-1 0,0 0 0,0 0 0,0 0 0,0-1 0,0 0 0,1 0 0,-1 0 0,1-1 0,0 1 0,0-1-1,0 0 1,1 0 0,-1 0 0,1-1 0,0 1 0,0-1 0,1 0 0,-1 0 0,1 0 0,0 0 0,-2-7 0,2 2-7,-1 1 0,1-1 1,1 1-1,0-1 0,0 0 1,1 1-1,0-1 0,1 0 1,0 1-1,4-19 0,-3 23 41,1-1 0,-1 1 0,1 0 0,0-1 0,0 1 0,1 1 0,0-1-1,-1 0 1,2 1 0,-1 0 0,0 0 0,1 0 0,0 1 0,0-1 0,0 1 0,0 0 0,0 1-1,10-4 1,1 0 109,0 2-1,0 0 1,0 0-1,1 2 0,-1 0 1,1 1-1,0 1 1,-1 0-1,20 3 1,-33-3-71,0 1 1,-1 0 0,1-1 0,0 1-1,0 0 1,-1 0 0,1 1 0,-1-1-1,1 1 1,-1-1 0,0 1 0,1 0-1,-1-1 1,0 1 0,0 0 0,0 1 0,0-1-1,-1 0 1,1 0 0,-1 1 0,1-1-1,-1 1 1,0 0 0,0-1 0,1 4-1,1 4 79,-1 1-1,-1 0 0,0 0 0,0-1 1,-2 13-1,1-11-79,0-8-33,-1-1-1,0 1 1,0 0 0,0-1 0,0 1-1,-1-1 1,0 1 0,1-1 0,-1 0-1,0 0 1,-1 0 0,1 0 0,0 0-1,-1 0 1,0-1 0,0 1 0,1-1-1,-1 0 1,-1 1 0,1-1 0,0-1-1,0 1 1,-1 0 0,-5 1-1,-7 3-9,-1 0 0,1-1-1,-1-1 1,-21 3-1,19-4-92,0-1-1,0-1 0,0-1 1,0 0-1,-22-4 0,37 4 67,0-1 0,0 0-1,0 1 1,0-2 0,0 1-1,0 0 1,0-1 0,1 0 0,-1 0-1,1 0 1,-1 0 0,1-1-1,0 1 1,0-1 0,0 0-1,0 0 1,0 0 0,1 0 0,-1 0-1,1 0 1,0-1 0,0 1-1,0-1 1,1 0 0,-1 0 0,1 0-1,0 1 1,0-1 0,0 0-1,0-6 1,0-1-41,-3-78-422,4 84 470,1-1 1,0 1-1,-1 0 1,2-1-1,-1 1 1,0 0-1,1 0 1,0 0-1,0 0 1,1 0-1,0 1 1,-1-1-1,1 1 1,5-5-1,3-1 91,0 1 0,1 0-1,0 1 1,0 0 0,1 1-1,0 1 1,0 0 0,1 0-1,0 1 1,0 1 0,0 1-1,0 0 1,1 0 0,-1 2-1,1 0 1,-1 0 0,26 3-1,-37-1-9,1 0 0,0 0-1,0 1 1,0-1-1,-1 1 1,1-1 0,-1 1-1,1 0 1,-1 1-1,0-1 1,0 0-1,0 1 1,0 0 0,0 0-1,-1 0 1,1 0-1,-1 0 1,0 0 0,0 1-1,0-1 1,0 1-1,0 0 1,-1-1 0,2 8-1,0-2 25,-1 1 1,0 0-1,0-1 0,-1 1 0,-1 0 1,0 0-1,0 0 0,-1-1 0,-2 15 1,2-20-71,-1 1 0,0-1 1,1 0-1,-2 0 0,1 0 1,0 0-1,-1-1 1,1 1-1,-1-1 0,0 1 1,0-1-1,-1 0 1,1 0-1,-6 3 0,-59 34 83,47-29-46,6-2-40,-1-1 0,0-1 0,-1 0 0,0-1 1,0-1-1,0 0 0,0-1 0,-1-1 0,1-1 1,-1 0-1,0-2 0,-33-2 0,47 1-42,-1 0-1,1 0 0,0 0 1,-1-1-1,1 0 0,0 0 1,0 0-1,0 0 0,0-1 0,0 1 1,1-1-1,-1 0 0,1 0 1,0-1-1,-1 1 0,2-1 1,-1 1-1,0-1 0,1 0 1,-1 0-1,1 0 0,0 0 1,1 0-1,-1-1 0,-1-5 0,-1-10-93,1 1-1,1-1 1,0 0-1,2-31 0,0 31 73,0 17 52,1 1 0,-1 0 0,0-1 1,1 1-1,-1 0 0,1 0 0,0-1 0,-1 1 1,1 0-1,0 0 0,1 0 0,-1 0 0,0 0 1,0 0-1,1 0 0,-1 1 0,1-1 1,0 0-1,-1 1 0,4-2 0,0-1 2,1 1-1,-1 0 0,1 0 1,0 1-1,0 0 0,0 0 1,10-2-1,1 1 110,-1 1-1,1 1 1,0 0-1,0 1 1,22 4-1,-34-3-62,1 0-1,-1 0 1,0 1-1,1 0 1,-1 0-1,0 0 0,-1 1 1,1 0-1,0 0 1,-1 0-1,1 0 1,-1 1-1,0 0 1,0-1-1,-1 1 0,1 1 1,-1-1-1,0 1 1,0-1-1,0 1 1,-1 0-1,1 0 0,-1 0 1,0 0-1,-1 0 1,2 8-1,2 12 59,-1 1-1,-1 0 1,-1 1-1,-2 30 1,0-41-76,0-12-23,-1 0-1,1 1 0,-1-1 0,0 0 0,-1 0 0,1 0 0,-1 0 1,1 0-1,-1 0 0,-1 0 0,1-1 0,0 1 0,-1-1 0,0 1 1,1-1-1,-1 0 0,-1 0 0,1 0 0,0-1 0,-1 1 0,1-1 0,-1 0 1,0 0-1,0 0 0,0 0 0,0 0 0,-6 0 0,4 0-31,1 0 0,-1-1 0,0 1 0,0-1 0,0-1-1,0 1 1,0-1 0,0 0 0,0-1 0,1 1 0,-1-1 0,0 0 0,0-1-1,0 0 1,1 1 0,-1-2 0,1 1 0,-1-1 0,-8-5 0,8 3-37,1-1 0,0 1 0,0-1 1,0 0-1,0 0 0,1 0 1,0-1-1,0 1 0,1-1 0,0 0 1,0 0-1,1-1 0,0 1 0,-2-8 1,0-11-252,2 0 1,0-45 0,2 67 301,0 0 1,0 0-1,1 1 1,0-1 0,-1 0-1,1 1 1,1-1-1,-1 0 1,1 1 0,-1 0-1,1-1 1,0 1-1,0 0 1,0 0 0,1 0-1,2-4 1,1 2 4,0 1 1,0-1-1,0 1 0,0 0 1,1 0-1,0 0 1,13-4-1,-2 2 31,2 1-1,-1 0 1,0 2 0,1 0 0,33 0-1,-38 3 125,0 0 0,0 1 0,0 0 0,-1 1 0,1 1 0,23 8 0,-31-8-63,-1 0-1,0 0 1,0 0-1,-1 1 1,1 0-1,-1 0 1,0 1-1,0 0 1,0-1-1,-1 2 1,0-1-1,1 0 1,-2 1-1,1 0 1,-1 0-1,5 12 1,-5-10-61,0-1 1,0 1 0,-1-1 0,0 1-1,-1 0 1,0 0 0,0 0 0,-1 0-1,0 0 1,0 0 0,0 0 0,-1 0 0,-1 0-1,1-1 1,-1 1 0,-1 0 0,1-1-1,-1 1 1,-1-1 0,1 0 0,-1 0-1,0 0 1,-1-1 0,0 1 0,0-1-1,0 0 1,-1 0 0,-6 4 0,2-3-40,0-1 1,0 0-1,-1-1 1,0 0-1,0 0 1,-1-1-1,1-1 1,-1 0-1,0-1 1,1 0-1,-1-1 1,0 0-1,0-1 1,0 0 0,0-1-1,-12-2 1,17 2-28,0-1-1,0 0 1,0 0 0,0-1 0,1 0 0,0 0 0,-1 0 0,1-1 0,0 0 0,1 0 0,-1-1 0,1 0 0,-1 0 0,2 0 0,-1 0-1,0-1 1,1 0 0,0 0 0,1 0 0,-1 0 0,1 0 0,0-1 0,1 0 0,-1 0 0,1 1 0,1-1 0,-2-13 0,0 5-60,2-1 0,0 1 0,1 0 0,2-24 0,-2 34 91,1 0 0,0 1 0,0-1 0,1 0 0,-1 1-1,1-1 1,0 1 0,0 0 0,1 0 0,-1 0 0,1 0 0,0 0 0,0 0 0,0 1 0,0-1 0,1 1 0,6-5 0,10-4 131,0 1 0,1 1 0,1 0-1,-1 2 1,1 1 0,0 1 0,1 0 0,0 2-1,-1 0 1,1 2 0,1 1 0,-1 0 0,0 2 0,24 3-1,-41-3-80,-1 1 0,1-1 1,0 1-1,-1 0 0,1 0 0,-1 1 0,0-1 0,0 1 0,0 0 0,0 1 0,0-1 0,-1 1 0,1 0 0,-1 0 0,0 1 0,0-1 0,-1 1 0,1-1 0,-1 1 0,0 1 0,0-1 0,-1 0 0,4 11 0,-1 3 45,0 0 1,-2 0-1,0 1 0,-1 0 0,-1 33 1,-2-48-77,1 0 0,-1 0 0,-1 0 0,1 0 0,-1-1 0,0 1-1,0 0 1,0-1 0,0 0 0,-1 1 0,0-1 0,0 0 0,0 0 0,0 0 0,-1-1 0,0 1 0,1-1 0,-1 0 0,0 0 0,-1 0 0,1-1 0,0 1 0,-1-1 0,-8 3 0,-1 1-18,0-1 0,0 0 0,-1-1 0,0-1 0,0 0 0,0-1 0,-19 0 0,21-2-79,1 0 0,0-1 0,-1 0 0,1 0-1,0-2 1,-22-6 0,30 7 65,0 0 0,0 0 0,1 0 0,-1-1-1,0 1 1,1-1 0,0 0 0,-1 0 0,1 0 0,0-1-1,1 1 1,-1-1 0,1 1 0,-1-1 0,1 0-1,0 0 1,1 0 0,-1 0 0,1 0 0,-1-1-1,1 1 1,0-8 0,-2-3-43,1-1 0,1 1 0,2-32 0,-1 42 63,0 0 1,1 0-1,0 0 1,0-1-1,1 1 0,-1 1 1,1-1-1,0 0 1,0 0-1,1 1 1,0-1-1,-1 1 0,1 0 1,1-1-1,6-5 1,2 0 0,1 1 1,1 1-1,-1 1 0,1 0 1,0 0-1,1 1 1,0 1-1,23-5 1,-6 4 90,0 1 0,0 2 0,37 0 0,-61 3-47,1 1-1,-1-1 1,0 1-1,0 1 0,0 0 1,0 0-1,0 0 1,-1 1-1,1 0 0,0 0 1,-1 1-1,10 6 0,-13-6 5,1-1 0,-1 1-1,0 0 1,0 1-1,0-1 1,-1 1-1,0-1 1,1 1-1,-2 0 1,1 0-1,0 1 1,-1-1-1,0 0 1,0 1-1,-1 0 1,0-1-1,2 12 1,-2 97 442,-1-111-469,0 0-1,-1-1 1,1 1-1,-1 0 0,1-1 1,-1 1-1,0 0 1,0-1-1,0 1 1,0-1-1,0 1 1,-1-1-1,1 0 1,-1 1-1,0-1 1,1 0-1,-1 0 1,0 0-1,-3 2 0,0 0 12,-1-1 0,1 0 0,-1 0 0,0 0 0,0 0-1,0-1 1,0 0 0,-7 1 0,-4 1-3,-1-2 0,1 0 0,-1-1 0,1-1 0,-27-3 0,40 3-45,1-1 0,-1 0-1,1-1 1,0 1 0,-1-1-1,1 1 1,0-1-1,0 0 1,0 0 0,0 0-1,0-1 1,1 1 0,-4-4-1,-22-15-2070,27 20 721,0 1 1060,0 0 0,0 0 0,0 0 1,1 0-1,-1 0 0,0 0 0,0 0 0,0 0 0,0 0 0,0 0 0,1 1 0,-1-1 1,0 0-1,0 1 0,0-1 0,1 0 0,-1 1 0,0-1 0,0 1 0,1-1 0,-1 1 1,0 0-1,1-1 0,-1 1 0,1-1 0,-1 1 0,1 0 0,-1 0 0,0 0 0,-6 15-5618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4:01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531 67 4481,'0'0'5588,"-15"9"-5017,-50 29-234,60-35-306,-1-1 0,0 0 0,1 0 1,-1-1-1,0 0 0,0 0 0,0 0 0,0-1 0,0 1 1,0-2-1,0 1 0,-6-1 0,-11-1 204,22 2-238,1 0 1,0 0-1,-1 0 0,1 0 1,0 1-1,0-1 0,-1 0 1,1 0-1,0 0 0,-1 0 0,1 0 1,0 0-1,0 0 0,-1 0 1,1-1-1,0 1 0,-1 0 1,1 0-1,0 0 0,0 0 0,-1 0 1,1 0-1,0 0 0,0-1 1,-1 1-1,1 0 0,0 0 1,0 0-1,0-1 0,-1 1 1,1 0-1,0 0 0,0 0 0,0-1 1,0 1-1,0 0 0,-1 0 1,1-1-1,0 1 0,0 0 1,0-1-1,0 1 0,0 0 0,0 0 1,0-1-1,0 1 0,0 0 1,0-1-1,0 1 0,0 0 1,0 0-1,0-1 0,0 1 0,0 0 1,0 0-1,1-1 0,11-10-131,0 8 135,-1 0 0,1 1-1,-1 1 1,1 0 0,0 0 0,18 2-1,-27-1 21,0 0-1,0 1 1,1-1-1,-1 1 1,0-1 0,0 1-1,0 0 1,0 0-1,0 0 1,0 0-1,-1 1 1,1-1-1,0 1 1,-1 0-1,1 0 1,-1 0-1,1 0 1,-1 0-1,0 0 1,0 1-1,0-1 1,0 1-1,0-1 1,-1 1-1,1 0 1,-1 0-1,0-1 1,0 1 0,0 0-1,1 4 1,-1-2 9,0 1 1,-1 0-1,0-1 1,0 1-1,0-1 1,-1 1-1,1-1 1,-1 1 0,-1-1-1,1 1 1,-1-1-1,0 0 1,0 0-1,0 0 1,-1 0-1,0 0 1,0 0 0,-7 8-1,0-4-4,0 0 0,-1 0 0,0-1 0,0 0-1,-1-1 1,-20 9 0,8-5 15,-1-2 0,0 0 0,0-2-1,-1 0 1,0-2 0,0-1 0,0-1 0,0-1 0,-1-2 0,-41-3-1,65 3-27,0 0-1,0 0 1,0-1-1,0 1 0,1-1 1,-1 0-1,0 1 0,0-1 1,1 0-1,-1 0 0,1-1 1,-1 1-1,1-1 0,-1 1 1,1-1-1,0 0 1,0 0-1,0 0 0,0 0 1,0 0-1,0 0 0,0 0 1,1-1-1,-2-2 0,0-3 2,1 0 0,1 0 0,-1 0 0,1 0-1,1 0 1,-1 0 0,2-9 0,-1 10-21,0 3 4,0 0 1,1 0 0,-1 0-1,1 0 1,0 0 0,0 0-1,0 0 1,1 1 0,0-1 0,-1 0-1,1 1 1,0-1 0,1 1-1,-1 0 1,0 0 0,4-4-1,0 2 13,0 0 0,0 0-1,0 1 1,0 0 0,1 0 0,0 0-1,0 1 1,9-3 0,-2 1 35,1 1 1,0 1 0,0 0 0,0 1 0,0 1 0,1 0 0,-1 1 0,23 2 0,-34-1-15,0 0 1,0-1-1,-1 1 1,1 1-1,-1-1 1,1 0-1,-1 1 1,0 0-1,1 0 1,-1 0-1,0 0 1,0 0-1,0 1 1,-1-1-1,1 1 1,-1 0-1,1-1 1,-1 1-1,0 1 0,0-1 1,0 0-1,0 0 1,-1 1-1,1-1 1,0 6-1,2 5 53,-1 1-1,-1-1 0,-1 1 0,0 28 0,-1-40-75,0-2-6,0 0 1,0 0 0,0-1 0,-1 1 0,1 0-1,0 0 1,0-1 0,-1 1 0,1 0 0,0-1-1,-1 1 1,1 0 0,0-1 0,-1 1 0,1 0-1,-1-1 1,1 1 0,-1-1 0,1 1 0,-1-1-1,0 1 1,1-1 0,-1 0 0,0 1 0,1-1-1,-1 0 1,0 1 0,1-1 0,-1 0 0,0 0-1,-1 1 1,-27 0 54,20-1-42,-1-1-17,-1 0 0,1-1 1,0 0-1,0-1 0,0 0 0,0-1 0,0 0 0,0 0 1,1-1-1,0 0 0,0-1 0,1 0 0,-1 0 1,1-1-1,0 0 0,1 0 0,-11-14 0,10 11-22,-1 0-1,2-1 1,0 0-1,0-1 1,1 1-1,0-1 1,1 0-1,0-1 1,1 0-1,1 1 0,0-1 1,0 0-1,0-21 1,3 32 22,0 0 1,1 0-1,-1 0 1,1 0-1,-1 1 1,1-1-1,0 0 1,-1 0-1,1 0 1,0 0-1,0 1 1,1-1-1,-1 0 1,0 1-1,0-1 1,1 1-1,-1-1 1,1 1-1,0 0 1,-1 0-1,1 0 1,0 0-1,-1 0 1,1 0-1,0 0 1,0 0-1,0 1 1,0-1-1,0 1 1,0-1-1,0 1 1,3 0-1,11-2-9,0 0-1,0 2 0,21 1 0,-10 0 6,-7-1 31,0 1 0,-1 1 0,1 1 0,0 1 0,-1 0-1,30 11 1,-37-10-4,0 1-1,0 0 1,0 0-1,-1 1 1,0 1 0,-1 0-1,1 0 1,-2 1-1,1 1 1,15 19-1,-21-22 12,0 0 0,0 1-1,-1-1 1,0 1 0,-1 0-1,0 0 1,0 0 0,0 0-1,-1 0 1,0 0 0,-1 1-1,0-1 1,0 0 0,-1 0-1,-2 14 1,2-20-14,0 0 0,0-1 0,1 1 0,-1 0 0,0 0 0,0-1 0,-1 1 1,1-1-1,0 1 0,-1-1 0,1 1 0,0-1 0,-1 0 0,0 0 0,1 0 0,-1 0 0,0 0 0,1 0 0,-1 0 0,0 0 0,0-1 0,0 1 0,0-1 1,0 1-1,0-1 0,0 0 0,-3 0 0,-68 1 448,55-2-296,7 0-122,1-1 1,-1 0 0,0 0 0,1-1 0,0 0 0,-1-1 0,1 0-1,1-1 1,-1 0 0,-12-9 0,5 3-76,1-2 1,0 0-1,1-1 0,-22-26 1,20 7-401,16 32 306,1 1 0,-1-1 0,1 0 0,0 1 0,0-1 0,-1 0 0,1 0 0,0 0 0,0 1 1,0-1-1,0 0 0,0 0 0,0 1 0,0-1 0,0 0 0,0 0 0,0 0 0,0 1 0,0-1 0,1 0 0,-1 0 0,0 1 0,1-1 0,-1 0 0,0 0 0,1 1 0,-1-1 0,1 0 1,-1 1-1,1-1 0,-1 1 0,1-1 0,0 1 0,-1-1 0,1 1 0,0-1 0,-1 1 0,1 0 0,0-1 0,0 1 0,1-1 0,24 0-4506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4:36.660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150 1 2481,'0'0'14928,"-24"0"-14421,19 0-495,-67 0-2898,24 0-2722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4:40.0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1 800,'0'0'1785,"44"43"-1969,-44-39 208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4:42.80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1672 1372 1488,'44'47'10024,"-81"-38"-6233,-15 0-2970,0-3-1,-65 0 1,24-2-497,-193-1 1080,170-4-994,64-1-71,-92-18 0,48 6-85,26 4-125,0-3 0,1-3-1,-72-27 1,118 35-58,-42-23-1,40 0 44,10 22-111,0-2 0,1 0-1,0-1 1,1 0 0,0-1 0,1 0 0,1-1 0,0-1 0,1 0 0,0 0 0,1-1 0,1 0 0,-9-24 0,12 24-5,2 6 1,0 1 0,0 0 0,1-1 0,0 0 0,1 0 0,-1-13 0,-5-57 1,-1-24-16,8-6-32,2 105 46,0 0 1,0 0-1,0 0 1,0 1-1,1-1 1,0 1-1,0 0 1,0-1-1,0 1 1,7-5 0,8-14-9,17-21-70,-27 35 81,-1 0-1,1 0 1,-2-1-1,12-20 1,-13 20-14,1 0 1,1 0-1,0 1 0,0 0 1,0 0-1,1 1 0,1 0 1,-1 0-1,2 1 0,11-8 1,3-3-65,81-56-173,-63 43 235,-28 20-50,-1 1 0,1 0 0,1 1 0,-1 1 0,24-10 0,111-51-203,-52 21 177,-60 33-54,0 1-1,45-11 0,-45 20 35,2 1 0,-1 2 0,0 2 0,48 5 0,-47 0 32,60 15-1,2 1 3,-39-13 72,-37-6-4,0 1 1,0 1 0,-1 1 0,1 1 0,-1 1 0,0 1 0,32 16-1,-19-1-44,20 10 31,-1 2-1,77 66 1,-128-96 16,-1 1 0,0 0 0,0 0 0,0 0 1,-1 1-1,0-1 0,0 1 0,-1 0 0,3 7 0,12 30-8,-14-37 13,0 0-1,0 1 1,-1-1-1,0 1 0,0 0 1,-1-1-1,0 1 1,0 9-1,-2 70-14,-1-37 11,1-32 6,0 0-1,-1-1 1,-1 1-1,-6 23 1,-41 103 6,43-95-14,6-41 7,1-1 0,-1 1 0,0-1 0,-1 0 0,0 1 0,0-1 0,-6 13 0,-7 8 4,-90 150 23,77-134-22,20-29-3,-1 0 0,0-1 0,-1-1 0,0 1 0,-1-2-1,-21 20 1,22-25 58,1 0 0,0 0 0,0 1 0,1 0 0,0 1 0,0 0 0,-8 14 0,-6 0 891,22-23-982,0 0 0,0 0 0,-1 1-1,1-1 1,0 0 0,-1 0 0,1 0 0,0 1 0,-1-1 0,1 0 0,0 0 0,-1 0-1,1 0 1,-1 0 0,1 0 0,0 0 0,-1 0 0,1 0 0,0 0 0,-1 0 0,1 0-1,-1 0 1,1 0 0,0 0 0,-1 0 0,1-1 0,0 1 0,-1 0 0,1 0 0,0 0-1,-1-1 1,1 1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4:44.16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1120,'0'0'0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4:14.405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1327.17188"/>
      <inkml:brushProperty name="anchorY" value="-574.79132"/>
      <inkml:brushProperty name="scaleFactor" value="0.5"/>
    </inkml:brush>
  </inkml:definitions>
  <inkml:trace contextRef="#ctx0" brushRef="#br0">3786 1590 7178,'0'0'3988,"0"-23"-3914,0-10-61,0-12-1,-3-9-12,-8-6-8,-5-4-45,-9-2-157,-5 0-247,-2 3 152,-1 7 239,3 10 38,3 11 21,2 11 192,3 10 61,1 7 330,0 5-145,-2 4 337,-1 1-329,-1 2-126,1 0-88,1-1-243,2-8-283,1-12-229,0-14 26,1-13-216,-1-8 329,1-3 250,-4 3 116,-1 8-1,-4 12 17,-4 11-408,-6 10 50,-7 13 445,-3 11-147,-6 9 405,3 5-2,1 0 30,7-2 122,8-7-282,5-5-210,6-8-250,3-8 238,1-4 5,-1-3 176,-2 0 29,-2 2 25,-2 4-257,-3 5 12,0 6 47,-2 4 93,2 1 217,3-2 5,6-2-402,2-4 34,2-7 14,-3-8 20,-3-7 3,-4-4 162,-5 1 302,-5 4-104,-6 4-186,-3 6-177,-4 8 35,-3 7-35,2 4 9,4 3 101,8-3-141,9-3-280,7-6 78,5-9 167,2-12 52,1-9-12,1-7 29,-1-1 5,2 3 288,0 6 68,-1 7-188,2 7-28,0 4-62,0 5-90,3 1 17,3-2-134,2-5-451,2-9 167,1-12-175,1-12 24,1-12 213,-2-6 243,-5-1 75,-6 6 445,-5 11 360,-8 12-472,-7 11-322,-7 13 11,-7 12 15,-3 9-20,0 7 72,4 2 48,6-1 75,9-5-230,8-5-76,8-8-127,3-10 298,2-10-91,-3-7 38,-2-4 234,-4 1 102,-4 4-62,-4 5-167,-5 6-98,-4 5-136,-4 4 161,-2 5-61,2 2 29,2 1-11,3 0-34,4-2-47,2-4-8,-1-6 119,0-6-28,-1-3 332,0-2-89,2 1-30,-1 3-25,-2 4-202,-7 3-210,-10 3-48,-13 4 194,-12 2 32,-8 2 36,-8-1-443,0 0-1361,5-1-3026,17-1-2287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4:16.273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6382.87305"/>
      <inkml:brushProperty name="anchorY" value="2263.65796"/>
      <inkml:brushProperty name="scaleFactor" value="0.5"/>
    </inkml:brush>
  </inkml:definitions>
  <inkml:trace contextRef="#ctx0" brushRef="#br0">1 931 4353,'0'0'160,"44"-42"-315,13-6 2,8-4 189,0 7-36,-7 10 9,-10 11 297,-12 10 531,-11 8-151,-9 6-216,-4 3-222,0 2-133,6-1 72,12-3 170,14-6 14,17-8-128,13-6 2,7-3 87,-4-1 107,-8 5-139,-16 4 257,-16 5 85,-15 8-157,-10 9-263,-8 8-96,-4 4-26,-2 1-109,-1-4-407,3-4 44,11-5 443,13-9-139,11-9 421,8-7 40,5-4 833,-1-1-178,-5 3-341,-8 4 68,-10 4-372,-7 5-141,-7 3-75,-2 1-174,2 2 7,8 0-398,11-4 30,13-4 162,11-6 121,10-6-16,7-3 89,2-3-8,-2-1 305,-3 2-158,-8 4-86,-10 4 42,-10 4-15,-11 4 45,-7 4-152,-5 1 85,-1-1-78,3-2 18,7-3-15,7-5-166,7-2 122,6-3 57,1 0-19,0 1 15,-5 3 0,-5 4 0,-8 3-9,-7 3 12,-6 2-79,-5 3 13,-2 0-101,2 1 128,6 0 23,8-4-135,11-6 0,10-6 97,8-5 39,4-3 3,-3 0 7,-7 5 2,-10 4 112,-12 5-144,-9 4-26,-8 3-369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2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1012 216 2785,'0'0'4297,"-2"-15"-3293,-10-44-56,12 57-901,-1 1 1,0-1 0,1 1-1,-1-1 1,0 1-1,0 0 1,0-1-1,0 1 1,-1 0-1,1-1 1,0 1-1,-1 0 1,1 0-1,0 0 1,-1 0-1,1 1 1,-1-1-1,1 0 1,-1 1-1,0-1 1,1 1 0,-1-1-1,0 1 1,1 0-1,-1-1 1,0 1-1,-2 0 1,-3-1 177,-57-15 447,0 3-1,-2 3 1,1 2-1,-1 4 1,-81 4-1,127 2-597,1 2 0,0 0-1,0 1 1,0 0 0,1 2 0,0 0-1,0 1 1,-18 12 0,-2 3-34,1 2 0,-47 42 0,68-53-36,0 1 1,1 0-1,1 1 0,-17 25 0,25-32 2,1-1 0,0 1 1,0 0-1,1 1 0,1-1 0,-1 1 0,2 0 0,-1 0 1,1 0-1,1 0 0,-1 13 0,2-10-2,-1 1-2,2-1 0,-1 0 0,5 20 0,-4-28-3,0-1 1,1 1 0,0 0 0,0-1 0,0 1 0,1-1-1,0 1 1,-1-1 0,2 0 0,-1 0 0,0-1-1,6 6 1,7 4-4,1 0 0,1-1 0,0-1 0,0-1 0,1-1 0,0 0 0,0-2-1,1 0 1,0-1 0,1-1 0,21 3 0,9-2-8,0-1-1,1-4 1,70-5 0,-69-2 12,-1-2 0,80-22 1,100-46-10,-170 52-3,93-49 0,-125 55 6,0 0 0,0-2 0,-2-1 0,42-42 0,-65 58 50,0-1 0,-1 0-1,1 1 1,-1-2-1,-1 1 1,1 0 0,-1-1-1,0 0 1,-1 0 0,0 1-1,0-1 1,0-1-1,-1 1 1,0 0 0,0 0-1,-1-1 1,0 1 0,0 0-1,-1 0 1,-2-13-1,2 15-19,-1 1 0,0 0 0,1 0 0,-1 0 0,0 0 0,-1 0 0,1 0 0,-1 0 0,0 1 0,0-1 0,0 1 0,0 0 0,0 0 0,-1 0 0,1 0 0,-7-2-1,-70-40 310,71 40-286,-33-15 168,-1 3-1,-1 1 1,0 3-1,0 1 0,-77-10 1,-32 12-2040,151 10 1563,0 0 1,0 0-1,0 1 0,0-1 1,0 0-1,0 1 1,0-1-1,0 1 1,0-1-1,0 1 1,1 0-1,-1 0 1,0 0-1,0 0 1,1 0-1,-1 1 1,0-1-1,1 0 1,-1 1-1,1-1 1,-2 3-1,-15 20-4327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4:48.528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2199.58154"/>
      <inkml:brushProperty name="anchorY" value="1921.59863"/>
      <inkml:brushProperty name="scaleFactor" value="0.5"/>
    </inkml:brush>
  </inkml:definitions>
  <inkml:trace contextRef="#ctx0" brushRef="#br0">1799 1250 232,'0'0'9905,"-23"-2"-9618,-4-2 514,-2-1 69,2-3-340,2-1-79,2-1 217,2-2-201,1-2-126,1-3-167,2-3-25,2-4-69,3-3-29,1-6-44,2-2 7,0-2 41,0 0 24,-1 2 107,-2 3 86,0 5-62,-2 5 19,-1 4 52,-5 5-119,-4 4-10,-4 1 17,-3 2-2,-1 1-84,0-1-3,2-2-88,1-3-27,3-5 39,1-6-64,3-7 75,3-7-42,2-6 23,4-2 4,3 0 8,1 5 101,2 6 122,2 8 373,-1 8 140,1 6-93,-3 4-465,0 2-153,-2 1-216,-3-3-182,-1-4 82,-3-5 48,-3-8 113,-2-8-81,0-6 26,2-4 106,2-1 60,4 4-1,2 6 11,2 6 10,0 6-2,0 6 57,-2 4 3,-2 4 347,-3 3 17,-1 1 17,-2 3-376,0 0 75,1-1-158,-3 1 27,-1-2-72,-4 1 16,-3-1 39,-5 1-70,-2 1 88,-3-1 58,-1 1 4,-3 0-96,0 0 115,-1 0-47,0 1-4,-1 1-43,3 3 1,2 1-4,4 1-197,5-1-121,4-2-333,5 1-371,5 2-820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4:49.901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5297.31738"/>
      <inkml:brushProperty name="anchorY" value="4364.8999"/>
      <inkml:brushProperty name="scaleFactor" value="0.5"/>
    </inkml:brush>
  </inkml:definitions>
  <inkml:trace contextRef="#ctx0" brushRef="#br0">0 851 656,'0'0'6996,"59"-31"-5854,6-1-278,2 1 50,-9 6-209,-11 8 34,-12 8-519,-8 5-188,-2 3 69,-1-2-22,6-7 70,6-8-81,5-7-73,6-4 76,-1 0-87,-1 3 294,-6 6 504,-5 6-186,-4 6-199,-4 4-155,-1 2-79,2 2-173,2 1 44,4 0-37,4-3 23,3-6 40,3-5 8,-1-3-27,2-2-35,-2 1 92,0 1-30,-2 2 59,0 2-144,1 1 43,1-1-27,0 0-7,-3-1-55,-1-1 81,0 1-28,0 0 10,2 1 187,1 0-72,3 1-15,1 1-102,1-1 92,-1 1-110,-2 0 30,-5 0-10,-3 0-9,-3 1-7,-1 0 11,1 0 5,5-1-20,7 0 25,9 0-73,6-1 87,7-1-29,0-2-36,1 0 50,-1-2-92,-4 1 101,-4 2-32,-5 1 11,-8 4 10,-8 2-4,-8 3 12,-8 2-4,-6 0 49,-2 2-70,-3-1 23,-1-1-54,3-1 3,3-2-41,2-2 47,1 0-73,1 1 125,-1 1-28,-3 2 21,-2 0 157,-2 1-34,-2 3 19,-1 2-91,-1 1 101,-1-1 12,-2 1-198,-2-1 52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5:02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1 992,'0'0'3429,"0"12"-3160,0-7-248,0-2 4,0 0 0,0 1 1,0-1-1,0 0 0,1 0 0,-1 1 1,1-1-1,0 0 0,0 0 1,0 0-1,2 3 0,-2-4-1,1 0-1,0-1 1,-1 0 0,1 1-1,0-1 1,0 0 0,0 0-1,0 0 1,0 0-1,0 0 1,0 0 0,0-1-1,0 1 1,0-1 0,1 0-1,-1 1 1,0-1-1,0 0 1,0 0 0,1 0-1,-1-1 1,0 1 0,4-1-1,31-7 394,17 0 1403,-53 9-1733,-1 0 0,1-1 0,0 1 1,-1 0-1,1 0 0,-1 0 0,1 0 0,-1 0 1,1 0-1,-1 0 0,0 0 0,1 0 1,-1 0-1,0 1 0,0-1 0,0 0 1,0 0-1,0 0 0,0 0 0,0 2 0,-1 36 649,1-28-489,0-9-241,0-1 0,0 0 0,0 1 0,0-1 1,0 0-1,0 1 0,0-1 0,0 0 1,1 1-1,-1-1 0,0 0 0,1 1 0,-1-1 1,1 0-1,0 0 0,-1 1 0,1-1 0,0 0 1,0 0-1,0 0 0,0 0 0,0 0 1,1 1-1,30 2 11,-17-5 27,-14 1-32,0 0 0,0 0 0,1 0 0,-1 0 0,0 0 0,0 0 0,1 0 0,-1 0 0,0 1 0,0-1 0,1 0 0,-1 1 0,0-1-1,0 1 1,0-1 0,0 1 0,0 0 0,0-1 0,0 1 0,0 0 0,0 0 0,0 0 0,0 0 0,1 1 0,1 31 1111,-4-13-595,1-11-439,0-1 1,0 0-1,-1 1 0,0-1 1,-1 0-1,1 1 1,-2-1-1,1 0 0,-1 0 1,0 0-1,-1-1 0,-5 10 1,4-5-45,10-9-5,24-13 31,14-3 22,-42 26 48,-1 148 258,24-161-439,-14-2 70,-1 0 0,1-1 0,-1 0 1,0 0-1,0-1 0,0 0 0,14-9 0,12-5 211,-32 16-36,-3 12-32,0 80-6,0-88-174,1 0-1,-1 0 1,1-1 0,0 1-1,-1 0 1,1 0 0,0-1-1,0 1 1,0-1 0,0 1-1,1-1 1,-1 1-1,0-1 1,1 0 0,-1 1-1,1-1 1,-1 0 0,1 0-1,0 0 1,-1 0 0,1-1-1,0 1 1,0 0 0,-1-1-1,1 1 1,0-1 0,2 1-1,65 11-141,-54-10 139,-2-1 15,0 1 0,0 1 0,0 0 0,0 1 0,0 1 0,17 8 0,-23-9 36,-1 0-1,0 0 1,0 1 0,-1-1 0,1 1 0,-1 1 0,0-1-1,0 1 1,-1 0 0,0 0 0,0 0 0,0 0 0,5 13-1,-5-6 9,0 1 0,0-1 0,-1 1-1,1 17 1,5 24 74,-7-36 186,-7-13 989,-19-17 828,11 4-2681,-434-256 1001,437 256-524,10 7 72,0 0 1,0 0-1,0 0 0,0 0 0,0 0 1,0 1-1,0-1 0,0 0 1,0 0-1,0 0 0,0 0 0,0 0 1,0 0-1,0 0 0,0 0 1,0 0-1,0 0 0,0 0 0,0 0 1,0 0-1,0 0 0,0 1 1,0-1-1,0 0 0,0 0 0,0 0 1,-1 0-1,1 0 0,0 0 1,0 0-1,0 0 0,0 0 0,0 0 1,0 0-1,0 0 0,0 0 1,0 0-1,0 0 0,0 0 0,0 0 1,-1 0-1,1 0 0,0 0 1,0 0-1,1 9-86,-1-7 87,-1 8-4,1 0 0,0 0 1,1 0-1,0 0 1,1 0-1,0 0 0,1 0 1,5 13-1,-2-9 69,0 0 0,-1 1 0,0 0 0,-1 0 0,-1 0 0,0 0 0,-1 0 0,0 21 0,-2-36 239,-20-11 440,-15-14-682,2-3 0,1 0 0,1-2 0,2-1 0,-34-46 0,7 0-97,-59-113 1,111 180 33,4 8 6,0 1-1,-1-1 1,1 1 0,0-1 0,-1 1 0,0-1-1,1 1 1,-1 0 0,0-1 0,0 1-1,1 0 1,-1 0 0,0 0 0,0 0 0,0-1-1,-3 0 1,7 39-68,2-23 66,1 0-1,1-1 0,0 0 1,1 0-1,1 0 1,-1-1-1,15 14 1,12 19-3,-13-15 8,0 2 1,-3 1 0,0 1-1,-2 0 1,19 59-1,-32-85 98,-3-14 131,-6-21-43,-7 3-165,-1 1 1,-1 0-1,-24-27 1,-19-32-29,46 64 0,-5-6-8,1-1-1,2-1 0,0 0 1,1-1-1,-12-46 0,27 80-40,0-1-1,0-1 0,1 1 0,0 0 1,0-1-1,0 0 0,7 7 0,58 58 104,-13-14 5,-45-44-50,36 39 8,-2 1-1,-2 3 0,41 70 1,-77-105-10,-7-19 3,0 0 0,0 1 0,1-1 0,-1 1 0,0-1 0,1 0-1,-1 1 1,1-1 0,0 0 0,-1 1 0,1-1 0,0 0 0,0 0 0,2 2 0,-2-2 55,0-5-44,-1 1 1,1 0-1,0-1 1,-1 1-1,0 0 1,0-1-1,0 1 0,0 0 1,-2-6-1,1-8 5,0 9-21,0 1 0,0-1 0,-1 0 0,0 1 1,0-1-1,0 1 0,-1 0 0,-1 0 0,1 0 0,-7-9 0,5 7-11,0-1 0,0 0 0,1 0 0,-5-14-1,18 34-42,-1 1 0,1-2 1,1 1-1,0-1 0,0-1 0,15 10 0,-2-1 35,49 40 63,-23-21-16,-1 3-1,-1 2 1,-3 2 0,45 54-1,-88-95 135,-1-5-147,0 0 0,-1 0 1,0 1-1,1-1 0,-1 0 0,0 0 1,0 1-1,-1-1 0,1 1 0,0-1 1,-1 1-1,1 0 0,-1-1 0,0 1 0,0 0 1,0 0-1,0 0 0,0 1 0,-1-1 1,1 0-1,0 1 0,-5-3 0,-11-8 20,-99-87-21,-192-210 0,242 222-23,65 159-610,4-63 617,0 0 0,1 0-1,0 0 1,0 0-1,6 11 1,-5-13 4,-1 0 0,0 1 0,0-1-1,-1 1 1,0 0 0,0-1 0,1 15 0,-3-20 69,-3-8-51,1 0 0,-2 0 0,1 0 0,0 1 0,-1 0 0,0 0-1,0 0 1,-1 0 0,1 1 0,-1-1 0,-7-4 0,-11-12-7,-38-43-34,3-3 0,3-2 0,-49-82 0,98 142 3,0-1 0,1 0 0,1 0-1,0 0 1,0-1 0,1 1 0,0-1 0,1 0-1,0 0 1,1 0 0,-1-20 0,21 46-195,96 108 193,159 224 0,-257-327 11,-2 1 0,0 1 0,-2 0 0,0 1-1,-1 1 1,-2 0 0,0 0 0,8 37 0,-11-182-427,-7 41 327,0 80 96,1 0-1,-1 0 1,1-1-1,-1 1 1,1 0-1,-1 0 1,1 0-1,0 0 1,-1 0-1,1 0 1,-1 0-1,1 0 1,-1 0-1,1 0 1,0 0-1,-1 0 1,1 0-1,-1 0 1,1 1-1,-1-1 1,1 0-1,-1 0 1,1 1-1,-1-1 1,1 0-1,-1 1 1,1-1-1,-1 0 1,1 1-1,12 11-24,0 1-1,-1 1 0,-1-1 0,0 2 1,-1-1-1,9 18 0,46 101 125,32 126 116,-97-259-203,0 0 1,0 0 0,0 0-1,0 1 1,0-1 0,0 0-1,0 0 1,0 0 0,0 0-1,0 1 1,0-1 0,0 0-1,0 0 1,1 0 0,-1 0-1,0 0 1,0 0 0,0 1-1,0-1 1,0 0 0,0 0-1,0 0 1,0 0-1,1 0 1,-1 0 0,0 0-1,0 0 1,0 0 0,0 0-1,0 1 1,0-1 0,1 0-1,-1 0 1,0 0 0,0 0-1,0 0 1,0 0 0,1 0-1,-1 0 1,0 0 0,0 0-1,0 0 1,0 0 0,0 0-1,1-1 1,-1 1 0,0 0-1,0 0 1,0 0 0,0 0-1,0 0 1,1 0 0,4-12 66,5-27 78,-7 24-114,-3 13-45,0 0 0,0 1 0,1-1 0,-1 0 0,1 0 0,-1 0 0,1 1 0,0-1 0,0 0 0,0 0 0,0 1 0,0-1 0,0 1 0,0-1 0,0 1 0,1 0 0,-1-1 0,0 1-1,1 0 1,-1 0 0,1 0 0,0 0 0,-1 0 0,1 0 0,0 0 0,0 1 0,-1-1 0,1 0 0,0 1 0,0 0 0,0-1 0,0 1 0,0 0 0,-1 0 0,4 0 0,-1 2-26,0-1 1,1 1-1,-1 0 1,0 0 0,0 1-1,0-1 1,0 1-1,-1 0 1,1 0 0,-1 0-1,1 0 1,-1 1-1,4 6 1,136 192-48,-103-143 89,-38-56-9,7 9 157,-9-19 104,-1-15-259,-1-27 14,-14-78 1,7 78-17,-1-81 0,10 110 3,0 20 5,0 0 0,0-1 0,0 1 0,0 0 0,0-1 0,0 1 0,0 0 0,0-1 0,0 1 0,0 0 0,0-1 0,0 1 0,-1 0 1,1-1-1,0 1 0,0 0 0,0-1 0,0 1 0,-1 0 0,1-1 0,0 1 0,0 0 0,-1 0 0,1-1 0,0 1 0,0 0 0,-1 0 0,1 0 0,0-1 0,-1 1 0,1 0 0,0 0 0,-1 0 0,1 0 0,0 0 0,-1 0 0,1 0 0,0 0 1,-1-1-1,1 1 0,0 0 0,-1 0 0,1 1 0,0-1 0,-1 0 0,1 0 0,0 0 0,-1 0 0,1 0 0,0 0 0,-1 0 0,1 1 0,0-1 0,-1 0 0,1 0 0,0 0 0,0 1 0,-1-1 0,1 0 0,0 0 0,0 1 0,-1-1 1,1 1-1,-4 6-1,1 0 1,0 0 0,0 1 0,1-1 0,-1 1 0,2 0 0,-2 8-1,-5 21-4,1-9 8,-2-1-1,-1 0 0,0-1 1,-2 1-1,-2-2 0,0 0 1,-29 38-1,41-61 6,1 0 0,-1-1 0,0 1 0,1-1 0,-1 0-1,0 1 1,0-1 0,0 0 0,0 0 0,0 0 0,0-1 0,0 1 0,0 0 0,0-1 0,-1 1 0,1-1 0,0 0 0,0 0-1,0 0 1,-1 0 0,1 0 0,0 0 0,0 0 0,0-1 0,-1 1 0,1-1 0,0 0 0,0 1 0,0-1 0,0 0 0,0 0-1,0-1 1,0 1 0,1 0 0,-1-1 0,0 1 0,1-1 0,-1 1 0,-2-4 0,-7-7-10,1 0-1,0-1 1,0 0 0,-7-15-1,14 24 8,-10-18-8,2-1 0,0 1 0,1-2 0,2 1 0,0-1-1,-7-44 1,12 61 150,0-1 1,-1 0-1,0 1 0,0 0 0,-1 0 0,-6-8 0,-7-11-210,-175-226 80,61 86-138,125 154 113,6 10 7,-1 0 0,1 0 0,-1 0-1,1 0 1,-1 0 0,0 0 0,1 1 0,-1-1-1,0 1 1,0-1 0,0 1 0,0-1 0,-1 1-1,-3-2 1,4 29-125,2 34 148,0-59 67,0-6-77,0 4-24,0 0 0,0 1-1,0-1 1,-1 0-1,1 0 1,0 1-1,0-1 1,0 0 0,0 0-1,0 1 1,0-1-1,0 0 1,0 0-1,1 0 1,-1 1 0,0-1-1,0 0 1,1 1-1,-1-1 1,0 0-1,1 0 1,-1 1 0,1-1-1,-1 1 1,1-1-1,-1 0 1,1 0-1,18 8-18,0 2-1,-1-1 0,0 2 0,0 1 0,-2 0 1,32 27-1,-22-18 20,62 53-95,84 91 1,-15-13-31,-149-144 113,0 1-1,0-1 1,1-1-1,0 0 1,1 0-1,12 6 1,5 1 10,39 27 1,-47-27 9,0 0 0,1-2 1,1-1-1,24 9 0,-30-15 27,0 0-1,0-2 0,1 0 0,0-1 0,26-1 1,28 2 35,-64-1-37,1 1 0,0 0 1,0 1-1,-1-1 0,1 1 0,-1 1 1,0-1-1,0 1 0,0 0 0,-1 0 0,1 1 1,-1 0-1,7 8 0,20 15 36,-31-28-56,1 2 4,0 0-1,0 0 1,0-1-1,0 1 1,1-1-1,-1 0 1,0 0-1,1 1 1,-1-2-1,1 1 1,0 0-1,-1 0 1,1-1-1,-1 1 1,1-1-1,0 0 1,0 0-1,-1 0 1,6-1-1,-7 2-1,-1-1-1,1 1 0,0-1 1,0 1-1,0 0 1,0-1-1,-1 1 0,1 0 1,0 0-1,-1 0 0,1 0 1,-1-1-1,1 1 0,-1 0 1,1 0-1,-1 0 0,1 0 1,-1 0-1,0 0 0,1 2 1,-1-1 12,8 14 54,-7-12-60,1 0 0,0 0 0,0-1 0,0 1 1,0-1-1,0 1 0,1-1 0,-1 0 0,1 1 1,4 2-1,-5-5-8,0 0 0,1 0 1,-1-1-1,1 1 0,-1-1 0,0 0 1,1 1-1,-1-1 0,1 0 0,-1 0 1,1-1-1,-1 1 0,0 0 0,1-1 1,-1 0-1,1 1 0,-1-1 0,0 0 1,0 0-1,0 0 0,1-1 0,1-1 1,35-18 27,-29 14-35,0 0 0,1 1-1,0 1 1,0 0 0,1 0-1,-1 1 1,1 0 0,0 1-1,17-2 1,-28 25-12,-1 137 154,4-156-141,-1 0 1,0 0-1,0 0 1,0-1-1,1 1 1,-1-1-1,0 0 0,1 0 1,-1 0-1,0 0 1,1 0-1,3-2 1,-6 2 1,23-5 14,0 0 1,-1-2 0,1-1-1,-1-1 1,-1-1-1,24-14 1,34-13 18,-43 21-25,-18 7-6,1 0 0,0 1 0,1 2 0,-1 0 0,1 1 0,35-4 0,-55 9 1,0 0 0,0 1-1,0-1 1,0 1 0,0-1-1,0 1 1,0-1 0,-1 1-1,1-1 1,0 1-1,0 0 1,0-1 0,-1 1-1,1 0 1,0 0 0,-1 0-1,1 0 1,0 0 0,-1 0-1,1 0 1,-1 0 0,0 0-1,1 0 1,-1 0 0,0 0-1,0 0 1,1 0 0,-1 0-1,0 0 1,0 0 0,0 0-1,-1 1 1,1 48 85,-1-34-44,1-4-12,1 0-8,-1-1 0,-1 1 0,1 0-1,-2-1 1,0 1 0,0 0 0,-6 13 0,8-23-33,-1-1 0,0 0 1,1 0-1,-1 0 0,1 1 0,0-1 0,-1 0 1,1 1-1,0-1 0,0 0 0,-1 1 0,1-1 1,0 0-1,1 1 0,-1-1 0,0 3 1,1-4 7,-1 0 1,1 1 0,-1-1 0,1 0-1,-1 1 1,1-1 0,-1 0 0,1 0-1,-1 0 1,1 0 0,-1 0 0,1 1-1,-1-1 1,1 0 0,0 0-1,-1 0 1,1 0 0,-1 0 0,1-1-1,-1 1 1,1 0 0,-1 0 0,1 0-1,-1 0 1,1-1 0,-1 1 0,2-1-1,52-32 35,-30 17-41,8-3 19,-10 6 1,0 0 0,1 1 0,32-11 1,-55 23-12,1 0 0,-1 0 0,0 0 0,1 0 0,-1 0 0,0 0 0,1 0 0,-1 0 0,0 0 1,1 0-1,-1 0 0,0 0 0,1 0 0,-1 0 0,0 0 0,0 0 0,1 0 0,-1 0 0,0 1 1,1-1-1,-1 0 0,0 0 0,0 0 0,1 1 0,-1-1 0,0 0 0,0 0 0,1 0 0,-1 1 1,0-1-1,0 0 0,0 1 0,0-1 0,1 0 0,-1 0 0,0 1 0,0-1 0,0 0 0,0 1 0,0-1 1,0 0-1,0 1 0,0-1 0,0 0 0,0 1 0,0-1 0,0 0 0,0 1 0,0-1 0,0 0 1,0 0-1,0 1 0,0-1 0,0 0 0,-1 1 0,1-1 0,0 2 11,0 108 137,10-110-258,-1-2 113,1 0 0,0-2 0,-1 1 0,0-1-1,0 0 1,0-1 0,-1 0 0,1 0 0,13-13 0,19-9 10,-37 25-13,19-11 3,1 1-1,28-11 1,-51 23-5,0 0 1,0 1-1,0-1 1,-1 0-1,1 0 1,0 1-1,0-1 0,-1 0 1,1 1-1,0-1 1,0 1-1,-1-1 1,1 1-1,-1-1 1,1 1-1,0-1 1,-1 1-1,1 0 1,-1-1-1,0 1 1,1 0-1,-1 0 1,1-1-1,-1 1 1,0 0-1,0 0 1,1-1-1,-1 3 1,1-2 1,-1 1 0,1-1 0,0 1 0,-1-1 0,1 0 1,0 1-1,0-1 0,0 0 0,0 1 0,0-1 1,1 0-1,-1 0 0,0 0 0,3 2 0,2-2-28,0 0-1,0 0 1,0-1-1,0 0 1,1 0-1,-1 0 1,0-1 0,0 0-1,0 0 1,0-1-1,0 1 1,0-1-1,-1 0 1,12-6-1,6-5 46,0-1 1,23-19-1,-24 18-11,170-114 13,-192 129-19,1-1 0,-1 1 0,0-1 0,1 1 0,-1-1 0,1 1 0,0 0 1,-1-1-1,1 1 0,-1 0 0,1-1 0,0 1 0,-1 0 0,1 0 1,-1-1-1,1 1 0,0 0 0,-1 0 0,1 0 0,0 0 0,0 0 1,-1 0-1,1 0 0,0 0 0,-1 0 0,1 0 0,0 1 0,-1-1 0,1 0 1,-1 0-1,1 0 0,0 1 0,-1-1 0,1 0 0,-1 1 0,1-1 1,0 1-1,1 24 0,-2-13-7,0-12-62,9-6-195,8-7 285,-11 6-3,0 1 0,1 1 0,0-1 1,0 1-1,0 0 0,1 1 0,-1 0 1,1 0-1,0 1 0,0 0 1,12-3-1,-19 6-10,-1 1-7,1 0 1,-1 0-1,0 0 0,0 0 1,1 0-1,-1 0 0,1 0 1,-1 0-1,1 0 0,-1 0 1,1 0-1,-1 0 0,1 0 1,0 0-1,1 1 0,2 0-11,-1-1 1,1 1-1,0-1 0,0 0 0,0 0 0,0 0 0,0 0 1,0 0-1,0-1 0,0 0 0,0 0 0,0 0 0,0 0 1,0-1-1,0 0 0,0 0 0,0 0 0,0 0 0,4-2 1,2-1 26,-1-1 0,1 0 1,-1 0-1,0-1 1,-1-1-1,11-8 1,-6 1 10,-8 10-19,-1-1 1,1 1-1,-1 0 0,1 0 1,0 0-1,1 1 0,-1 0 0,1 0 1,-1 0-1,1 0 0,12-2 1,15-2-16,-2-3-82,367-179 160,-396 189-28,-2 9-40,0-8-89,5-11-177,17-12 268,2 1-1,1 2 1,28-18-1,17-14 256,-33 22-165,2 0-117,-1-2 1,-1-2-1,45-53 1,-52 58 317,-30 28-114,1-11-355,50-183-192,-50 194 366,5-20 109,-6 19-109,1 1 1,-1-1 0,0 1-1,0-1 1,0 1 0,0-1-1,1 1 1,-1 0 0,0-1-1,0 1 1,0-1 0,0 1-1,0-1 1,0 1 0,0-1-1,0 1 1,0-1 0,0 1-1,-1-1 1,1 1 0,0-1-1,0 1 1,0-1 0,0 1-1,-1 0 1,1-1 0,0 1-1,0-1 1,-1 1 0,1 0 0,0-1-1,-1 1 1,1 0 0,-1-1-1,1 1 1,0 0 0,-1 0-1,1-1 1,-1 1 0,-40 0-10,0 3 0,0 1 1,0 2-1,1 1 0,0 3 1,1 1-1,0 2 0,1 1 1,0 2-1,1 2 0,1 1 1,1 2-1,-43 33 0,-46 53-3,52-43 9,-2-3 1,-104 64-1,-95 19 33,160-87-12,82-41-24,44-23-31,51-26 6,36-16 22,-36 15 1,2 3-1,95-29 1,-140 55 14,-21 5-7,0 0 1,0 1 0,1-1 0,-1 0 0,0 0 0,0 1 0,1-1 0,-1 0 0,0 0 0,0 1 0,0-1 0,0 0 0,1 0 0,-1 1 0,0-1-1,0 0 1,0 1 0,0-1 0,0 0 0,0 1 0,0-1 0,0 0 0,0 0 0,0 1 0,0-1 0,0 0 0,0 1 0,0-1 0,0 0-1,0 1 1,0-1 0,-1 0 0,1 1 0,0-1 0,0 0 0,0 0 0,0 1 0,-1-1 0,1 0 0,0 0 0,0 1 0,0-1 0,-1 0 0,1 0-1,0 0 1,0 0 0,-1 1 0,0-1 0,-11 13 6,-1-1 1,-1 0-1,0-1 0,0 0 0,-1-1 0,-1-1 0,-25 12 1,5-2 19,-752 363 286,692-339-304,89-39-9,5-3-2,1 0 1,0 0-1,-1-1 0,1 1 1,0 0-1,-1-1 1,1 1-1,0-1 0,-1 0 1,1 1-1,-1-1 1,1 0-1,-1 0 0,-2 0 1,18-13-88,191-111 73,-404 197 622,118-43-426,-1-3-1,-2-4 1,0-3 0,-111 10 0,97-27-69,0-3 1,0-5-1,1-5 0,-110-24 0,192 31-109,4 1 1,1 0-1,-1-1 1,1 0 0,-15-7 0,23 10-23,9 0-342,25 3 345,-1 1 1,1 2-1,53 16 1,-3 0 10,-50-15 5,238 42 7,-325-56 108,0-3 0,-57-18 0,-126-47-147,63 19 55,-18-2-23,407 112-362,49 8 346,-39-11 3,-219-47 130,-18-2-83,-22-1-17,13 0-16,0-1 0,0-1 1,0-1-1,0-1 0,0-1 0,1-1 0,-29-10 0,49 14-3,0 1 0,0-1 0,-1 1 0,1-1 0,0 1 0,0-1 0,0 0 0,0 0-1,0 1 1,0-1 0,0 0 0,0 0 0,1 0 0,-1 0 0,0 0 0,0 0 0,1 0 0,-1-2 0,1 2-5,0 0 1,1 0 0,-1 1 0,1-1-1,-1 0 1,1 0 0,-1 1 0,1-1 0,-1 0-1,1 0 1,0 1 0,-1-1 0,1 1 0,0-1-1,0 1 1,-1-1 0,1 1 0,0-1-1,0 1 1,0 0 0,0-1 0,0 1 0,-1 0-1,1 0 1,0 0 0,0-1 0,0 1-1,0 0 1,0 0 0,0 1 0,1-1 0,155-15-26,247 8 0,-247 9 36,-54-4 1,137 7 63,-207-1-8,-22-2-86,0 0 1,0-1-1,0-1 0,0 0 0,0 0 0,0-1 0,12-3 0,255-83 13,-77 20 6,-165 56 6,-24 6 0,1 1 1,0 1-1,0 0 0,0 1 0,0 0 0,24 1 1,-34 1 80,-3 0-76,1 0 0,0 0 0,-1 0 0,1 0 0,-1 0 1,1 0-1,0 0 0,-1-1 0,1 1 0,-1 0 0,1 0 1,-1-1-1,1 1 0,-1 0 0,1 0 0,-1-1 0,1 1 1,-1-1-1,1 1 0,-1 0 0,1-1 0,-1 1 0,0-1 1,1 1-1,-1-1 0,0 1 0,1-2 0,14-22 19,-6 8-16,15-14-2,1 0-1,45-40 0,-56 57-17,1 0 0,1 2 0,0-1-1,1 2 1,0 0 0,34-14-1,3 15-121,-13 4 138,10-9 23,0-1 0,97-46 0,-147 61 98,-1 0-266,0 0 1,1 0-1,-1 0 1,0 0-1,0 0 0,1-1 1,-1 2-1,0-1 1,0 0-1,1 0 1,-1 0-1,0 0 1,1 0-1,-1 0 1,0 0-1,0 0 1,0 0-1,1 0 1,-1 0-1,0 1 1,0-1-1,1 0 0,-1 0 1,0 0-1,0 0 1,0 1-1,1-1 1,-1 0-1,0 0 1,0 1-1,0-1 1,0 0-1,0 0 1,0 0-1,1 1 1,-1-1-1,0 0 1,0 0-1,0 1 0,0-1 1,0 0-1,0 1 1,0-1-1,0 0 1,0 0-1,0 1 1,0-1-1,0 0 1,0 0-1,-1 1 1,1 1-6,0 8-6286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5:22.60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1075 19 1736,'0'0'4255,"0"0"-4152,-1-1 0,1 1 0,0-1-1,0 0 1,0 1 0,0-1 0,-1 0 0,1 1 0,0-1 0,0 1 0,-1-1 0,1 1 0,0-1 0,-1 1 0,1-1 0,-1 1 0,1-1 0,-1 1 0,1-1 0,-1 1 0,1 0 0,-1-1 0,0 1 0,-50-5 691,-1 3 0,-62 5 0,95-1-767,-1 1-1,1 1 1,0 0 0,0 2 0,-21 8 0,-91 45 81,109-48-99,-54 26 67,-140 91 0,147-86 323,57-36-308,0 0 1,1 0-1,-1 2 1,1-1-1,1 1 1,0 1-1,0 0 1,0 1-1,1-1 1,0 2-1,-8 13 1,1 4-49,9-18-22,1-1 1,0 1-1,1 1 1,0-1-1,1 1 1,0 0 0,1 0-1,0 1 1,0-1-1,-1 19 1,4 104 11,1-129-31,0 1 0,0-1 0,0 1 1,1-1-1,-1 0 0,1 0 0,1 0 0,-1 0 0,1 0 0,0 0 0,0-1 1,0 1-1,6 5 0,55 53 55,-51-52-27,9 6 45,0-1-1,1-2 1,0 0-1,27 11 1,-17-9 7,-16-8-13,1-1-1,0 0 1,1-2-1,-1 0 0,1-1 1,0-1-1,20 0 1,140-2 397,-87-3-466,-58 0 78,0-1-1,0-2 1,0-1 0,-1-2-1,0-1 1,43-18 0,-53 19 27,-1-1 1,0-1-1,-1 0 1,0-2-1,-1 0 1,0-2-1,-1 0 1,22-22-1,-11 8 149,-6 4 113,0 0 1,25-34-1,-42 48-271,-1 0-1,0-1 0,0 0 0,-1 0 0,0 0 0,-1-1 0,0 1 0,-1-1 0,3-24 1,-1-3 321,-2-1 0,-1 0 1,-7-66-1,4 100-410,-1 0 0,0 0 0,-1 0-1,1 1 1,-1-1 0,0 1-1,0-1 1,-1 1 0,0 0 0,0 0-1,0 1 1,0-1 0,-1 1 0,0 0-1,0 0 1,0 1 0,0-1-1,0 1 1,-1 0 0,-7-3 0,10 6-4,1-1-1,0 1 1,0-1 0,-1 0 0,1 0 0,0 0 0,0 0 0,0 0 0,0-1 0,0 1-1,-2-2 1,-5-3-3,-42-20 0,40 19 55,-1 0 0,0 1-1,0 1 1,-1 0 0,0 1-1,0 0 1,-23-4 0,-74-4 870,109 12-873,1-31-7589,0 18-832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5:46.9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31 903 1072,'0'0'3481,"-23"-4"473,16-45-3234,7-19-617,1 66-110,1-1-1,-1 1 1,1 0 0,0 0-1,-1-1 1,1 1 0,0 0 0,0 1-1,1-1 1,-1 0 0,0 1-1,1-1 1,3-1 0,16-14 46,-5-3-84,1 2 0,20-18 0,-37 36 43,52-42-285,-39 33 259,-1-1 0,0 0 1,-1-1-1,0 0 0,14-18 1,4 5-66,-26 22 54,-1 0-1,1-1 1,-1 1 0,1-1-1,-1 1 1,0-1 0,0 0 0,0 0-1,4-6 1,-4 4 27,1 1 1,0-1-1,1 1 1,-1 1-1,1-1 1,-1 1-1,1-1 0,0 1 1,11-4-1,25-19-439,13-23-88,3 1 0,84-53 0,-74 44 467,1 13-901,-58 36 842,19-14-734,-28 21 799,0 0 1,1 0-1,-1 0 0,0 0 1,0 0-1,0 0 0,0 0 0,0 0 1,0 0-1,-1 0 0,1-1 1,0 1-1,-1 0 0,1-1 0,0 1 1,-1 0-1,0-1 0,1 1 1,-1-1-1,0 1 0,0-1 0,0 1 1,0-1-1,0 1 0,0-1 1,0 1-1,-1-2 0,1 1 64,0 0-1,0 0 1,0 1 0,0-1-1,0 0 1,0 0-1,0 0 1,0 1 0,1-1-1,-1 0 1,1 0-1,-1 1 1,1-1 0,0 1-1,0-1 1,-1 0-1,1 1 1,0-1 0,1 1-1,-1 0 1,0-1 0,2 0-1,4-9-814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5:47.98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0 337 80,'0'0'0,"142"-195"496,-119 161-496,6 1 0,-6-1-160,-1-6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5:48.15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1 128,'0'0'0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5:48.87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1 796 408,'0'0'2881,"194"-192"-1657,-127 122-728,8-4 0,-8-3-496,0-7-416,15-30-1152,-7 16-113,-16 11 201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5:53.56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4477 1872 2160,'0'0'1291,"25"-31"-228,82-102 80,-7 24 535,-84 94-1322,-1 0 1,-1-1 0,0-1 0,-1 0 0,-1 0-1,0-1 1,9-23 0,-9-5 441,-12 39-747,1 1 1,1-1-1,-1 0 0,1 1 0,4-9 0,24-28-59,-26 39 12,-1 0 0,1 0-1,-1 0 1,0-1 0,0 0-1,0 1 1,-1-1-1,1 0 1,-1 0 0,0-1-1,-1 1 1,1 0-1,0-8 1,6-42 2230,-8 52-2227,-1-1 0,1 1-1,-1 0 1,1-1 0,-1 1 0,0 0 0,0-1-1,0 1 1,-1 0 0,1 0 0,-1 0 0,0 0-1,1 0 1,-2 0 0,1 1 0,0-1 0,-5-3 0,-10-15 117,1 1-75,-1 1 0,-1 1 0,-1 1 0,0 1 0,-1 0 0,-39-22 1,-141-63 30,-235-74-274,284 118 165,-298-140 54,263 112-18,104 52-98,-93-23 0,148 48 98,-19-9 50,0-2 1,-54-32-1,91 46-94,-57-31 55,23 12 55,-78-33 0,91 46 32,24 8-157,0 0-1,-1 0 0,0 1 0,1-1 1,-1 2-1,0-1 0,0 1 0,0 0 1,0 0-1,0 1 0,0 0 0,0 0 1,0 1-1,0 0 0,0 0 0,0 0 1,-9 4-1,-134 61-465,54-21-19,-743 258-1046,633-235 1468,-59 39 115,233-98 67,-2-1 0,-63 6 0,63-11-68,0 2 0,-63 17 0,85-18-33,-10 5 69,0-2 0,-1 0 0,0-2 0,-1 0-1,1-2 1,-29 1 0,29-4 2,13-1-121,0 1-1,-1 0 1,1 1 0,-18 4-1,24-4 17,0 0 0,0 1-1,0 0 1,0 0 0,1 0 0,-1 0-1,1 1 1,-1-1 0,1 1-1,0 0 1,0 0 0,0 0 0,0 0-1,1 1 1,-3 4 0,-8 13 29,2 1 0,0 0 0,1 1 0,2 0 0,0 1 0,1-1 1,2 2-1,-4 33 0,2 25-37,4 95-1,4-113 18,-1 619-2781,-8-571 1930,8-113 599,-2-24-465,-4 17 464,0 1 0,0 0 0,-1 0 0,0 0 0,0 0 0,-12-6 0,-3 1-350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5:11.35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449 1 8066,'0'0'3020,"-36"19"-2984,-54 29-58,49-26-132,33-17-84,11-6-156,113-64 394,-113 64 179,-10 15 1143,-22 12-958,0-2 1,-2-1-1,-38 23 1,-26 17 206,84-54-525,-23 16 32,-56 53 0,117-88-861,205-102 752,-232 112 62,0 0-1,1 0 1,-1-1-1,0 1 1,1 0-1,-1 0 1,1-1-1,-1 1 1,1 0-1,-1 0 1,0 0-1,1 0 1,-1 0-1,1 0 1,-1 0-1,1 0 1,-1 0-1,1 0 1,-1 0-1,1 0 1,-1 0-1,0 0 1,1 0-1,-1 0 1,1 1-1,-1-1 1,1 0-1,-1 0 1,0 0-1,1 1 1,-1-1-1,1 0 1,-1 1-1,0-1 1,1 0-1,-1 1 1,0 19 306,-17 24-162,-32 14 180,40-49-284,0 1-1,0-1 0,1 1 1,0 1-1,1-1 0,-7 15 1,14-24-75,0-1 1,-1 1 0,1-1-1,0 1 1,0 0-1,0-1 1,0 1 0,0-1-1,0 1 1,0 0 0,0-1-1,0 1 1,0 0 0,0-1-1,0 1 1,0-1-1,1 1 1,-1 0 0,0-1-1,0 1 1,1-1 0,-1 1-1,0-1 1,1 1-1,-1-1 1,1 1 0,-1-1-1,0 1 1,1-1 0,-1 0-1,1 1 1,-1-1 0,1 1-1,-1-1 1,1 0-1,0 0 1,-1 1 0,1-1-1,-1 0 1,1 0 0,0 0-1,-1 0 1,1 0-1,-1 0 1,1 1 0,0-2-1,-1 1 1,1 0 0,0 0-1,-1 0 1,1 0-1,-1 0 1,2-1 0,39-4-9,-36 4 8,77-26-6,-67 21 20,0 1-1,0 0 1,1 0 0,-1 2-1,1 0 1,18-1 0,-33 20 383,-1 90 213,27-105-948,-2-5 260,0-1-1,0-1 0,-1-1 1,0-2-1,0 0 1,-1-1-1,28-18 0,55-22 56,-90 45 79,-13 5 179,-3 6 97,-1-1-302,0 0 0,0 0 0,0 0 0,-1 0 0,0 0 0,0-1 0,0 1 0,0-1 0,-1 1 0,0-1 0,0 0 0,0 0 0,-6 6 0,-60 58 160,26-29-56,34-30-119,4-5-14,1 0 0,-1 1 0,1-1 0,0 1 0,0 0 0,1 0 0,-1 0 0,1 0 0,0 1 0,0-1 0,1 1 0,0 0 0,0 0 0,0 0 0,-1 9 0,13-14-347,6-3 289,-1 0 1,1-1-1,-1 0 0,0-2 1,1 1-1,-2-2 0,1 0 0,14-9 1,-2 1 167,-1-2 0,0-1 0,39-33-1,-64 49 208,-1 24 185,-1-18-490,1 1 1,-1-1 0,0 0-1,-1 1 1,1-1 0,-1 0-1,0 0 1,-1 1-1,1-2 1,-1 1 0,-3 5-1,-44 53 82,14-20-75,30-34-18,2-5 4,0 1-1,1 0 1,0 0 0,0 0-1,0 0 1,0 1 0,1-1-1,0 1 1,0-1 0,-2 12-1,4-17-7,-1 1-1,1-1 0,0 0 0,0 0 1,0 1-1,0-1 0,0 0 0,1 0 1,-1 0-1,0 1 0,0-1 0,0 0 1,0 0-1,0 0 0,0 1 1,0-1-1,0 0 0,0 0 0,0 0 1,1 1-1,-1-1 0,0 0 0,0 0 1,0 0-1,0 0 0,1 1 0,-1-1 1,0 0-1,0 0 0,0 0 0,1 0 1,-1 0-1,0 0 0,0 0 0,0 0 1,1 0-1,-1 0 0,0 0 0,0 0 1,0 0-1,1 0 0,-1 0 0,0 0 1,0 0-1,1 0 0,-1 0 1,0 0-1,0 0 0,0 0 0,1 0 1,-1 0-1,0 0 0,0 0 0,1-1 1,5 1-80,8-1 44,0-2-1,-1 1 0,1-2 1,-1 0-1,0 0 0,0-1 1,0-1-1,17-10 0,-12 6 137,1 1 0,0 1 0,32-9 0,-50 17-74,-1 0 0,0 0 0,1 0-1,-1 0 1,1 0 0,-1 0 0,0 0-1,1 0 1,-1 0 0,1 0 0,-1 0-1,0 0 1,1 1 0,-1-1 0,0 0-1,1 0 1,-1 0 0,0 1 0,1-1-1,-1 0 1,0 1 0,1-1 0,-1 0-1,0 0 1,0 1 0,1-1 0,-1 0-1,0 1 1,0-1 0,0 1 0,0-1-1,1 0 1,-1 1 0,0-1 0,0 1-1,0-1 1,0 0 0,0 1 0,0-1-1,0 1 1,0 22 5,-1-17 54,0 28 95,0-21-112,1-1 0,0 1 0,3 25 1,-2-38-64,-1 1 1,0-1 0,0 1-1,0 0 1,1-1 0,-1 1 0,0-1-1,0 1 1,1 0 0,-1-1 0,1 1-1,-1-1 1,0 1 0,1-1-1,-1 0 1,1 1 0,-1-1 0,1 1-1,0-1 1,-1 0 0,1 1 0,-1-1-1,1 0 1,-1 0 0,1 0-1,0 1 1,-1-1 0,2 0 0,16 3-20,0-1 0,0-1 0,0-1 1,1 0-1,-1-1 0,0-1 1,0-1-1,0 0 0,24-9 0,24-10-66,70-35-1,-77 31 47,-26 11 31,-17 8 20,1 0 1,31-9-1,-46 15 145,-3 8-128,-1 0 0,1-1 1,-1 1-1,-1-1 0,1 0 0,-1 1 0,0-1 0,0 0 1,-1-1-1,0 1 0,0-1 0,0 1 0,-1-1 0,0 0 0,-8 6 1,8-7-29,0 1 0,0 0 0,0 0 0,0 1 1,1-1-1,0 1 0,0 0 0,0 0 0,1 0 0,0 0 1,0 1-1,0 0 0,1-1 0,0 1 0,-1 12 1,9-18-223,13-3 133,-1-1 0,1-1 0,-1-1 0,0 0 0,0-2 0,-1 0 0,0-1 1,32-19-1,24-10 165,-69 35 293,-6 8-306,0 0 0,0 0 0,0 0 0,0 0 0,-1 0 0,0-1 0,0 1 0,-1-1 0,0 0 0,0 0-1,0 0 1,0-1 0,-1 1 0,-5 3 0,-3 6 43,-13 13-26,13-15-32,1 1 0,0 0 0,1 1-1,0 0 1,1 0 0,1 2 0,-12 23 0,21-38-55,-1-1 1,1 1-1,0 0 1,-1-1-1,1 1 1,0 0-1,0-1 1,0 1-1,-1 0 1,1 0-1,0-1 0,0 1 1,0 0-1,0 0 1,0-1-1,0 1 1,0 0-1,0-1 1,1 1-1,-1 0 1,0 0-1,0-1 1,1 1-1,-1 0 1,0-1-1,1 1 1,-1-1-1,0 1 0,1 0 1,-1-1-1,1 1 1,-1-1-1,1 1 1,0-1-1,-1 1 1,1-1-1,-1 0 1,1 1-1,0-1 1,-1 0-1,1 1 1,0-1-1,-1 0 1,1 0-1,0 1 0,0-1 1,0 0-1,39-4-314,-34 3 340,15-4-94,0-1-1,0-1 1,37-19 0,-35 16 134,-1 0 0,47-12 0,-69 22-41,0 0 0,1 0 0,-1 0 0,1 0 0,-1 0 0,0 0 0,1 0 0,-1 0 0,0 0 0,1 0 0,-1 0 0,0 0 0,1 0 0,-1 0 0,1 1 0,-1-1 0,0 0 0,1 0 0,-1 0 0,0 1 0,0-1 0,1 0 0,-1 0 0,0 1 0,0-1 0,1 0 0,-1 0 1,0 1-1,0-1 0,0 0 0,1 1 0,-1-1 0,0 0 0,0 1 0,0-1 0,0 1 0,0-1 0,0 0 0,0 1 0,0-1 0,0 1 0,0 20-33,0-14 84,0 165 413,0-171-483,0-1 1,0 1-1,0 0 0,0 0 0,0 0 0,0 0 1,0 0-1,0 0 0,1 0 0,-1 0 1,0 0-1,1 0 0,-1 0 0,1-1 0,-1 1 1,1 0-1,-1 0 0,1-1 0,0 1 0,-1 0 1,1-1-1,0 1 0,0 0 0,-1-1 0,1 1 1,0-1-1,0 1 0,0-1 0,0 0 0,1 1 1,32 1-81,-22-2 52,14-2-11,-1-2 0,1 0 0,-1-2 1,0 0-1,-1-2 0,1-1 0,-1-1 1,23-13-1,-17 9 37,-29 13 12,0 1 0,0-1 0,0 0-1,-1 1 1,1-1 0,0 1 0,0-1-1,0 1 1,0 0 0,0-1-1,1 1 1,-1 0 0,0 0 0,0 0-1,0 0 1,0 0 0,0 0 0,0 0-1,0 0 1,0 0 0,0 0-1,0 0 1,0 1 0,0-1 0,1 0-1,-1 1 1,-1-1 0,1 1-1,0-1 1,0 1 0,0 0 0,0-1-1,0 1 1,0 0 0,-1 0 0,1-1-1,0 1 1,-1 0 0,1 0-1,0 0 1,-1 0 0,1 0 0,-1 0-1,1 1 1,0 6 20,0-1 0,0 0 0,-1 1 0,1-1 0,-3 13 0,1 8 101,2-19-101,0 0 0,1-1 0,-1 1 0,2-1 1,-1 0-1,1 0 0,0 0 0,1 0 0,0 0 1,0-1-1,6 8 0,-6-10-27,-1 0 0,2-1 1,-1 0-1,0 0 0,1 0 0,0-1 1,0 1-1,0-1 0,0 0 0,0-1 1,1 1-1,-1-1 0,1 0 0,-1 0 1,1-1-1,0 0 0,8 1 0,3 0-6,0-2-1,1 0 0,-1-1 0,0-1 1,0 0-1,0-1 0,0-1 1,0-1-1,-1 0 0,18-9 0,8-8 14,0-1 0,49-38 0,-42 27 0,-49 34-3,0 0-1,1 0 1,-1 0-1,1 0 0,-1 0 1,0 0-1,1 0 1,-1 0-1,1 0 0,-1 0 1,0 0-1,1 0 1,-1 0-1,0 1 0,1-1 1,-1 0-1,0 0 1,1 0-1,-1 1 1,0-1-1,1 0 0,-1 0 1,0 1-1,1-1 1,-1 0-1,0 0 0,0 1 1,0-1-1,1 0 1,-1 1-1,0-1 0,0 0 1,0 1-1,0-1 1,1 1-1,-1-1 0,0 0 1,0 1-1,0-1 1,0 0-1,0 1 0,0-1 1,0 1-1,0-1 1,0 0-1,0 1 0,0-1 1,-1 0-1,1 1 1,0-1-1,0 1 1,0 31 21,0-25 30,-8 119 366,36-127-490,-9-5 67,1-1 0,-1 0 0,0-2 0,0 0 0,-1-2 0,0 1 0,-1-2 0,25-22 0,20-11 15,-59 43-7,-3 24 8,-2-11-7,0 0 0,-1 1 1,0-1-1,-1 0 1,0 0-1,0-1 0,-1 0 1,-1 1-1,0-1 1,0-1-1,-11 13 0,7-9 4,2-1-1,-1 2 1,1-1-1,1 1 1,1 1-1,-10 29 1,16-43-14,0-1-1,0 1 1,0 0 0,0 0 0,0-1 0,1 1 0,-1 0 0,0 0 0,0-1 0,1 1 0,-1 0 0,0-1 0,1 1 0,-1 0 0,1-1-1,-1 1 1,1 0 0,-1-1 0,1 1 0,-1-1 0,1 1 0,-1-1 0,1 1 0,0-1 0,-1 0 0,1 1 0,0-1 0,0 0 0,-1 1-1,1-1 1,0 0 0,-1 0 0,1 0 0,0 0 0,0 0 0,0 0 0,-1 0 0,1 0 0,0 0 0,0 0 0,-1 0 0,1 0-1,0 0 1,0 0 0,-1-1 0,2 1 0,39-9-51,-12-2 60,-1-2 1,-1-1-1,0-1 0,41-30 1,-13 8 18,-55 37-23,0 0 0,1 0 0,-1 0 0,0 0 0,0 0 0,0 0 0,1 0 0,-1 0 0,0 0 0,0 0 0,0 0 0,1 0 0,-1 0 0,0 0 0,0 0 0,1 0 0,-1 0 0,0 0 0,0 0 0,0 0 0,1 0 0,-1 0 0,0 0 0,0 0-1,0 0 1,0 1 0,1-1 0,-1 0 0,0 0 0,0 0 0,0 0 0,0 0 0,1 1 0,-1-1 0,0 0 0,0 0 0,0 0 0,0 1 0,0-1 0,0 0 0,0 0 0,0 0 0,0 1 0,0-1 0,0 0 0,4 19 57,-4 31-53,0-38 31,0-11-41,0 0 0,0 0-1,0 0 1,1 1 0,-1-1 0,0 0 0,1 0-1,-1 0 1,0 0 0,1 0 0,-1 0 0,1 0-1,0 0 1,-1 0 0,1 0 0,0 0-1,-1 0 1,1 0 0,0 0 0,0-1 0,0 1-1,0 0 1,0-1 0,0 1 0,0 0 0,0-1-1,0 1 1,0-1 0,0 0 0,0 1 0,0-1-1,1 0 1,-1 0 0,0 0 0,0 0 0,0 1-1,0-2 1,1 1 0,-1 0 0,0 0 0,0 0-1,0 0 1,0-1 0,2 0 0,7-1-14,1-1 0,-1 0 0,19-9 0,3-6 12,0 0 0,-2-2 0,-1-2-1,0-1 1,30-31 0,-19 18-1,56-41-1,-95 77 10,-1-1-1,1 1 0,-1-1 0,1 0 1,-1 1-1,1-1 0,-1 1 0,1-1 1,0 1-1,-1 0 0,1-1 1,0 1-1,-1 0 0,1-1 0,0 1 1,-1 0-1,1 0 0,0-1 0,0 1 1,-1 0-1,1 0 0,0 0 1,0 0-1,-1 0 0,1 0 0,0 0 1,0 0-1,-1 1 0,1-1 0,0 0 1,-1 0-1,1 1 0,0-1 1,0 0-1,0 1 0,0 25 197,-2-9-142,2-17-56,-1 1-1,1 0 0,0-1 0,-1 1 0,1-1 1,-1 0-1,1 1 0,0-1 0,0 0 0,-1 1 1,1-1-1,0 0 0,0 0 0,-1 1 1,1-1-1,0 0 0,0 0 0,-1 0 0,1 0 1,0 0-1,0 0 0,0 0 0,-1 0 0,1-1 1,0 1-1,0 0 0,28-6-4,-6-5 18,-1-1 1,0-2-1,0 0 1,-2-1-1,0-2 1,0 0-1,-2 0 0,0-2 1,29-40-1,-44 55 6,0 0 10,0 1 0,-1-1 0,1 0 0,-1-1 0,0 1 0,0 0 0,-1-1 0,1 1 0,0-5 0,-2 8 244,0 8-336,-1-3 13,17-14 14,23-16 24,-1-3 0,-1-1 0,62-65 0,-97 92 19,1 1 0,-1-1-1,0 0 1,0 1 0,0-1-1,0 0 1,0 0 0,-1 0 0,1 0-1,-1-1 1,0 1 0,0 0-1,0 0 1,0-1 0,-1 1-1,1-5 1,-10 10 35,-26 12-66,0 1 0,0 1-1,2 2 1,-36 25 0,-128 102 14,114-81 6,41-35 5,23-16-5,1 1 0,0 0 0,-21 22-1,51-47-69,1 0 0,-1 1 0,2 1 0,15-9 0,28-21 78,-52 34 1,102-90-7,-95 83 100,0 0 0,-1-2 0,-1 1 0,0-2 1,-1 1-1,9-18 0,-54 61 555,33-26-661,-1 0 0,1 0-1,0 1 1,0-1 0,0 1-1,1-1 1,-1 1 0,1 0-1,0 0 1,0 0 0,0 0-1,1 0 1,-2 7 0,30-15-170,-1-7 174,0-2 0,-1-1 0,-1 0 1,0-2-1,38-34 0,-56 45 25,-6 5-17,1-1 1,0 0-1,0 1 1,0-1-1,0 0 1,-1 0-1,1 1 0,0-1 1,-1 0-1,1 0 1,-1 0-1,1 0 1,-1 0-1,1 0 0,-1 0 1,0 0-1,1 0 1,-1 0-1,0 0 1,0 0-1,0 0 0,0 0 1,0-2-1,-6 3-340,-185 4-6338,163-2 4326,-68-1-9884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22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1 720,'0'0'5716,"11"0"-4965,439 30 3722,-290-14-3654,958 10 1723,-801-27-1830,935 1 48,-1144 1-742,0 5-1,148 28 1,-231-26-135,-25-8 70,0 0 1,1 0-1,-1 1 1,0-1-1,1 0 1,-1 0-1,0 0 0,0 1 1,1-1-1,-1 0 1,0 0-1,0 1 0,0-1 1,1 0-1,-1 0 1,0 1-1,0-1 1,0 0-1,0 1 0,0-1 1,0 0-1,0 1 1,1-1-1,-1 0 1,0 1-1,0-1 0,0 0 1,0 1-1,0-1 1,0 0-1,-1 1 1,1-1-1,0 1 0,-2 0-256,1 1 0,-1 0 0,0-1 1,0 0-1,0 1 0,0-1 0,0 0 0,0 0 0,0 0 0,0 0 0,-1-1 0,1 1 0,0 0 0,-4-1 0,-41 9-6325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5:14.30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285 0 312,'0'0'4792,"-12"3"791,8 1-6018,0 5 708,1 1 0,0 0 1,1 0-1,0 0 1,0 0-1,1 0 1,1 0-1,0 18 1,-3 36 819,-3-19-539,5-31-353,0 0 0,-1 0 0,-1-1 1,0 1-1,-1-1 0,-1 0 1,-10 22-1,-23 43 384,25-47-412,-30 48 0,39-72-117,0 0 1,1 0-1,0 1 0,0 0 0,1-1 1,0 1-1,1 0 0,-1 0 0,1 10 1,0-7 57,-1-1 0,0 1 0,0-1 0,-5 13 1,-23 67 171,8-25-57,13-35-151,6-10-27,3-17-23,0 0 1,-1 0-1,1 0 0,-1 0 1,1 0-1,-1 0 1,0 0-1,0 0 0,-3 5 1,2-5-310,3-10-2495,-1-8-1800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5:15.64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16 1 2681,'0'0'6946,"0"19"-6211,0 150 1623,0 680 4295,0-849-7113,-15 0-9755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00.90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398 8 512,'0'0'1775,"-16"-2"-1840,6 1 42,-1-1 29,-1 1-1,1 0 0,0 0 1,0 1-1,-1 1 1,1 0-1,0 1 1,0 0-1,0 0 1,-21 8-1,2 6 145,1 0 1,1 2-1,0 2 0,1 0 1,2 2-1,-25 25 0,48-43-116,1 0-1,-1 0 0,1 1 0,0-1 1,-1 0-1,2 1 0,-1-1 1,1 1-1,-1 0 0,1-1 0,1 1 1,-1-1-1,1 1 0,-1-1 0,1 1 1,1-1-1,-1 1 0,0-1 1,3 5-1,2-2-238,0 1 1,-1-1 0,0 1-1,0 0 1,-1 0 0,0 1-1,-1-1 1,0 1 0,0 0-1,-1 0 1,0 0 0,1 13-1,-2-20 184,-1-1 0,1 0-1,0 0 1,-1 0 0,1 0-1,0 0 1,0 0-1,0 0 1,0 0 0,0 0-1,0 0 1,0-1 0,0 1-1,0 0 1,0-1 0,0 1-1,0-1 1,1 1 0,-1-1-1,0 1 1,0-1 0,1 0-1,-1 0 1,0 1 0,3-1-1,-3 0-2,14 1-341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01.3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 1575 784,'0'0'5101,"0"4"-4273,0-4-722,-1 1 0,1-1 0,0 1 0,0-1-1,0 1 1,0-1 0,0 1 0,0-1-1,0 1 1,0-1 0,0 1 0,0-1 0,0 1-1,0-1 1,0 1 0,0-1 0,0 1-1,1-1 1,-1 1 0,0-1 0,0 1 0,1-1-1,-1 1 1,0-1 0,0 1 0,1-1-1,-1 0 1,1 1 0,-1-1 0,0 0 0,1 1-1,-1-1 1,1 0 0,-1 1 0,1-1-1,-1 0 1,0 0 0,1 0 0,0 1 0,19-17 1414,27-49-1696,-38 50 536,208-271 65,-57 76-179,-106 132-230,-4-2-1,40-87 1,67-179 19,-127 276-34,3-12-4,23-50 1,-47 93 91,-3 35-106,-4 0-1059,-18 2-8277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03.17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6395 1938 80,'0'0'4896,"1"-9"-4148,4-24-345,-1 11 237,-1 1 0,-2-1 0,0-29 0,-1 44-537,-1 1 0,0-1 0,0 1 1,0-1-1,-1 1 0,0-1 0,0 1 0,-1 0 0,0 0 1,0 0-1,0 0 0,-1 1 0,0-1 0,0 1 1,0 0-1,-6-5 0,-61-47 365,-3 4 0,-151-82-1,141 87-455,-136-78-675,-5 9 0,-357-129 0,37 74 981,292 95-126,221 68-166,-21-7 22,0-2 0,-93-46-1,134 58-51,0-1 0,0 0 0,1-1 0,0 0 0,0-1 0,1 0 0,0 0 0,1-1 0,0-1 0,1 1-1,0-2 1,0 1 0,1-1 0,1 0 0,0 0 0,1-1 0,-5-15 0,8 17 6,-1-1 1,-1 0-1,0 1 0,-1 0 0,-9-18 1,11 24-35,-1 1 1,1 0 0,-1-1-1,0 1 1,-1 1 0,1-1-1,0 1 1,-1 0 0,0 0-1,0 0 1,0 0 0,0 1-1,-1 0 1,-4-2 0,-52-9-62,50 12-70,-1-2 1,1 1-1,-24-10 1,24-11-1179,2-1 116,-6 7 860,14 15 213,0 1 0,1-1 0,-1 1-1,0-1 1,1 0 0,0 0 0,-1 0-1,1 0 1,0 0 0,0 0-1,0 0 1,0 0 0,0-1 0,1 1-1,-1 0 1,0 0 0,1-1 0,0 1-1,0-4 1,-5-30-1233,4 34 1403,1 1-1,0 0 0,0 0 0,0-1 0,-1 1 0,1 0 0,0 0 0,-1-1 0,0 1 0,1 0 0,-1 0 0,1 0 1,-1 0-1,0 0 0,0 0 0,0 0 0,0 0 0,0 0 0,0 1 0,0-1 0,0 0 0,0 0 0,0 1 0,-2-2 0,-25 1 133,1 2 0,-1 0-1,1 2 1,0 1-1,-1 1 1,-33 11-1,-293 113 441,-242 82-45,51-58 253,136-41-463,301-76 83,-115 56 0,89-49 382,114-35-771,-1-1 0,0-1 0,0-1 0,0 0 1,-1-2-1,-37 1 0,57-4 380,-50-1-423,21-4-4,27 4-58,1 0 0,-1 0 0,1 0 0,-1 0 0,1 1 0,-1-1 0,0 1 0,1 0 1,-1 0-1,1 0 0,-1 1 0,0-1 0,1 1 0,-1 0 0,1 0 0,-1 0 0,1 1 0,0-1 0,0 1 0,-1 0 0,1-1 0,0 1 0,0 1 0,-2 2 0,-5 5 81,1 1-1,1 0 1,0 1-1,1 0 1,0 0-1,1 1 1,0 0 0,1 0-1,0 0 1,-3 18-1,-1 13 285,-8 83-1,10 207 789,6-80-746,-3-211-147,-14 63-1,10-69-107,2 0 0,-2 58 0,8 344 308,-2-433-293,0 0 0,0-1 0,0 1-1,-1-1 1,0 0 0,0 0 0,-1 0 0,1 0-1,-1 0 1,0 0 0,0-1 0,-1 0-1,-5 4 1,3 37 611,-17 12-508,16-46-422,-1 1-1,0-1 0,0-1 0,-1 0 0,0 0 1,-1-1-1,0 0 0,-15 8 0,10-6-2729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14.06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809 320 880,'0'0'3190,"0"8"-3006,1 15-184,1-6 186,-1 0 1,-1 0-1,-1 0 1,-3 25-1,3-39-266,0-1-1,-1 0 0,1 0 0,0 0 1,-1 0-1,1 0 0,-1 0 0,0 0 1,1-1-1,-1 1 0,0-1 0,0 1 1,0-1-1,-3 2 0,-3 0 3616,-1-2 5896,2-14-7100,7-11-2301,0 6 100,0 0-1,-5-32 1,3 43-105,0 0 0,0 0 1,0 0-1,-1 0 0,0 1 1,-1-1-1,1 1 1,-1 0-1,0 0 0,-6-6 1,-27-31-6,-60-56 0,79 85-17,0 0 1,-1 1 0,0 0 0,-1 2 0,0 0-1,-33-11 1,21 10-135,-1 2-1,0 1 1,0 2-1,-1 1 1,0 2 0,-48 0-1,77 4 108,0 1 0,0-1-1,1 1 1,-1 0 0,0 1 0,0-1 0,1 1-1,-1 0 1,1 0 0,-1 0 0,1 1-1,0 0 1,0-1 0,0 1 0,0 1 0,1-1-1,-1 1 1,1-1 0,0 1 0,0 0-1,0 0 1,0 0 0,1 1 0,0-1 0,0 1-1,0-1 1,-2 10 0,-2 5-26,1 0 0,1 0 0,1 0 0,1 1 0,0 31 1,1 13-166,0-17-82,8 83 1,-5-115 271,1 0-1,0 0 1,2-1 0,-1 1-1,2-1 1,0 0-1,0 0 1,2-1-1,12 20 1,8 1-28,1-2-1,1-1 1,1-1 0,2-2-1,63 42 1,-70-55 108,2-1 0,56 20 0,-58-25 20,-1 1 0,1 2 0,-2 0 0,25 17 0,-45-27-109,0 1-1,0 0 1,0 0-1,-1 0 1,1 0 0,-1 1-1,0-1 1,0 1 0,0 0-1,-1 0 1,1 0-1,-1 0 1,2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14.8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1 602 3977,'0'0'5348,"11"-26"-4666,39-87 117,-37 88-384,1 0-1,1 2 0,2-1 1,0 2-1,1 0 1,1 1-1,40-33 0,-30 27-116,6-6-76,1 2 1,2 1-1,1 2 0,1 2 0,47-23 1,-78 45-189,1 0 1,0 1-1,0 0 1,0 0 0,1 1-1,-1 1 1,0-1-1,1 2 1,-1 0 0,1 0-1,-1 1 1,0 0-1,1 0 1,-1 1 0,0 1-1,0 0 1,0 0-1,0 1 1,-1 0 0,1 1-1,-1 0 1,0 0-1,-1 1 1,1 0 0,-1 1-1,0 0 1,-1 0-1,0 0 1,0 1 0,0 1-1,-1-1 1,0 1-1,6 11 1,-7-7-9,0-1-1,-1 0 1,0 1 0,-1 0-1,0 0 1,2 23 0,-5 83 128,-1-57-149,1-53-4,-1 0-1,0 0 1,-1 0 0,0 0 0,0-1 0,-1 1 0,0 0 0,-1-1-1,0 0 1,-7 12 0,-7 7-14,-36 40-1,4-3-31,-86 117-159,96-136 95,-2-3 1,-79 63-1,-33 31 71,145-127 50,0 1-1,0 0 1,1 1 0,0 0 0,-8 16 0,16-24-1724,6-6 609,13-10-566,-8 6 214,26-20-5569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15.84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624 309 4793,'0'0'8613,"-3"0"-8145,1 0-408,0-1 0,0 1 0,0-1-1,0 1 1,1-1 0,-1 0 0,0 0 0,1 0 0,-1 0 0,1 0 0,-1 0 0,1 0 0,-1-1 0,1 1 0,0 0 0,-1-1 0,1 1 0,0-1 0,-1-2 0,-24-44 518,6 12-119,-7-6-196,17 26-119,-1-1 0,-1 1-1,0 1 1,-1 0 0,-22-19 0,30 29-127,-1 0 0,0 1 1,0 0-1,0 0 0,0 0 0,-1 1 1,1 0-1,-1 0 0,0 0 1,0 1-1,0 0 0,0 1 1,0 0-1,0 0 0,0 0 0,-1 1 1,1 0-1,0 0 0,-1 1 1,1 0-1,0 0 0,0 0 0,0 1 1,0 1-1,0-1 0,1 1 1,-1 0-1,1 0 0,-1 1 1,-7 6-1,-6 3-65,1 2 0,1 0-1,0 1 1,1 0 0,1 2 0,0 0 0,2 0 0,0 2 0,1-1-1,-14 31 1,23-33-13,0 0 0,1 0-1,1 1 1,1-1 0,1 1-1,0 0 1,5 34 0,-3-45 47,0 1 1,0-1 0,1 1 0,0-1 0,0 0 0,1 0 0,0 0 0,0-1 0,0 1-1,1-1 1,6 7 0,69 65-33,-65-65 30,42 33-20,1-3 1,86 47 0,-92-58 29,9 8 191,-32-21 90,61 32-1,-89-51-299,-1 1 0,0-1 0,1 0 0,-1 0 0,0 0 0,1 1 0,-1-1 0,1 0-1,-1 0 1,0 0 0,1 0 0,-1 0 0,1 0 0,-1 0 0,0 0 0,1 0 0,-1 0 0,1 0-1,-1 0 1,1 0 0,-1 0 0,0 0 0,1 0 0,-1-1 0,0 1 0,1 0 0,-1 0 0,1 0-1,-1-1 1,0 1 0,1 0 0,-1-1 0,0 1 0,0 0 0,1 0 0,-1-1 0,0 1 0,0 0-1,1-1 1,-1 1 0,0-1 0,0 1 0,0 0 0,0-1 0,0 1 0,1-1 0,-1 1-1,0-1 1,0-25-3578,-1 16 2216,1-20-4922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16.90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0 460 5129,'0'0'7300,"11"-34"-6542,40-106-138,-48 133-576,0 0 1,0 0-1,0 1 1,1-1-1,0 1 1,1 0-1,-1 0 1,1 0-1,0 1 1,1 0-1,-1 0 0,1 0 1,7-4-1,4-4 65,13-12 92,1 2 1,1 2 0,1 1 0,1 1-1,36-14 1,-44 23-169,-1 2 0,1 0 0,1 2 0,-1 1 1,1 1-1,0 2 0,0 0 0,27 3 0,-46 0 4,1 1-1,-1 0 1,0 1 0,0-1 0,0 2-1,0-1 1,-1 1 0,0 0-1,1 1 1,-1 0 0,-1 0-1,1 0 1,-1 1 0,9 10 0,2 2 101,-1 2 0,-1-1 1,23 42-1,-32-47-73,-1 1 0,0 0 0,-2 0 0,0 0 0,0 0-1,-1 0 1,-1 1 0,-1-1 0,0 1 0,-3 16 0,2 16 6,0-38-59,0-1 1,-1 1 0,0 0 0,0-1 0,-1 1 0,0-1 0,-1 0 0,0 0 0,-1 0 0,0-1 0,0 1 0,-7 8 0,-15 17 30,-47 45 1,29-31 30,-52 64 251,-42 46 414,115-134-641,9-6 30,-1-2 1,-1 0-1,0 0 1,-1-2 0,0 0-1,-39 21 1,56-35-844,-14 7 2011,11-3-3811,3 2-3892,1-17-1585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35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80,'0'0'12980,"4"0"-12614,8 0-168,61 0 554,-1-2 0,72-13-1,-25-1-279,179-1-1,-117 10-385,191-9 144,533-2 290,-525 5-409,-357 12-115,191-8 27,144-6 23,1 0 34,1424 15 642,-1523 16-529,-63-2-153,57 16-38,-166-17 2,129 4 0,357-10 366,-384-7-347,633-6 231,-41 3-198,-396 5-8,15 20 130,-217-7-142,608 9 188,1074-11 16,-1248-13-102,-617 1-133,-1 1-4,0 2 1022,-14-1-1535,-123 3-3415,64-5-1899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08:23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4396 346 6177,'0'0'3889,"-21"31"-3311,-71 104 108,87-127-596,-184 282 2488,168-251-2477,2 0 0,2 2 0,1 0 0,3 1 0,-10 51 0,23-93-94,0 1-1,0 0 0,0-1 0,0 1 0,0 0 0,0-1 0,0 1 0,0 0 1,0-1-1,0 1 0,-1 0 0,1-1 0,0 1 0,0-1 0,0 1 0,-1 0 1,1-1-1,0 1 0,-1-1 0,1 1 0,-1-1 0,1 1 0,-1-1 0,1 1 1,0-1-1,-1 1 0,0-1 0,1 0 0,-1 1 0,1-1 0,-1 0 0,1 0 1,-1 1-1,0-1 0,1 0 0,-1 0 0,0 0 0,1 0 0,-1 1 0,0-1 1,1 0-1,-1 0 0,0 0 0,1-1 0,-1 1 0,1 0 0,-1 0 0,-1 0 1,-5-1 42,-241-12 712,73 1-345,9 5-269,-593-15-19,-40 46 666,52-16-361,435-10-47,-232 2-85,537 0-301,0 0 0,0-1 0,0 0 0,-1 0 0,1 0 0,0-1 0,0 0 0,1 0 0,-1-1 0,0 0 0,1 0 0,0-1 0,-1 1 0,-10-10 0,10 6-2,1 0 0,0 0-1,0-1 1,0 1 0,1-1 0,0-1 0,1 1 0,-1-1 0,2 1-1,-4-11 1,-1-13-5,1-1 0,2 0 0,1-1 0,1 1 1,3-39-1,-2 49 7,2 1 1,1 0-1,0-1 1,2 1-1,1 0 1,0 0-1,2 0 1,0 1-1,14-30 1,12-4 7,57-76 1,-60 94 0,-3-1 0,-1-2 0,-1 0 0,22-57 1,-44 94 67,-1-1 0,0 1 0,0-1 0,-1 1 1,1-1-1,-1 0 0,0 1 0,0-5 0,0 7 430,0 25-662,0-19 127,0 0 0,0 0 0,0-1 0,1 1 0,0 0 0,0-1 0,0 1 0,0 0 0,1-1 0,0 1 0,0-1 0,3 6-1,0-4 22,0-1 0,1 1 0,-1-1 0,1 0 0,1 0 0,12 7 0,21 12-13,2-2 1,0-2 0,77 26 0,139 23-146,146 1-268,-257-50 213,-2 7 0,161 50 0,-288-69 37,-14-6-50,1 0 0,-1-1 1,1 1-1,-1-1 0,1 0 1,-1 0-1,10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38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7402,'0'0'8224,"0"0"-8201,1 0 0,-1-1 0,0 1 0,1 0 0,-1 0 0,0 0 0,1-1-1,-1 1 1,1 0 0,-1 0 0,0 0 0,1 0 0,-1 0 0,1 0 0,-1 0 0,0 0 0,1 0 0,-1 0 0,1 0 0,-1 0 0,0 0 0,1 0-1,-1 1 1,0-1 0,1 0 0,-1 0 0,1 0 0,-1 0 0,0 1 0,0-1 0,1 0 0,-1 0 0,0 1 0,1-1 0,-1 0 0,0 1 0,0-1-1,1 0 1,-1 1 0,0-1 0,0 0 0,0 1 0,0-1 0,1 1 0,-1-1 0,0 0 0,0 1 0,0-1 0,0 0 0,0 1 0,7 13 108,-1 1 1,0 0 0,-2 0 0,1 0 0,-2 0 0,0 1 0,1 17 0,3 8 54,3 46 195,-3 1-1,-7 137 1,-2-87 74,2-137-257,-3-36-65,4-61 1,1 31-69,-3 20-65,1 0-5,6-60 0,-4 89 3,1 1-1,0 0 0,1 0 0,1 0 0,0 1 0,1 0 0,14-24 0,7-3-52,2 1-1,2 2 1,1 1 0,2 1-1,66-54 1,-93 84 25,1 1 0,-1-1 0,1 1 0,1 0 0,-1 1 0,1 0 0,0 1 0,13-5 0,-17 7 15,-1 1 0,1-1 0,-1 1 0,1-1 0,-1 1 0,1 1 0,-1-1 0,0 1 0,1 0 0,-1 0 0,1 0 1,-1 0-1,0 1 0,0-1 0,0 1 0,0 0 0,0 1 0,0-1 0,0 1 0,3 3 0,3 2 12,0 2 1,-1-1-1,0 1 1,-1 1 0,0 0-1,0 0 1,-1 0-1,-1 1 1,9 22-1,-12-28 3,-2 0-1,1-1 1,-1 1 0,1 0-1,-2 0 1,1 0-1,-1 1 1,0-1 0,0 0-1,0 0 1,-1 0-1,0 0 1,0 0 0,-1 0-1,0 0 1,0-1-1,0 1 1,0 0 0,-1-1-1,0 0 1,0 0-1,-1 0 1,1 0 0,-7 7-1,-7 4-4,-1-1 0,0-1 0,-1 0 0,-35 19 0,-90 37-77,128-62-36,0-1-1,-1-1 0,0-1 1,1 0-1,-2-2 0,1 1 1,0-2-1,-22 0 0,38-2 50,-1 0-1,1 0 0,0 0 1,0-1-1,-1 1 0,1 0 1,0-1-1,0 1 1,-1-1-1,1 0 0,0 1 1,0-1-1,0 0 0,0 0 1,0 1-1,0-1 0,0 0 1,0 0-1,0 0 1,1 0-1,-1 0 0,0-1 1,1 1-1,-1 0 0,0 0 1,1 0-1,-1-1 1,1 1-1,0 0 0,0 0 1,-1-1-1,1-1 0,-1-51-3872,1 37 966,0-10-2228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3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4417,'0'0'3831,"10"31"-2392,0-1-969,10 29 939,15 82 1,53 443 2730,-87-579-4849,1 27 1400,-2-21-3750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40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10 1856,'0'0'10193,"-38"-2"-9431,-117-5-416,148 7-312,0-1 0,0 1-1,0 1 1,0-1-1,0 1 1,0 1-1,0-1 1,0 1-1,0 0 1,1 1-1,-1-1 1,1 1 0,0 1-1,-1-1 1,2 1-1,-1 0 1,0 0-1,1 1 1,0 0-1,-6 5 1,-6 7 91,14-15-86,2-1-32,0-1 0,0 0 0,1 1 0,-1-1 0,0 1 0,0 0 0,1-1 0,-1 1 0,0 0-1,1-1 1,-1 1 0,1 0 0,-1-1 0,1 1 0,-1 0 0,1 0 0,-1 0 0,1 0 0,0-1 0,0 1 0,-1 0 0,1 0 0,0 0 0,0 0 0,0 0 0,0 1 0,0 0 338,1-3-311,1 1 0,-1 0 1,0 0-1,1 0 0,-1 0 0,0 0 0,0 0 1,1 0-1,-1 0 0,0 1 0,1-1 0,-1 0 0,0 1 1,0-1-1,2 2 0,2 2 123,0 1 0,-1 0 0,0 0 0,0 0 0,-1 0 0,1 0 0,-1 1 0,4 10 0,19 49 605,21 111-235,-46-173-527,0-1 1,0 1 0,0 0-1,0-1 1,0 1 0,0-1-1,1 0 1,-1 1 0,1-1-1,-1 0 1,1 0-1,0 0 1,0 0 0,0 0-1,0 0 1,0-1 0,1 1-1,-1 0 1,1-1 0,4 2-1,0-1-12,0 0 0,1-1-1,-1 0 1,1-1-1,-1 1 1,9-2 0,-5 1 47,-10 0-49,30-11-386,-20 3 402,0 0 1,0 0-1,-1-1 1,-1 0 0,1-1-1,-2 0 1,1-1-1,-1 1 1,-1-2 0,0 1-1,-1-1 1,0 0-1,-1 0 1,0-1-1,4-16 1,-2-13 40,-2 0-1,-1-68 1,-4 110 54,0 22-2,3 1-94,1 1 1,1-1-1,1-1 0,0 1 0,2-1 1,20 40-1,3 12 69,-22-52 9,2-1 0,0 0 0,1-1 0,1 0 1,1 0-1,0-2 0,2 0 0,0-1 0,1 0 0,1-1 1,0-1-1,1-1 0,37 21 0,-53-33-80,1 0 0,-1 0 1,1-1-1,-1 1 0,1-1 0,0 0 0,0 0 1,0 0-1,8 1 0,-11-2-55,-5-34-2761,-3 17 584,-1 1-1,-18-27 0,4 8-3191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40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1608,'0'0'12779,"164"144"-12635,-141-127-136,-8-7-8,-1-3-88,1 0-952,15-7-897,-15 0-807,8 0-2233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40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4385,'442'-52'2686,"-365"51"-1800,-77 1-868,1 0-1,-1-1 0,0 2 1,1-1-1,-1 0 0,1 0 1,-1 0-1,1 0 0,-1 0 0,0 0 1,1 0-1,-1 0 0,1 1 1,-1-1-1,0 0 0,1 0 1,-1 0-1,0 1 0,1-1 1,-1 0-1,0 1 0,1-1 1,-1 0-1,0 1 0,0-1 0,1 0 1,-1 1-1,0-1 0,0 0 1,0 1-1,0-1 0,1 1 1,-1-1-1,0 1 0,0-1 1,0 0-1,0 1 0,0-1 1,0 1-1,-2 21 660,0 0 0,-1 0 1,-1-1-1,-1 0 0,-2 0 0,0 0 1,0 0-1,-17 28 0,-98 150 1299,118-193-1885,-64 89 473,-50 82 96,115-172-1231,1 0 1,-1 0-1,-1-1 0,1 1 1,0 0-1,-1-1 0,0 0 1,-9 7-1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42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62 245 4097,'0'0'5917,"25"-2"-5307,40-6 245,84-22 1,-149 30-854,54-14 995,99-39 0,-151 51-974,0 0-1,0 0 1,-1 0 0,1 0-1,-1 0 1,1 0 0,-1-1-1,0 1 1,0-1 0,0 1-1,0-1 1,0 1 0,-1-1-1,1 1 1,-1-1 0,0 0-1,0 1 1,0-1 0,0 0-1,0 1 1,0-1 0,-1 0 0,1 1-1,-1-1 1,0 1 0,0-1-1,0 1 1,0-1 0,0 1-1,0 0 1,-1-1 0,1 1-1,-3-3 1,-5-1 71,0 0 0,-1 1 0,1 0 0,-1 0 0,0 1 0,-1 1 1,1-1-1,-1 2 0,1-1 0,-15 0 0,-19-1 247,-52 1-1,86 4-340,1 0-1,-1 0 0,0 1 1,1 0-1,-1 1 0,1 0 0,0 1 1,0 0-1,0 0 0,0 1 1,1 0-1,0 0 0,0 1 1,0 0-1,0 1 0,1 0 1,-11 13-1,9-9-8,1 0 0,0 0 0,0 1 0,1 0 0,1 1 0,0 0 0,1 0 0,0 0 0,1 0 0,0 1 0,-3 26 0,6-27 2,0 0 1,0 0-1,1 0 0,1 0 0,0 0 1,4 15-1,-4-24 5,0 0-1,1 0 1,0 0-1,0 0 1,0 0-1,1 0 1,-1 0-1,1-1 1,0 1-1,0-1 1,0 0-1,0 0 1,1 0 0,-1 0-1,1-1 1,-1 1-1,1-1 1,0 0-1,0 0 1,0 0-1,7 1 1,2 1 2,0 0 1,0-1-1,1-1 0,-1 0 1,1-1-1,-1 0 0,1-1 1,0-1-1,-1 0 0,1-1 1,-1 0-1,0-1 0,17-6 1,-10 2-42,-1-2-1,-1 0 1,1 0 0,-1-2 0,-1 0 0,0-1 0,29-27 0,-29 23-140,-10 10 117,-1 0-1,1 0 1,-1 0-1,-1-1 1,1 0-1,8-16 1,-7 15 50,-2 11 10,-2 17 28,-2 23 163,2 1-1,2-1 0,15 60 1,-13-75-136,1 0 1,2 0-1,1-1 1,0 0-1,3-1 0,16 26 1,-29-50-115,0 0-18,0 0 0,0 0 0,1 0 0,-1 0 0,0 0 0,1 0 0,-1-1 0,1 1 0,0-1 0,0 1-1,0-1 1,0 1 0,0-1 0,0 0 0,0 0 0,0 0 0,0 0 0,3 1 0,-4-19-2264,0-66-2860,5 45-451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42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1792,'0'0'10201,"0"-28"-9901,0-221 416,0 236-696,0 5 1,-1-1 1,2 0-1,-1 1 0,1-1 1,1 0-1,3-14 0,-3 19-20,0 1 0,0 0-1,0 0 1,0 0 0,1 0 0,-1 0 0,1 0 0,0 1-1,0-1 1,0 1 0,0 0 0,0 0 0,0 0-1,0 0 1,1 1 0,-1-1 0,1 1 0,5-2-1,8-1-195,-1 0-1,1 1 1,0 1-1,0 0 1,0 1-1,25 2 0,-31 0-347,-1 0 0,1 1 0,-1 0 0,0 0 0,0 1 0,15 7 0,6 7-3191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4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0 5033,'0'0'5125,"-18"8"-4906,2-2-171,10-4-28,-1 0-1,1 1 0,-1 0 1,1 0-1,0 0 1,0 1-1,1 0 0,-1 0 1,1 0-1,0 1 1,0-1-1,0 1 0,1 0 1,-1 1-1,-4 8 1,2-4 164,0 1 0,1 1 0,0-1 0,1 1 0,1 0 0,0 0 0,0 0 0,1 0 0,1 1 0,0-1 0,-1 15 0,3-22-163,0 0 79,0 0 0,0 0-1,0 0 1,1 0 0,0-1 0,0 1-1,2 8 1,-2-11-69,1 0-1,-1 0 0,0 0 1,1-1-1,0 1 1,-1-1-1,1 1 0,0-1 1,-1 0-1,1 1 1,0-1-1,0 0 1,0 0-1,0 0 0,0-1 1,0 1-1,0 0 1,1-1-1,-1 1 0,4-1 1,18 4 6,0-1 1,0-1-1,0-2 0,0 0 1,0-1-1,0-2 1,0 0-1,0-2 1,0 0-1,-1-2 0,0 0 1,0-2-1,-1 0 1,0-2-1,38-24 1,-57 32-354,0 0 1,-1 0-1,1 0 1,-1-1-1,1 1 1,-1-1-1,0 1 1,0-1-1,0 0 1,-1 0-1,0 0 1,1 0-1,-1 0 1,-1 0-1,2-6 1,-1-10-2701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43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637 126 3065,'0'0'5390,"0"-7"-4362,1-2-862,-1 6-47,0 1 1,1-1-1,-1 0 0,0 1 1,0-1-1,0 0 0,-1 1 0,1-1 1,-1 1-1,1-1 0,-1 0 0,0 1 1,0-1-1,0 1 0,0 0 0,-1-1 1,1 1-1,-1 0 0,1 0 0,-1 0 1,0 0-1,0 0 0,1 0 0,-4-2 1,-8-3 131,1 1 0,-1 0 0,0 1 0,0 0 1,0 1-1,-1 0 0,1 1 0,-20-1 0,-12 1-26,-56 3-1,43 1-241,48-1 18,0 0-1,1 1 0,-1 0 1,0 1-1,1 0 1,-1 1-1,1-1 0,0 2 1,0 0-1,0 0 1,1 0-1,-1 1 0,1 0 1,0 1-1,0 0 0,1 0 1,0 1-1,0 0 1,0 0-1,1 0 0,0 1 1,0 0-1,-5 11 1,2-5 42,0 2 1,1-1 0,0 1-1,2 0 1,0 1 0,0 0-1,2 0 1,0 0 0,1 0-1,1 1 1,-1 23 0,2 7 78,0-25-87,0 0 1,2 0 0,6 43 0,-5-59-9,-1-1 1,1 0 0,0 0 0,0-1-1,1 1 1,0 0 0,0-1-1,0 0 1,1 1 0,-1-1-1,1 0 1,1-1 0,-1 1-1,1-1 1,-1 0 0,1 0-1,0 0 1,1-1 0,5 4 0,11 2 42,0 0 0,1-1 1,0-1-1,0-1 0,1-1 1,32 3-1,7-4-248,77-5 1,-136 1 57,1 0-1,0-1 1,0 0 0,0 0-1,-1 0 1,1 0 0,0-1 0,-1 0-1,0 0 1,1 0 0,-1-1-1,6-3 1,-7 3-345,0 1-1,0-1 1,-1 0-1,1 0 1,-1 0-1,1-1 1,-1 1-1,0 0 1,3-7-1,-1-17-4975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22:46:44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31 2897,'0'0'8165,"-17"-5"-7414,-5-1-211,-1 0 0,-33-5 1,48 10-464,-1 0 1,1 1 0,0 0 0,-1 0-1,1 1 1,0 0 0,0 0 0,-1 1-1,1 0 1,0 1 0,1-1 0,-15 8-1,7 0-33,0 0 0,1 1-1,0 1 1,1 0 0,-17 20 0,24-26 34,1 0 1,0 1 0,1 0 0,-1 1 0,1-1 0,1 0 0,-1 1 0,1 0 0,1 0 0,0 0 0,0 0 0,0 0-1,0 15 1,3-22-72,0 0 0,0 0 0,0 0 0,0-1-1,0 1 1,0 0 0,1-1 0,-1 1 0,0-1-1,1 1 1,-1-1 0,0 0 0,1 1 0,-1-1 0,0 0-1,1 0 1,-1 0 0,1 0 0,-1 0 0,0 0-1,1 0 1,-1-1 0,2 0 0,3 1 20,46 1 114,0-2 0,0-2 0,0-3-1,87-21 1,-134 26-133,3-2 3,-1 1-1,0-1 1,1 1-1,0 1 1,-1 0 0,1 0-1,0 0 1,0 1-1,-1 0 1,10 2-1,-16-1 7,0 0-1,0 0 0,0 0 1,0 0-1,0 0 0,-1 0 1,1 0-1,0 0 0,-1 0 1,1 0-1,-1 0 0,1 1 1,-1-1-1,1 0 0,-1 0 1,0 1-1,0-1 0,0 0 1,0 1-1,0-1 0,0 0 1,0 1-1,0-1 0,-1 3 1,1 6 92,8 389 1156,-10-249-359,2-145-881,0-1 0,1 0-1,-1 0 1,0 0 0,1 0 0,0 0 0,0 0 0,0 0-1,1 0 1,-1 0 0,1-1 0,0 1 0,0 0 0,0-1-1,1 1 1,-1-1 0,1 0 0,0 0 0,0 0 0,0 0-1,0-1 1,0 1 0,0-1 0,1 0 0,0 1 0,-1-2-1,1 1 1,5 2 0,-8-4-74,0 0 0,0 1 0,0-1 0,0 0-1,0 1 1,0-1 0,0 1 0,0-1 0,-1 1 0,1-1 0,0 1 0,0 0 0,-1-1 0,1 1-1,0 0 1,-1 0 0,1 0 0,-1-1 0,1 1 0,-1 0 0,1 0 0,-1 0 0,0 0-1,1 0 1,-1 0 0,0 0 0,0 0 0,0 1 0,1 1-407,-1-1 0,0 0-1,0 1 1,0-1 0,0 0 0,-1 1-1,1-1 1,-1 0 0,1 1 0,-1-1 0,0 0-1,-1 3 1,-17 17-5907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0001-ABF3-7BF0-99C0-4B5D527E9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0F5F2-918E-E32B-8D29-A80BB30D6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40BC-7D1D-B198-B15B-A6ABA785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6DAE-2649-4DC8-3973-CC1C9953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AB63-A54A-2EC7-C072-D3640A8A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2F21-D05E-D0A0-9587-89963CFB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62D7C-022E-C13C-4484-12D47F84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25D0C-3A73-4B65-0CDD-11936D10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EB24-CCBF-25BA-D3B8-02DC2B22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B72A-5A38-DB94-84B9-96423D46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DD959-ECD0-9711-4941-5369C5DD9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C2E0E-DE78-4697-D7FE-20F45CA51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30E6-E71E-20D7-A60E-9C5CE656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965F-4945-1E9C-C3EF-25B3DE46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5DE0-A3D2-26C1-E896-A7AE0842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2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E3C2-77EE-E6AB-E761-48CBD2E2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FA9A-0BDE-15ED-3357-8DB57847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8645-C3C3-074C-C649-7710238C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AA56-9492-765D-53F7-6D0027E2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7AEC-E466-912A-7C85-37988380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9610-BEC7-5015-705C-E15E17D3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EEF4-1E5F-B3F1-6A2C-68E914BA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19915-3F15-B8B5-5A35-906B4151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5A28B-5EAA-F15B-41C4-C9676AE0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47C8-8534-F569-656D-6746BE4C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0250-261C-6C67-BD09-776B771F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DECF-CC81-9D40-8619-EA508B04F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AA77F-9EB4-E1EF-ED27-F7DCE1E7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1F54-AC10-3EE2-C9EC-C4C4DF22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2233D-502E-0471-80FA-DEC4BD9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8EA8-8CA1-BD49-182E-896281FB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03A-7379-9CA4-7372-A76D6A7D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3327-137E-D775-578A-89A65545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6DD02-B6BE-5654-2C56-419A0440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B0065-9129-4036-A4D1-41B83BE3D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FDD74-FD2E-CC72-5B80-50AC1C94E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58BE3-5A47-7AA9-EC8A-4F35811D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E5D52-5CF6-6A6F-CDF7-3768159B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DCDD2-AB80-2F7E-0DE3-79F1B97F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1A02-9186-E5A5-8868-F5789EAD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D364F-A2CE-4CEB-D316-7DC4140D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9279-429E-2ABF-8921-F1C0E51F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DDF32-B106-E3CB-6137-988B7897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10259-B661-87C8-69FE-3CCEEF4F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DE85A-BC25-45D3-18EE-B9FFE6B8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6E19-7094-A229-AFE6-889CB5BA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3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0E88-8AB4-7361-2F4C-DDFF7162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BCA2-D25D-5F0C-592D-25DE925F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E6D82-8ACE-9374-4431-A29223D27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43CB8-BDAD-8DC5-6F3A-66EC0F11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9E6A-3CB5-19D5-EAFB-6067C375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B9860-3B45-0FE3-467C-FB119E3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20B2-C343-6837-DC92-B33392A9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4F767-7D0B-EBA8-7948-373CFAB8B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61884-5E6D-06E0-6A64-00398AD18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84B90-8691-CED9-C2E6-1002972D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210D5-C51F-74AC-52B7-C1967FD4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92D7A-4DEB-D58E-D0F5-FDC5DF2E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39C75-3E9A-B784-65A7-3D6E81A0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6EE2-1EB7-CC07-FFE9-D4B9FECA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070D-C32B-1CA0-24D8-18ED141B3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73F01-E9E4-4C08-9F07-22E028F42F4F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6D56-F2F9-75E2-59F3-6F69AB3C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A483-360A-AB24-658D-B6D34B1E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2D9E7-21C8-4758-95FE-765BC9813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0.xml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image" Target="../media/image160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5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image" Target="../media/image144.png"/><Relationship Id="rId304" Type="http://schemas.openxmlformats.org/officeDocument/2006/relationships/customXml" Target="../ink/ink153.xml"/><Relationship Id="rId346" Type="http://schemas.openxmlformats.org/officeDocument/2006/relationships/customXml" Target="../ink/ink175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6.png"/><Relationship Id="rId357" Type="http://schemas.openxmlformats.org/officeDocument/2006/relationships/image" Target="../media/image176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image" Target="../media/image161.png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37" Type="http://schemas.openxmlformats.org/officeDocument/2006/relationships/image" Target="../media/image166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92" Type="http://schemas.openxmlformats.org/officeDocument/2006/relationships/image" Target="../media/image145.png"/><Relationship Id="rId306" Type="http://schemas.openxmlformats.org/officeDocument/2006/relationships/customXml" Target="../ink/ink154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6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7.png"/><Relationship Id="rId359" Type="http://schemas.openxmlformats.org/officeDocument/2006/relationships/image" Target="../media/image177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6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2.xml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customXml" Target="../ink/ink142.xml"/><Relationship Id="rId318" Type="http://schemas.openxmlformats.org/officeDocument/2006/relationships/customXml" Target="../ink/ink160.xml"/><Relationship Id="rId339" Type="http://schemas.openxmlformats.org/officeDocument/2006/relationships/image" Target="../media/image167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50" Type="http://schemas.openxmlformats.org/officeDocument/2006/relationships/customXml" Target="../ink/ink177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image" Target="../media/image146.png"/><Relationship Id="rId308" Type="http://schemas.openxmlformats.org/officeDocument/2006/relationships/customXml" Target="../ink/ink155.xml"/><Relationship Id="rId329" Type="http://schemas.openxmlformats.org/officeDocument/2006/relationships/image" Target="../media/image162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2.xml"/><Relationship Id="rId361" Type="http://schemas.openxmlformats.org/officeDocument/2006/relationships/image" Target="../media/image178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image" Target="../media/image141.png"/><Relationship Id="rId319" Type="http://schemas.openxmlformats.org/officeDocument/2006/relationships/image" Target="../media/image158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7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3.png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customXml" Target="../ink/ink148.xml"/><Relationship Id="rId309" Type="http://schemas.openxmlformats.org/officeDocument/2006/relationships/image" Target="../media/image153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1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6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customXml" Target="../ink/ink143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6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3.png"/><Relationship Id="rId352" Type="http://schemas.openxmlformats.org/officeDocument/2006/relationships/customXml" Target="../ink/ink17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image" Target="../media/image147.png"/><Relationship Id="rId300" Type="http://schemas.openxmlformats.org/officeDocument/2006/relationships/image" Target="../media/image149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customXml" Target="../ink/ink162.xml"/><Relationship Id="rId342" Type="http://schemas.openxmlformats.org/officeDocument/2006/relationships/customXml" Target="../ink/ink173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image" Target="../media/image14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4.png"/><Relationship Id="rId332" Type="http://schemas.openxmlformats.org/officeDocument/2006/relationships/customXml" Target="../ink/ink168.xml"/><Relationship Id="rId353" Type="http://schemas.openxmlformats.org/officeDocument/2006/relationships/image" Target="../media/image17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customXml" Target="../ink/ink149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customXml" Target="../ink/ink151.xml"/><Relationship Id="rId322" Type="http://schemas.openxmlformats.org/officeDocument/2006/relationships/image" Target="../media/image159.png"/><Relationship Id="rId343" Type="http://schemas.openxmlformats.org/officeDocument/2006/relationships/image" Target="../media/image169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customXml" Target="../ink/ink144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7.xml"/><Relationship Id="rId333" Type="http://schemas.openxmlformats.org/officeDocument/2006/relationships/image" Target="../media/image164.png"/><Relationship Id="rId354" Type="http://schemas.openxmlformats.org/officeDocument/2006/relationships/customXml" Target="../ink/ink179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image" Target="../media/image148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image" Target="../media/image150.png"/><Relationship Id="rId323" Type="http://schemas.openxmlformats.org/officeDocument/2006/relationships/customXml" Target="../ink/ink163.xml"/><Relationship Id="rId344" Type="http://schemas.openxmlformats.org/officeDocument/2006/relationships/customXml" Target="../ink/ink174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image" Target="../media/image143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5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9.xml"/><Relationship Id="rId355" Type="http://schemas.openxmlformats.org/officeDocument/2006/relationships/image" Target="../media/image175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customXml" Target="../ink/ink152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0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customXml" Target="../ink/ink145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8.xml"/><Relationship Id="rId356" Type="http://schemas.openxmlformats.org/officeDocument/2006/relationships/customXml" Target="../ink/ink180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4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7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customXml" Target="../ink/ink146.xml"/><Relationship Id="rId305" Type="http://schemas.openxmlformats.org/officeDocument/2006/relationships/image" Target="../media/image151.png"/><Relationship Id="rId347" Type="http://schemas.openxmlformats.org/officeDocument/2006/relationships/image" Target="../media/image171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9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81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customXml" Target="../ink/ink165.xml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71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image" Target="../media/image152.png"/><Relationship Id="rId349" Type="http://schemas.openxmlformats.org/officeDocument/2006/relationships/image" Target="../media/image1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A9C4270-C240-7EC0-9885-9D0B3E1BD9F5}"/>
              </a:ext>
            </a:extLst>
          </p:cNvPr>
          <p:cNvSpPr/>
          <p:nvPr/>
        </p:nvSpPr>
        <p:spPr>
          <a:xfrm>
            <a:off x="3071004" y="327804"/>
            <a:ext cx="4649638" cy="64094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617456-9281-B29A-40CB-BAAD02B2E8F4}"/>
                  </a:ext>
                </a:extLst>
              </p14:cNvPr>
              <p14:cNvContentPartPr/>
              <p14:nvPr/>
            </p14:nvContentPartPr>
            <p14:xfrm>
              <a:off x="5157713" y="3160657"/>
              <a:ext cx="437760" cy="227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617456-9281-B29A-40CB-BAAD02B2E8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1593" y="3154537"/>
                <a:ext cx="4500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654FEEC-0027-4D71-07B5-B5701B428B4C}"/>
                  </a:ext>
                </a:extLst>
              </p14:cNvPr>
              <p14:cNvContentPartPr/>
              <p14:nvPr/>
            </p14:nvContentPartPr>
            <p14:xfrm>
              <a:off x="3760553" y="1352377"/>
              <a:ext cx="478080" cy="271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654FEEC-0027-4D71-07B5-B5701B428B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4433" y="1346257"/>
                <a:ext cx="4903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BCAB1E-DC78-D31C-ACFD-7C6A0A2A674F}"/>
                  </a:ext>
                </a:extLst>
              </p14:cNvPr>
              <p14:cNvContentPartPr/>
              <p14:nvPr/>
            </p14:nvContentPartPr>
            <p14:xfrm>
              <a:off x="6528953" y="1231777"/>
              <a:ext cx="640440" cy="348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BCAB1E-DC78-D31C-ACFD-7C6A0A2A67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22833" y="1225657"/>
                <a:ext cx="65268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292115C-DCA0-C377-4008-59FC752B51F2}"/>
              </a:ext>
            </a:extLst>
          </p:cNvPr>
          <p:cNvGrpSpPr/>
          <p:nvPr/>
        </p:nvGrpSpPr>
        <p:grpSpPr>
          <a:xfrm>
            <a:off x="4192193" y="5077657"/>
            <a:ext cx="1620720" cy="1333440"/>
            <a:chOff x="4192193" y="5077657"/>
            <a:chExt cx="1620720" cy="13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D8D377-6C1C-8395-5C5D-3C1D4995FD7E}"/>
                    </a:ext>
                  </a:extLst>
                </p14:cNvPr>
                <p14:cNvContentPartPr/>
                <p14:nvPr/>
              </p14:nvContentPartPr>
              <p14:xfrm>
                <a:off x="4435553" y="5922937"/>
                <a:ext cx="403560" cy="488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D8D377-6C1C-8395-5C5D-3C1D4995FD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9433" y="5916817"/>
                  <a:ext cx="4158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737C8D-2D9D-0061-152C-E65983DCF4BD}"/>
                    </a:ext>
                  </a:extLst>
                </p14:cNvPr>
                <p14:cNvContentPartPr/>
                <p14:nvPr/>
              </p14:nvContentPartPr>
              <p14:xfrm>
                <a:off x="4286153" y="5708377"/>
                <a:ext cx="261720" cy="48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737C8D-2D9D-0061-152C-E65983DCF4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80033" y="5702257"/>
                  <a:ext cx="2739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17C7F0-4641-D2CB-24B5-2290E1EA63A8}"/>
                    </a:ext>
                  </a:extLst>
                </p14:cNvPr>
                <p14:cNvContentPartPr/>
                <p14:nvPr/>
              </p14:nvContentPartPr>
              <p14:xfrm>
                <a:off x="4647953" y="5727817"/>
                <a:ext cx="768240" cy="475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17C7F0-4641-D2CB-24B5-2290E1EA6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1833" y="5721697"/>
                  <a:ext cx="7804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1C2D97C-5C60-5FB9-39ED-EDE18F91893D}"/>
                    </a:ext>
                  </a:extLst>
                </p14:cNvPr>
                <p14:cNvContentPartPr/>
                <p14:nvPr/>
              </p14:nvContentPartPr>
              <p14:xfrm>
                <a:off x="4608713" y="5077657"/>
                <a:ext cx="535680" cy="266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1C2D97C-5C60-5FB9-39ED-EDE18F9189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02593" y="5071537"/>
                  <a:ext cx="547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801A28-7EAB-3B9F-5B7E-0C6BFFC633D0}"/>
                    </a:ext>
                  </a:extLst>
                </p14:cNvPr>
                <p14:cNvContentPartPr/>
                <p14:nvPr/>
              </p14:nvContentPartPr>
              <p14:xfrm>
                <a:off x="4440953" y="5434417"/>
                <a:ext cx="1371960" cy="56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801A28-7EAB-3B9F-5B7E-0C6BFFC633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34833" y="5428297"/>
                  <a:ext cx="1384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5B4AFB-9076-2536-F04E-85CE37135D83}"/>
                    </a:ext>
                  </a:extLst>
                </p14:cNvPr>
                <p14:cNvContentPartPr/>
                <p14:nvPr/>
              </p14:nvContentPartPr>
              <p14:xfrm>
                <a:off x="4192193" y="5309137"/>
                <a:ext cx="1582920" cy="40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5B4AFB-9076-2536-F04E-85CE37135D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86073" y="5303017"/>
                  <a:ext cx="1595160" cy="41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6A38147-3D9A-8F02-A039-81C6EEA3903D}"/>
                  </a:ext>
                </a:extLst>
              </p14:cNvPr>
              <p14:cNvContentPartPr/>
              <p14:nvPr/>
            </p14:nvContentPartPr>
            <p14:xfrm>
              <a:off x="4458593" y="2893897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6A38147-3D9A-8F02-A039-81C6EEA390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52473" y="288777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D236089-5C15-DB90-C736-E53587B598B7}"/>
                  </a:ext>
                </a:extLst>
              </p14:cNvPr>
              <p14:cNvContentPartPr/>
              <p14:nvPr/>
            </p14:nvContentPartPr>
            <p14:xfrm>
              <a:off x="3315198" y="1464112"/>
              <a:ext cx="1576440" cy="518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D236089-5C15-DB90-C736-E53587B598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09078" y="1457992"/>
                <a:ext cx="158868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443AA1-8602-3EFA-117E-A9C08000DA90}"/>
                  </a:ext>
                </a:extLst>
              </p14:cNvPr>
              <p14:cNvContentPartPr/>
              <p14:nvPr/>
            </p14:nvContentPartPr>
            <p14:xfrm>
              <a:off x="3115398" y="1490752"/>
              <a:ext cx="1979640" cy="849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443AA1-8602-3EFA-117E-A9C08000DA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09278" y="1484632"/>
                <a:ext cx="1991880" cy="86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0CFE95B-8E22-D93B-43A5-952574FB5CA5}"/>
              </a:ext>
            </a:extLst>
          </p:cNvPr>
          <p:cNvGrpSpPr/>
          <p:nvPr/>
        </p:nvGrpSpPr>
        <p:grpSpPr>
          <a:xfrm>
            <a:off x="5856078" y="1329832"/>
            <a:ext cx="2495520" cy="894960"/>
            <a:chOff x="5856078" y="1329832"/>
            <a:chExt cx="2495520" cy="89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E0C4C27-04BD-3D1D-DECE-BD51447CBD65}"/>
                    </a:ext>
                  </a:extLst>
                </p14:cNvPr>
                <p14:cNvContentPartPr/>
                <p14:nvPr/>
              </p14:nvContentPartPr>
              <p14:xfrm>
                <a:off x="5856078" y="1329832"/>
                <a:ext cx="379080" cy="147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E0C4C27-04BD-3D1D-DECE-BD51447CBD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49958" y="1323712"/>
                  <a:ext cx="391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ACE608-D846-DB2F-74D4-34CB007E7F76}"/>
                    </a:ext>
                  </a:extLst>
                </p14:cNvPr>
                <p14:cNvContentPartPr/>
                <p14:nvPr/>
              </p14:nvContentPartPr>
              <p14:xfrm>
                <a:off x="6170358" y="1392832"/>
                <a:ext cx="1768320" cy="525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ACE608-D846-DB2F-74D4-34CB007E7F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64238" y="1386712"/>
                  <a:ext cx="17805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E1E4288-8AD7-9161-73C3-0503CCB444B0}"/>
                    </a:ext>
                  </a:extLst>
                </p14:cNvPr>
                <p14:cNvContentPartPr/>
                <p14:nvPr/>
              </p14:nvContentPartPr>
              <p14:xfrm>
                <a:off x="5890998" y="1504072"/>
                <a:ext cx="2460600" cy="720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E1E4288-8AD7-9161-73C3-0503CCB444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84878" y="1497952"/>
                  <a:ext cx="2472840" cy="73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8BAC84F-D4FF-84D8-F372-3E113E093F83}"/>
                  </a:ext>
                </a:extLst>
              </p14:cNvPr>
              <p14:cNvContentPartPr/>
              <p14:nvPr/>
            </p14:nvContentPartPr>
            <p14:xfrm>
              <a:off x="5410398" y="4676752"/>
              <a:ext cx="493200" cy="265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8BAC84F-D4FF-84D8-F372-3E113E093F8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04278" y="4670632"/>
                <a:ext cx="5054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0B47617-C173-82DC-815B-D45C19CAE292}"/>
                  </a:ext>
                </a:extLst>
              </p14:cNvPr>
              <p14:cNvContentPartPr/>
              <p14:nvPr/>
            </p14:nvContentPartPr>
            <p14:xfrm>
              <a:off x="5333718" y="3252592"/>
              <a:ext cx="69120" cy="60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0B47617-C173-82DC-815B-D45C19CAE2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27598" y="3246472"/>
                <a:ext cx="813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431AB7B-6993-263D-3A75-205CA09C1C58}"/>
                  </a:ext>
                </a:extLst>
              </p14:cNvPr>
              <p14:cNvContentPartPr/>
              <p14:nvPr/>
            </p14:nvContentPartPr>
            <p14:xfrm>
              <a:off x="3138078" y="659152"/>
              <a:ext cx="4725000" cy="119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431AB7B-6993-263D-3A75-205CA09C1C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31958" y="653032"/>
                <a:ext cx="47372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DC85F84-258D-0033-0538-92590A4FEA89}"/>
                  </a:ext>
                </a:extLst>
              </p14:cNvPr>
              <p14:cNvContentPartPr/>
              <p14:nvPr/>
            </p14:nvContentPartPr>
            <p14:xfrm>
              <a:off x="3677718" y="2666152"/>
              <a:ext cx="73800" cy="51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DC85F84-258D-0033-0538-92590A4FEA8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71598" y="2660032"/>
                <a:ext cx="860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4C9C630-667B-51CD-CB2B-E296F687D06D}"/>
                  </a:ext>
                </a:extLst>
              </p14:cNvPr>
              <p14:cNvContentPartPr/>
              <p14:nvPr/>
            </p14:nvContentPartPr>
            <p14:xfrm>
              <a:off x="5143278" y="3024712"/>
              <a:ext cx="470520" cy="394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4C9C630-667B-51CD-CB2B-E296F687D0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80638" y="2961712"/>
                <a:ext cx="5961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DF7F059-052F-EA9E-78F9-6727327AECAF}"/>
                  </a:ext>
                </a:extLst>
              </p14:cNvPr>
              <p14:cNvContentPartPr/>
              <p14:nvPr/>
            </p14:nvContentPartPr>
            <p14:xfrm>
              <a:off x="3828558" y="1397872"/>
              <a:ext cx="369720" cy="304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DF7F059-052F-EA9E-78F9-6727327AECA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65918" y="1335232"/>
                <a:ext cx="4953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549C7FC-6837-226E-8B37-466985A1C1A8}"/>
                  </a:ext>
                </a:extLst>
              </p14:cNvPr>
              <p14:cNvContentPartPr/>
              <p14:nvPr/>
            </p14:nvContentPartPr>
            <p14:xfrm>
              <a:off x="6635838" y="1224352"/>
              <a:ext cx="534600" cy="365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549C7FC-6837-226E-8B37-466985A1C1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73198" y="1161352"/>
                <a:ext cx="660240" cy="49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DB4880E-2153-E813-E8C6-2902E1B820F9}"/>
              </a:ext>
            </a:extLst>
          </p:cNvPr>
          <p:cNvGrpSpPr/>
          <p:nvPr/>
        </p:nvGrpSpPr>
        <p:grpSpPr>
          <a:xfrm>
            <a:off x="7115718" y="723232"/>
            <a:ext cx="2890440" cy="497520"/>
            <a:chOff x="7115718" y="723232"/>
            <a:chExt cx="289044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125EB96-CDC7-67BB-51EC-39A99B3BC052}"/>
                    </a:ext>
                  </a:extLst>
                </p14:cNvPr>
                <p14:cNvContentPartPr/>
                <p14:nvPr/>
              </p14:nvContentPartPr>
              <p14:xfrm>
                <a:off x="7115718" y="832672"/>
                <a:ext cx="1410120" cy="316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125EB96-CDC7-67BB-51EC-39A99B3BC0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09598" y="826552"/>
                  <a:ext cx="1422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ABF5830-3479-6089-9F99-9F5F52575C5E}"/>
                    </a:ext>
                  </a:extLst>
                </p14:cNvPr>
                <p14:cNvContentPartPr/>
                <p14:nvPr/>
              </p14:nvContentPartPr>
              <p14:xfrm>
                <a:off x="7215798" y="892072"/>
                <a:ext cx="333000" cy="265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ABF5830-3479-6089-9F99-9F5F52575C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09678" y="885952"/>
                  <a:ext cx="345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BA0961-F0CB-64EA-FF20-437B3DA0A37C}"/>
                    </a:ext>
                  </a:extLst>
                </p14:cNvPr>
                <p14:cNvContentPartPr/>
                <p14:nvPr/>
              </p14:nvContentPartPr>
              <p14:xfrm>
                <a:off x="8746158" y="723232"/>
                <a:ext cx="282240" cy="367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BA0961-F0CB-64EA-FF20-437B3DA0A3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40038" y="717112"/>
                  <a:ext cx="2944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70AAC89-CA0A-9474-B521-CF09D8BBC528}"/>
                    </a:ext>
                  </a:extLst>
                </p14:cNvPr>
                <p14:cNvContentPartPr/>
                <p14:nvPr/>
              </p14:nvContentPartPr>
              <p14:xfrm>
                <a:off x="8848398" y="966232"/>
                <a:ext cx="217800" cy="144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70AAC89-CA0A-9474-B521-CF09D8BBC5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2278" y="960112"/>
                  <a:ext cx="230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636B4AE-9681-26FC-96EC-0270A0187B60}"/>
                    </a:ext>
                  </a:extLst>
                </p14:cNvPr>
                <p14:cNvContentPartPr/>
                <p14:nvPr/>
              </p14:nvContentPartPr>
              <p14:xfrm>
                <a:off x="9151878" y="978112"/>
                <a:ext cx="177480" cy="140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636B4AE-9681-26FC-96EC-0270A0187B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45758" y="971992"/>
                  <a:ext cx="189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2AD13F0-A16E-CC38-509A-BC8A7FF9A2E7}"/>
                    </a:ext>
                  </a:extLst>
                </p14:cNvPr>
                <p14:cNvContentPartPr/>
                <p14:nvPr/>
              </p14:nvContentPartPr>
              <p14:xfrm>
                <a:off x="9390918" y="1004752"/>
                <a:ext cx="234000" cy="17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2AD13F0-A16E-CC38-509A-BC8A7FF9A2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84798" y="998632"/>
                  <a:ext cx="246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CB18BE0-4194-D35A-6CD9-0C81FC832E9F}"/>
                    </a:ext>
                  </a:extLst>
                </p14:cNvPr>
                <p14:cNvContentPartPr/>
                <p14:nvPr/>
              </p14:nvContentPartPr>
              <p14:xfrm>
                <a:off x="9484878" y="923752"/>
                <a:ext cx="24480" cy="224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CB18BE0-4194-D35A-6CD9-0C81FC832E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78758" y="917632"/>
                  <a:ext cx="36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94FF377-55CB-AE8D-0B76-F7A2F7867FE7}"/>
                    </a:ext>
                  </a:extLst>
                </p14:cNvPr>
                <p14:cNvContentPartPr/>
                <p14:nvPr/>
              </p14:nvContentPartPr>
              <p14:xfrm>
                <a:off x="9583878" y="1053712"/>
                <a:ext cx="215280" cy="167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94FF377-55CB-AE8D-0B76-F7A2F7867F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77758" y="1047592"/>
                  <a:ext cx="227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8F121A5-85DC-2A1D-DABB-B8E8955DA57B}"/>
                    </a:ext>
                  </a:extLst>
                </p14:cNvPr>
                <p14:cNvContentPartPr/>
                <p14:nvPr/>
              </p14:nvContentPartPr>
              <p14:xfrm>
                <a:off x="9981678" y="995032"/>
                <a:ext cx="24480" cy="207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8F121A5-85DC-2A1D-DABB-B8E8955DA5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75558" y="988912"/>
                  <a:ext cx="3672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7F95094-54AE-97A1-F73D-78B7219FCD5E}"/>
                  </a:ext>
                </a:extLst>
              </p14:cNvPr>
              <p14:cNvContentPartPr/>
              <p14:nvPr/>
            </p14:nvContentPartPr>
            <p14:xfrm>
              <a:off x="5303118" y="3210472"/>
              <a:ext cx="104760" cy="105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7F95094-54AE-97A1-F73D-78B7219FCD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96998" y="3204352"/>
                <a:ext cx="1170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9746D9A-DC57-915B-85DD-4EFD8FBF6086}"/>
                  </a:ext>
                </a:extLst>
              </p14:cNvPr>
              <p14:cNvContentPartPr/>
              <p14:nvPr/>
            </p14:nvContentPartPr>
            <p14:xfrm>
              <a:off x="5267118" y="3237472"/>
              <a:ext cx="146520" cy="131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9746D9A-DC57-915B-85DD-4EFD8FBF608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60998" y="3231352"/>
                <a:ext cx="1587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DAD6890-CF6A-F893-0935-21867EDFA52E}"/>
                  </a:ext>
                </a:extLst>
              </p14:cNvPr>
              <p14:cNvContentPartPr/>
              <p14:nvPr/>
            </p14:nvContentPartPr>
            <p14:xfrm>
              <a:off x="6537558" y="2750392"/>
              <a:ext cx="159480" cy="1238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DAD6890-CF6A-F893-0935-21867EDFA5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31438" y="2744272"/>
                <a:ext cx="1717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FF7C048-4AA2-10E4-FE5D-2AA31B321D38}"/>
              </a:ext>
            </a:extLst>
          </p:cNvPr>
          <p:cNvGrpSpPr/>
          <p:nvPr/>
        </p:nvGrpSpPr>
        <p:grpSpPr>
          <a:xfrm>
            <a:off x="3601758" y="2613232"/>
            <a:ext cx="3249755" cy="1540305"/>
            <a:chOff x="3601758" y="2613232"/>
            <a:chExt cx="3249755" cy="154030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60F383-1CDA-2434-61DA-E29CBA258B6B}"/>
                    </a:ext>
                  </a:extLst>
                </p14:cNvPr>
                <p14:cNvContentPartPr/>
                <p14:nvPr/>
              </p14:nvContentPartPr>
              <p14:xfrm>
                <a:off x="3972593" y="3264337"/>
                <a:ext cx="307440" cy="242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60F383-1CDA-2434-61DA-E29CBA258B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66473" y="3258217"/>
                  <a:ext cx="319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38C0F2-DB38-0E09-1ABE-A2E4DFC00454}"/>
                    </a:ext>
                  </a:extLst>
                </p14:cNvPr>
                <p14:cNvContentPartPr/>
                <p14:nvPr/>
              </p14:nvContentPartPr>
              <p14:xfrm>
                <a:off x="4203713" y="3126817"/>
                <a:ext cx="308880" cy="18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38C0F2-DB38-0E09-1ABE-A2E4DFC004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97593" y="3120697"/>
                  <a:ext cx="321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9AE3A7-102D-F437-D86C-48091A5E5F6C}"/>
                    </a:ext>
                  </a:extLst>
                </p14:cNvPr>
                <p14:cNvContentPartPr/>
                <p14:nvPr/>
              </p14:nvContentPartPr>
              <p14:xfrm>
                <a:off x="3644993" y="3197737"/>
                <a:ext cx="345240" cy="185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9AE3A7-102D-F437-D86C-48091A5E5F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38873" y="3191617"/>
                  <a:ext cx="357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3B9503D-2C4D-1167-3397-A10ACD4C8967}"/>
                    </a:ext>
                  </a:extLst>
                </p14:cNvPr>
                <p14:cNvContentPartPr/>
                <p14:nvPr/>
              </p14:nvContentPartPr>
              <p14:xfrm>
                <a:off x="3938033" y="3058417"/>
                <a:ext cx="176040" cy="240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3B9503D-2C4D-1167-3397-A10ACD4C89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31913" y="3052297"/>
                  <a:ext cx="188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3F9F93-C397-56D4-BC0E-DA2F5C0AEB72}"/>
                    </a:ext>
                  </a:extLst>
                </p14:cNvPr>
                <p14:cNvContentPartPr/>
                <p14:nvPr/>
              </p14:nvContentPartPr>
              <p14:xfrm>
                <a:off x="4151153" y="3068497"/>
                <a:ext cx="309960" cy="258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3F9F93-C397-56D4-BC0E-DA2F5C0AEB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45033" y="3062377"/>
                  <a:ext cx="322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DF8010F-EFFE-91AF-0036-C7A15CB9343B}"/>
                    </a:ext>
                  </a:extLst>
                </p14:cNvPr>
                <p14:cNvContentPartPr/>
                <p14:nvPr/>
              </p14:nvContentPartPr>
              <p14:xfrm>
                <a:off x="3736793" y="3483577"/>
                <a:ext cx="236160" cy="187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DF8010F-EFFE-91AF-0036-C7A15CB934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30673" y="3477457"/>
                  <a:ext cx="248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AAFAF4-6237-70CB-22EE-0BC7427E5454}"/>
                    </a:ext>
                  </a:extLst>
                </p14:cNvPr>
                <p14:cNvContentPartPr/>
                <p14:nvPr/>
              </p14:nvContentPartPr>
              <p14:xfrm>
                <a:off x="4255913" y="3492937"/>
                <a:ext cx="131040" cy="172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AAFAF4-6237-70CB-22EE-0BC7427E545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49793" y="3486817"/>
                  <a:ext cx="143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ED3F82-5217-0460-402E-F6994C3247A9}"/>
                    </a:ext>
                  </a:extLst>
                </p14:cNvPr>
                <p14:cNvContentPartPr/>
                <p14:nvPr/>
              </p14:nvContentPartPr>
              <p14:xfrm>
                <a:off x="4401713" y="3416257"/>
                <a:ext cx="175320" cy="171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ED3F82-5217-0460-402E-F6994C3247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95593" y="3410137"/>
                  <a:ext cx="187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C78156-8E59-2733-9DCA-00C878FE5B21}"/>
                    </a:ext>
                  </a:extLst>
                </p14:cNvPr>
                <p14:cNvContentPartPr/>
                <p14:nvPr/>
              </p14:nvContentPartPr>
              <p14:xfrm>
                <a:off x="3896273" y="3786337"/>
                <a:ext cx="309960" cy="36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C78156-8E59-2733-9DCA-00C878FE5B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90153" y="3780217"/>
                  <a:ext cx="3222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498420-CE13-A857-6F21-A875CBF8239B}"/>
                    </a:ext>
                  </a:extLst>
                </p14:cNvPr>
                <p14:cNvContentPartPr/>
                <p14:nvPr/>
              </p14:nvContentPartPr>
              <p14:xfrm>
                <a:off x="6239513" y="3040777"/>
                <a:ext cx="317880" cy="253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498420-CE13-A857-6F21-A875CBF823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33393" y="3034657"/>
                  <a:ext cx="330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CF6665-AE0E-A6D8-A199-0B6FBABBFE6E}"/>
                    </a:ext>
                  </a:extLst>
                </p14:cNvPr>
                <p14:cNvContentPartPr/>
                <p14:nvPr/>
              </p14:nvContentPartPr>
              <p14:xfrm>
                <a:off x="5938193" y="3335977"/>
                <a:ext cx="196560" cy="176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CF6665-AE0E-A6D8-A199-0B6FBABBFE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32073" y="3329857"/>
                  <a:ext cx="208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2CDAA8-0910-89C8-BA3B-5225B4192E08}"/>
                    </a:ext>
                  </a:extLst>
                </p14:cNvPr>
                <p14:cNvContentPartPr/>
                <p14:nvPr/>
              </p14:nvContentPartPr>
              <p14:xfrm>
                <a:off x="6681233" y="3310777"/>
                <a:ext cx="170280" cy="236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2CDAA8-0910-89C8-BA3B-5225B4192E0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75113" y="3304657"/>
                  <a:ext cx="182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F4C27E-6CCF-A5D9-31E2-79530620294B}"/>
                    </a:ext>
                  </a:extLst>
                </p14:cNvPr>
                <p14:cNvContentPartPr/>
                <p14:nvPr/>
              </p14:nvContentPartPr>
              <p14:xfrm>
                <a:off x="6123233" y="2891017"/>
                <a:ext cx="196560" cy="24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F4C27E-6CCF-A5D9-31E2-7953062029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17113" y="2884897"/>
                  <a:ext cx="208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EC8687-5426-1334-0786-8B12AB6A9B4C}"/>
                    </a:ext>
                  </a:extLst>
                </p14:cNvPr>
                <p14:cNvContentPartPr/>
                <p14:nvPr/>
              </p14:nvContentPartPr>
              <p14:xfrm>
                <a:off x="6491513" y="2966257"/>
                <a:ext cx="335160" cy="199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EC8687-5426-1334-0786-8B12AB6A9B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85393" y="2960137"/>
                  <a:ext cx="347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312C40-5675-7DD5-A437-A37F524C4904}"/>
                    </a:ext>
                  </a:extLst>
                </p14:cNvPr>
                <p14:cNvContentPartPr/>
                <p14:nvPr/>
              </p14:nvContentPartPr>
              <p14:xfrm>
                <a:off x="6438953" y="3417337"/>
                <a:ext cx="352440" cy="522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312C40-5675-7DD5-A437-A37F524C49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32833" y="3411217"/>
                  <a:ext cx="3646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532B8C-CB34-7B73-E2D7-CBE320FFA811}"/>
                    </a:ext>
                  </a:extLst>
                </p14:cNvPr>
                <p14:cNvContentPartPr/>
                <p14:nvPr/>
              </p14:nvContentPartPr>
              <p14:xfrm>
                <a:off x="4665593" y="3225457"/>
                <a:ext cx="372960" cy="549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532B8C-CB34-7B73-E2D7-CBE320FFA8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59473" y="3219337"/>
                  <a:ext cx="3852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48993D6-346D-37B0-3537-34B2A613586A}"/>
                    </a:ext>
                  </a:extLst>
                </p14:cNvPr>
                <p14:cNvContentPartPr/>
                <p14:nvPr/>
              </p14:nvContentPartPr>
              <p14:xfrm>
                <a:off x="5038193" y="3782377"/>
                <a:ext cx="712080" cy="1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48993D6-346D-37B0-3537-34B2A61358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32073" y="3776257"/>
                  <a:ext cx="724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337EB6-E926-22D9-CE45-54DDB0E31152}"/>
                    </a:ext>
                  </a:extLst>
                </p14:cNvPr>
                <p14:cNvContentPartPr/>
                <p14:nvPr/>
              </p14:nvContentPartPr>
              <p14:xfrm>
                <a:off x="5763593" y="3318337"/>
                <a:ext cx="547200" cy="485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337EB6-E926-22D9-CE45-54DDB0E311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57473" y="3312217"/>
                  <a:ext cx="5594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844F2C-454E-1207-B3EC-0BC01C238272}"/>
                    </a:ext>
                  </a:extLst>
                </p14:cNvPr>
                <p14:cNvContentPartPr/>
                <p14:nvPr/>
              </p14:nvContentPartPr>
              <p14:xfrm>
                <a:off x="6354353" y="3381337"/>
                <a:ext cx="107280" cy="94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844F2C-454E-1207-B3EC-0BC01C2382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48233" y="3375217"/>
                  <a:ext cx="119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08F789-938B-0209-06C2-3C6CF88F10C3}"/>
                    </a:ext>
                  </a:extLst>
                </p14:cNvPr>
                <p14:cNvContentPartPr/>
                <p14:nvPr/>
              </p14:nvContentPartPr>
              <p14:xfrm>
                <a:off x="4569473" y="3238057"/>
                <a:ext cx="1852560" cy="784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08F789-938B-0209-06C2-3C6CF88F10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63353" y="3231937"/>
                  <a:ext cx="186480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233CA0C-07B9-A56F-F850-ADEBC7285C74}"/>
                    </a:ext>
                  </a:extLst>
                </p14:cNvPr>
                <p14:cNvContentPartPr/>
                <p14:nvPr/>
              </p14:nvContentPartPr>
              <p14:xfrm>
                <a:off x="5326878" y="3257272"/>
                <a:ext cx="60840" cy="45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233CA0C-07B9-A56F-F850-ADEBC7285C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20758" y="3251152"/>
                  <a:ext cx="73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462200-1726-54FD-3BD7-C9317CA9CD21}"/>
                    </a:ext>
                  </a:extLst>
                </p14:cNvPr>
                <p14:cNvContentPartPr/>
                <p14:nvPr/>
              </p14:nvContentPartPr>
              <p14:xfrm>
                <a:off x="3648198" y="2674432"/>
                <a:ext cx="145440" cy="88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462200-1726-54FD-3BD7-C9317CA9CD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42078" y="2668312"/>
                  <a:ext cx="157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B6898E1-A540-3872-ED49-07254FE555F4}"/>
                    </a:ext>
                  </a:extLst>
                </p14:cNvPr>
                <p14:cNvContentPartPr/>
                <p14:nvPr/>
              </p14:nvContentPartPr>
              <p14:xfrm>
                <a:off x="5351358" y="3298672"/>
                <a:ext cx="5760" cy="7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B6898E1-A540-3872-ED49-07254FE555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45238" y="3292552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469E4DC-30B6-96E8-04FA-8E5CAC73CDF9}"/>
                    </a:ext>
                  </a:extLst>
                </p14:cNvPr>
                <p14:cNvContentPartPr/>
                <p14:nvPr/>
              </p14:nvContentPartPr>
              <p14:xfrm>
                <a:off x="3712638" y="2613232"/>
                <a:ext cx="1636200" cy="690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69E4DC-30B6-96E8-04FA-8E5CAC73CDF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06518" y="2607112"/>
                  <a:ext cx="164844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D8A5B5D-2ECC-87F2-9851-C5542D30AB27}"/>
                    </a:ext>
                  </a:extLst>
                </p14:cNvPr>
                <p14:cNvContentPartPr/>
                <p14:nvPr/>
              </p14:nvContentPartPr>
              <p14:xfrm>
                <a:off x="5493558" y="2779192"/>
                <a:ext cx="1020960" cy="302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D8A5B5D-2ECC-87F2-9851-C5542D30AB2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87438" y="2773072"/>
                  <a:ext cx="1033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B03AEE2-C110-A82E-6195-52C10F0F94C5}"/>
                    </a:ext>
                  </a:extLst>
                </p14:cNvPr>
                <p14:cNvContentPartPr/>
                <p14:nvPr/>
              </p14:nvContentPartPr>
              <p14:xfrm>
                <a:off x="6487518" y="2670112"/>
                <a:ext cx="276840" cy="82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B03AEE2-C110-A82E-6195-52C10F0F94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81398" y="2663992"/>
                  <a:ext cx="289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F7CFFE7-6272-A091-B5BE-B2F7EFE935FF}"/>
                    </a:ext>
                  </a:extLst>
                </p14:cNvPr>
                <p14:cNvContentPartPr/>
                <p14:nvPr/>
              </p14:nvContentPartPr>
              <p14:xfrm>
                <a:off x="3601758" y="2678032"/>
                <a:ext cx="171360" cy="132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F7CFFE7-6272-A091-B5BE-B2F7EFE935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95638" y="2671912"/>
                  <a:ext cx="183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FD0A996-2F1C-B141-6D34-405EB4DC74E4}"/>
                    </a:ext>
                  </a:extLst>
                </p14:cNvPr>
                <p14:cNvContentPartPr/>
                <p14:nvPr/>
              </p14:nvContentPartPr>
              <p14:xfrm>
                <a:off x="6489318" y="2717632"/>
                <a:ext cx="277200" cy="158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FD0A996-2F1C-B141-6D34-405EB4DC74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83198" y="2711512"/>
                  <a:ext cx="289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7DA98D-A303-FBC2-E360-F9A123C5AB47}"/>
                    </a:ext>
                  </a:extLst>
                </p14:cNvPr>
                <p14:cNvContentPartPr/>
                <p14:nvPr/>
              </p14:nvContentPartPr>
              <p14:xfrm>
                <a:off x="6510558" y="2658952"/>
                <a:ext cx="191160" cy="138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7DA98D-A303-FBC2-E360-F9A123C5AB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04438" y="2652832"/>
                  <a:ext cx="20340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9EDE5A1-0E2E-AE3A-9F71-59CC0001B897}"/>
                  </a:ext>
                </a:extLst>
              </p14:cNvPr>
              <p14:cNvContentPartPr/>
              <p14:nvPr/>
            </p14:nvContentPartPr>
            <p14:xfrm>
              <a:off x="5594718" y="3459952"/>
              <a:ext cx="54000" cy="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9EDE5A1-0E2E-AE3A-9F71-59CC0001B89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88598" y="3453832"/>
                <a:ext cx="6624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C0B785B-92DC-0803-E9B4-9F48781A42CF}"/>
              </a:ext>
            </a:extLst>
          </p:cNvPr>
          <p:cNvGrpSpPr/>
          <p:nvPr/>
        </p:nvGrpSpPr>
        <p:grpSpPr>
          <a:xfrm>
            <a:off x="5009358" y="2945872"/>
            <a:ext cx="732240" cy="534600"/>
            <a:chOff x="5009358" y="2945872"/>
            <a:chExt cx="732240" cy="5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C133C34-C96D-7C71-7135-319963BC5D69}"/>
                    </a:ext>
                  </a:extLst>
                </p14:cNvPr>
                <p14:cNvContentPartPr/>
                <p14:nvPr/>
              </p14:nvContentPartPr>
              <p14:xfrm>
                <a:off x="5610918" y="3439432"/>
                <a:ext cx="16560" cy="17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C133C34-C96D-7C71-7135-319963BC5D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48278" y="3376792"/>
                  <a:ext cx="142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61F81D1-BA45-9454-0392-C5E4F59D9BEB}"/>
                    </a:ext>
                  </a:extLst>
                </p14:cNvPr>
                <p14:cNvContentPartPr/>
                <p14:nvPr/>
              </p14:nvContentPartPr>
              <p14:xfrm>
                <a:off x="5009358" y="2945872"/>
                <a:ext cx="732240" cy="534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61F81D1-BA45-9454-0392-C5E4F59D9B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46358" y="2883232"/>
                  <a:ext cx="8578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4E0785F-AAE9-9588-F241-64DB89A4B930}"/>
                    </a:ext>
                  </a:extLst>
                </p14:cNvPr>
                <p14:cNvContentPartPr/>
                <p14:nvPr/>
              </p14:nvContentPartPr>
              <p14:xfrm>
                <a:off x="5527758" y="3224152"/>
                <a:ext cx="3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4E0785F-AAE9-9588-F241-64DB89A4B93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64758" y="31615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39B9826-3EBD-CB91-A285-4160944D0783}"/>
              </a:ext>
            </a:extLst>
          </p:cNvPr>
          <p:cNvGrpSpPr/>
          <p:nvPr/>
        </p:nvGrpSpPr>
        <p:grpSpPr>
          <a:xfrm>
            <a:off x="3748638" y="2642392"/>
            <a:ext cx="2934360" cy="606240"/>
            <a:chOff x="3748638" y="2642392"/>
            <a:chExt cx="2934360" cy="606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1266BF6-D692-685C-A6C7-A92370453D8A}"/>
                    </a:ext>
                  </a:extLst>
                </p14:cNvPr>
                <p14:cNvContentPartPr/>
                <p14:nvPr/>
              </p14:nvContentPartPr>
              <p14:xfrm>
                <a:off x="3748638" y="2642392"/>
                <a:ext cx="1363320" cy="572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1266BF6-D692-685C-A6C7-A92370453D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85638" y="2579392"/>
                  <a:ext cx="148896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0018AA4-DA1C-1E54-3EE5-8C76940907CE}"/>
                    </a:ext>
                  </a:extLst>
                </p14:cNvPr>
                <p14:cNvContentPartPr/>
                <p14:nvPr/>
              </p14:nvContentPartPr>
              <p14:xfrm>
                <a:off x="5581398" y="2783152"/>
                <a:ext cx="1050120" cy="335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0018AA4-DA1C-1E54-3EE5-8C7694090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18758" y="2720152"/>
                  <a:ext cx="11757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A2C502-D192-811C-4ADA-C8B92FB3DF45}"/>
                    </a:ext>
                  </a:extLst>
                </p14:cNvPr>
                <p14:cNvContentPartPr/>
                <p14:nvPr/>
              </p14:nvContentPartPr>
              <p14:xfrm>
                <a:off x="4646478" y="2798632"/>
                <a:ext cx="647640" cy="450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A2C502-D192-811C-4ADA-C8B92FB3DF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83838" y="2735992"/>
                  <a:ext cx="7732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220DBAC-1EC1-4163-CD99-CDC9648ABB36}"/>
                    </a:ext>
                  </a:extLst>
                </p14:cNvPr>
                <p14:cNvContentPartPr/>
                <p14:nvPr/>
              </p14:nvContentPartPr>
              <p14:xfrm>
                <a:off x="5602998" y="2877112"/>
                <a:ext cx="1080000" cy="306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220DBAC-1EC1-4163-CD99-CDC9648ABB3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39998" y="2814112"/>
                  <a:ext cx="120564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31FA9AC-C952-3506-C85F-4190B3342423}"/>
                  </a:ext>
                </a:extLst>
              </p14:cNvPr>
              <p14:cNvContentPartPr/>
              <p14:nvPr/>
            </p14:nvContentPartPr>
            <p14:xfrm>
              <a:off x="4590318" y="3403072"/>
              <a:ext cx="1692720" cy="5702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31FA9AC-C952-3506-C85F-4190B334242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584198" y="3396952"/>
                <a:ext cx="170496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73359B6-876D-AB15-5B1D-B0B4C6A67475}"/>
                  </a:ext>
                </a:extLst>
              </p14:cNvPr>
              <p14:cNvContentPartPr/>
              <p14:nvPr/>
            </p14:nvContentPartPr>
            <p14:xfrm>
              <a:off x="5987118" y="2268712"/>
              <a:ext cx="504000" cy="3672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73359B6-876D-AB15-5B1D-B0B4C6A6747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80998" y="2262592"/>
                <a:ext cx="51624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B1F759D-74F2-9C80-0738-6F534220B3E5}"/>
              </a:ext>
            </a:extLst>
          </p:cNvPr>
          <p:cNvGrpSpPr/>
          <p:nvPr/>
        </p:nvGrpSpPr>
        <p:grpSpPr>
          <a:xfrm>
            <a:off x="4668078" y="2889352"/>
            <a:ext cx="327960" cy="417600"/>
            <a:chOff x="4668078" y="2889352"/>
            <a:chExt cx="32796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04A8755-CAD6-83AA-0688-11D0BA8455F0}"/>
                    </a:ext>
                  </a:extLst>
                </p14:cNvPr>
                <p14:cNvContentPartPr/>
                <p14:nvPr/>
              </p14:nvContentPartPr>
              <p14:xfrm>
                <a:off x="4673478" y="2981512"/>
                <a:ext cx="322560" cy="325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04A8755-CAD6-83AA-0688-11D0BA8455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67358" y="2975392"/>
                  <a:ext cx="3348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078D302-E17F-38A5-4CAD-88AC2D69207B}"/>
                    </a:ext>
                  </a:extLst>
                </p14:cNvPr>
                <p14:cNvContentPartPr/>
                <p14:nvPr/>
              </p14:nvContentPartPr>
              <p14:xfrm>
                <a:off x="4799838" y="2953432"/>
                <a:ext cx="86400" cy="121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078D302-E17F-38A5-4CAD-88AC2D69207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93718" y="2947312"/>
                  <a:ext cx="98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4286A07-4194-0CB3-B873-7B9B03F4FB0A}"/>
                    </a:ext>
                  </a:extLst>
                </p14:cNvPr>
                <p14:cNvContentPartPr/>
                <p14:nvPr/>
              </p14:nvContentPartPr>
              <p14:xfrm>
                <a:off x="4912518" y="2889352"/>
                <a:ext cx="36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4286A07-4194-0CB3-B873-7B9B03F4FB0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06398" y="28832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D9F772F-4304-00E6-6547-579A91C6ED5E}"/>
                    </a:ext>
                  </a:extLst>
                </p14:cNvPr>
                <p14:cNvContentPartPr/>
                <p14:nvPr/>
              </p14:nvContentPartPr>
              <p14:xfrm>
                <a:off x="4668078" y="2964592"/>
                <a:ext cx="247320" cy="286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D9F772F-4304-00E6-6547-579A91C6ED5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61958" y="2958472"/>
                  <a:ext cx="25956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3852796-26C5-D49F-7C3C-0C438C7B03D7}"/>
                  </a:ext>
                </a:extLst>
              </p14:cNvPr>
              <p14:cNvContentPartPr/>
              <p14:nvPr/>
            </p14:nvContentPartPr>
            <p14:xfrm>
              <a:off x="3360198" y="816112"/>
              <a:ext cx="1773000" cy="762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3852796-26C5-D49F-7C3C-0C438C7B03D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354078" y="809992"/>
                <a:ext cx="1785240" cy="77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5940996-AB54-FF0F-E835-908721EA3C23}"/>
              </a:ext>
            </a:extLst>
          </p:cNvPr>
          <p:cNvGrpSpPr/>
          <p:nvPr/>
        </p:nvGrpSpPr>
        <p:grpSpPr>
          <a:xfrm>
            <a:off x="3139878" y="583192"/>
            <a:ext cx="2318400" cy="1813320"/>
            <a:chOff x="3139878" y="583192"/>
            <a:chExt cx="2318400" cy="18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ABD9FDD-E801-9C78-8D76-9815492E0A13}"/>
                    </a:ext>
                  </a:extLst>
                </p14:cNvPr>
                <p14:cNvContentPartPr/>
                <p14:nvPr/>
              </p14:nvContentPartPr>
              <p14:xfrm>
                <a:off x="3217638" y="1663912"/>
                <a:ext cx="1555560" cy="557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ABD9FDD-E801-9C78-8D76-9815492E0A1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11518" y="1657792"/>
                  <a:ext cx="15678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22633DE-DC17-F7A9-149F-4F4A49B81E01}"/>
                    </a:ext>
                  </a:extLst>
                </p14:cNvPr>
                <p14:cNvContentPartPr/>
                <p14:nvPr/>
              </p14:nvContentPartPr>
              <p14:xfrm>
                <a:off x="3553158" y="1909432"/>
                <a:ext cx="102600" cy="336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22633DE-DC17-F7A9-149F-4F4A49B81E0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47038" y="1903312"/>
                  <a:ext cx="1148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A4493DC-0D89-2FB5-F185-FE7950B930F1}"/>
                    </a:ext>
                  </a:extLst>
                </p14:cNvPr>
                <p14:cNvContentPartPr/>
                <p14:nvPr/>
              </p14:nvContentPartPr>
              <p14:xfrm>
                <a:off x="4458558" y="2022832"/>
                <a:ext cx="5760" cy="373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A4493DC-0D89-2FB5-F185-FE7950B930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52438" y="2016712"/>
                  <a:ext cx="180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A7612DF-47A1-CB57-3525-45DC5BF39221}"/>
                    </a:ext>
                  </a:extLst>
                </p14:cNvPr>
                <p14:cNvContentPartPr/>
                <p14:nvPr/>
              </p14:nvContentPartPr>
              <p14:xfrm>
                <a:off x="5056878" y="1733752"/>
                <a:ext cx="143640" cy="148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A7612DF-47A1-CB57-3525-45DC5BF3922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50758" y="1727632"/>
                  <a:ext cx="155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9EF2E55-296F-3041-1D2B-22AA3FB96C59}"/>
                    </a:ext>
                  </a:extLst>
                </p14:cNvPr>
                <p14:cNvContentPartPr/>
                <p14:nvPr/>
              </p14:nvContentPartPr>
              <p14:xfrm>
                <a:off x="5116278" y="1328032"/>
                <a:ext cx="342000" cy="574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9EF2E55-296F-3041-1D2B-22AA3FB96C5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10158" y="1321912"/>
                  <a:ext cx="35424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81D4B89-1DF6-9970-D4DC-52EB9AB14053}"/>
                    </a:ext>
                  </a:extLst>
                </p14:cNvPr>
                <p14:cNvContentPartPr/>
                <p14:nvPr/>
              </p14:nvContentPartPr>
              <p14:xfrm>
                <a:off x="3139878" y="583192"/>
                <a:ext cx="2307960" cy="1011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81D4B89-1DF6-9970-D4DC-52EB9AB140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33758" y="577072"/>
                  <a:ext cx="2320200" cy="10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FFEFCED-45FC-9906-F893-980545183568}"/>
              </a:ext>
            </a:extLst>
          </p:cNvPr>
          <p:cNvGrpSpPr/>
          <p:nvPr/>
        </p:nvGrpSpPr>
        <p:grpSpPr>
          <a:xfrm>
            <a:off x="3275958" y="6179032"/>
            <a:ext cx="1348560" cy="469080"/>
            <a:chOff x="3275958" y="6179032"/>
            <a:chExt cx="134856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AC454CC-4C6B-1723-837B-A4E57373B426}"/>
                    </a:ext>
                  </a:extLst>
                </p14:cNvPr>
                <p14:cNvContentPartPr/>
                <p14:nvPr/>
              </p14:nvContentPartPr>
              <p14:xfrm>
                <a:off x="3275958" y="6240952"/>
                <a:ext cx="292680" cy="378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AC454CC-4C6B-1723-837B-A4E57373B4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69838" y="6234832"/>
                  <a:ext cx="304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7176E15-BDF6-282D-2C30-D02AF2E83948}"/>
                    </a:ext>
                  </a:extLst>
                </p14:cNvPr>
                <p14:cNvContentPartPr/>
                <p14:nvPr/>
              </p14:nvContentPartPr>
              <p14:xfrm>
                <a:off x="3542718" y="6179032"/>
                <a:ext cx="317880" cy="460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7176E15-BDF6-282D-2C30-D02AF2E8394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36598" y="6172912"/>
                  <a:ext cx="330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05649DE-5FEC-CF79-7487-8C58BAA92CDE}"/>
                    </a:ext>
                  </a:extLst>
                </p14:cNvPr>
                <p14:cNvContentPartPr/>
                <p14:nvPr/>
              </p14:nvContentPartPr>
              <p14:xfrm>
                <a:off x="4067598" y="6287032"/>
                <a:ext cx="235800" cy="335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05649DE-5FEC-CF79-7487-8C58BAA92C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61478" y="6280912"/>
                  <a:ext cx="2480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3CC7A55-EFD2-E6FA-E692-0AEC00D34E02}"/>
                    </a:ext>
                  </a:extLst>
                </p14:cNvPr>
                <p14:cNvContentPartPr/>
                <p14:nvPr/>
              </p14:nvContentPartPr>
              <p14:xfrm>
                <a:off x="4308438" y="6235192"/>
                <a:ext cx="316080" cy="412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3CC7A55-EFD2-E6FA-E692-0AEC00D34E0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02318" y="6229072"/>
                  <a:ext cx="328320" cy="42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CDA5E23-158C-157E-4D11-35028A9CD6AA}"/>
                  </a:ext>
                </a:extLst>
              </p14:cNvPr>
              <p14:cNvContentPartPr/>
              <p14:nvPr/>
            </p14:nvContentPartPr>
            <p14:xfrm>
              <a:off x="3072918" y="4464352"/>
              <a:ext cx="4655160" cy="655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CDA5E23-158C-157E-4D11-35028A9CD6A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054918" y="4446712"/>
                <a:ext cx="469080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7045617-1F2E-0B29-10DF-9B6A891A19F2}"/>
              </a:ext>
            </a:extLst>
          </p:cNvPr>
          <p:cNvGrpSpPr/>
          <p:nvPr/>
        </p:nvGrpSpPr>
        <p:grpSpPr>
          <a:xfrm>
            <a:off x="596478" y="5318992"/>
            <a:ext cx="2270520" cy="514800"/>
            <a:chOff x="596478" y="5318992"/>
            <a:chExt cx="227052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2093C6F-00A8-0184-94A0-8A6DEA2D51C7}"/>
                    </a:ext>
                  </a:extLst>
                </p14:cNvPr>
                <p14:cNvContentPartPr/>
                <p14:nvPr/>
              </p14:nvContentPartPr>
              <p14:xfrm>
                <a:off x="596478" y="5380192"/>
                <a:ext cx="238320" cy="311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2093C6F-00A8-0184-94A0-8A6DEA2D51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8478" y="5362192"/>
                  <a:ext cx="273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8036335-53D9-82A7-97F0-96CC6B9C9BA0}"/>
                    </a:ext>
                  </a:extLst>
                </p14:cNvPr>
                <p14:cNvContentPartPr/>
                <p14:nvPr/>
              </p14:nvContentPartPr>
              <p14:xfrm>
                <a:off x="905358" y="5318992"/>
                <a:ext cx="60120" cy="321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8036335-53D9-82A7-97F0-96CC6B9C9B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7358" y="5300992"/>
                  <a:ext cx="95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248AC3-5FEA-C9CE-B1D3-497516A9F4CD}"/>
                    </a:ext>
                  </a:extLst>
                </p14:cNvPr>
                <p14:cNvContentPartPr/>
                <p14:nvPr/>
              </p14:nvContentPartPr>
              <p14:xfrm>
                <a:off x="1044678" y="5508712"/>
                <a:ext cx="290520" cy="232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248AC3-5FEA-C9CE-B1D3-497516A9F4C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7038" y="5490712"/>
                  <a:ext cx="326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F4338B0-51D4-DE83-357F-71818C39A3C0}"/>
                    </a:ext>
                  </a:extLst>
                </p14:cNvPr>
                <p14:cNvContentPartPr/>
                <p14:nvPr/>
              </p14:nvContentPartPr>
              <p14:xfrm>
                <a:off x="1418358" y="5561632"/>
                <a:ext cx="107640" cy="66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F4338B0-51D4-DE83-357F-71818C39A3C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00358" y="5543992"/>
                  <a:ext cx="143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D231343-2A35-61A7-277F-CC79FC06CCBF}"/>
                    </a:ext>
                  </a:extLst>
                </p14:cNvPr>
                <p14:cNvContentPartPr/>
                <p14:nvPr/>
              </p14:nvContentPartPr>
              <p14:xfrm>
                <a:off x="1418358" y="5542552"/>
                <a:ext cx="191160" cy="272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D231343-2A35-61A7-277F-CC79FC06CCB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400358" y="5524552"/>
                  <a:ext cx="226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F84A56-4AFB-80F3-0F4B-4553BA691B6D}"/>
                    </a:ext>
                  </a:extLst>
                </p14:cNvPr>
                <p14:cNvContentPartPr/>
                <p14:nvPr/>
              </p14:nvContentPartPr>
              <p14:xfrm>
                <a:off x="1866198" y="5379472"/>
                <a:ext cx="253440" cy="270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F84A56-4AFB-80F3-0F4B-4553BA691B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48198" y="5361472"/>
                  <a:ext cx="289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7FC1D43-2DC1-0754-6127-35DEF8A3779A}"/>
                    </a:ext>
                  </a:extLst>
                </p14:cNvPr>
                <p14:cNvContentPartPr/>
                <p14:nvPr/>
              </p14:nvContentPartPr>
              <p14:xfrm>
                <a:off x="2170038" y="5415112"/>
                <a:ext cx="118800" cy="154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7FC1D43-2DC1-0754-6127-35DEF8A3779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52038" y="5397112"/>
                  <a:ext cx="154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FAD97E1-A299-891F-0D63-01A207438A68}"/>
                    </a:ext>
                  </a:extLst>
                </p14:cNvPr>
                <p14:cNvContentPartPr/>
                <p14:nvPr/>
              </p14:nvContentPartPr>
              <p14:xfrm>
                <a:off x="2387838" y="5410792"/>
                <a:ext cx="177840" cy="118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FAD97E1-A299-891F-0D63-01A207438A6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69838" y="5392792"/>
                  <a:ext cx="213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786C930-BD5F-DC00-10F3-50FC08D34391}"/>
                    </a:ext>
                  </a:extLst>
                </p14:cNvPr>
                <p14:cNvContentPartPr/>
                <p14:nvPr/>
              </p14:nvContentPartPr>
              <p14:xfrm>
                <a:off x="2349318" y="5421232"/>
                <a:ext cx="230400" cy="246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786C930-BD5F-DC00-10F3-50FC08D3439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31318" y="5403592"/>
                  <a:ext cx="266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B418D7C-7D98-6AF2-FB65-4CE8B28105BC}"/>
                    </a:ext>
                  </a:extLst>
                </p14:cNvPr>
                <p14:cNvContentPartPr/>
                <p14:nvPr/>
              </p14:nvContentPartPr>
              <p14:xfrm>
                <a:off x="2656398" y="5491432"/>
                <a:ext cx="210600" cy="342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B418D7C-7D98-6AF2-FB65-4CE8B28105B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38758" y="5473792"/>
                  <a:ext cx="2462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4351B5D-CC32-D08E-CD09-27BF511B64C6}"/>
                    </a:ext>
                  </a:extLst>
                </p14:cNvPr>
                <p14:cNvContentPartPr/>
                <p14:nvPr/>
              </p14:nvContentPartPr>
              <p14:xfrm>
                <a:off x="1361478" y="5470192"/>
                <a:ext cx="346680" cy="252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4351B5D-CC32-D08E-CD09-27BF511B64C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343838" y="5452552"/>
                  <a:ext cx="38232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D7FAFED-7692-72C3-01B9-DB987AD3F150}"/>
                  </a:ext>
                </a:extLst>
              </p14:cNvPr>
              <p14:cNvContentPartPr/>
              <p14:nvPr/>
            </p14:nvContentPartPr>
            <p14:xfrm>
              <a:off x="3533718" y="2720512"/>
              <a:ext cx="129600" cy="1044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D7FAFED-7692-72C3-01B9-DB987AD3F15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515718" y="2702872"/>
                <a:ext cx="1652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29CC7E6-8488-B149-1E97-9EB50F152A09}"/>
              </a:ext>
            </a:extLst>
          </p:cNvPr>
          <p:cNvGrpSpPr/>
          <p:nvPr/>
        </p:nvGrpSpPr>
        <p:grpSpPr>
          <a:xfrm>
            <a:off x="7930038" y="2622592"/>
            <a:ext cx="3726360" cy="930960"/>
            <a:chOff x="7930038" y="2622592"/>
            <a:chExt cx="3726360" cy="93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6B30240-7568-FE61-F4A6-E4F94D1042F4}"/>
                    </a:ext>
                  </a:extLst>
                </p14:cNvPr>
                <p14:cNvContentPartPr/>
                <p14:nvPr/>
              </p14:nvContentPartPr>
              <p14:xfrm>
                <a:off x="8008158" y="2622592"/>
                <a:ext cx="527760" cy="395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6B30240-7568-FE61-F4A6-E4F94D1042F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90158" y="2604952"/>
                  <a:ext cx="5634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DFCBC94-4D87-E15A-EB8C-A66ED415DBA8}"/>
                    </a:ext>
                  </a:extLst>
                </p14:cNvPr>
                <p14:cNvContentPartPr/>
                <p14:nvPr/>
              </p14:nvContentPartPr>
              <p14:xfrm>
                <a:off x="8615478" y="2882872"/>
                <a:ext cx="261000" cy="160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DFCBC94-4D87-E15A-EB8C-A66ED415DBA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97478" y="2864872"/>
                  <a:ext cx="296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8D33791-2C48-5512-1886-35497864C1B0}"/>
                    </a:ext>
                  </a:extLst>
                </p14:cNvPr>
                <p14:cNvContentPartPr/>
                <p14:nvPr/>
              </p14:nvContentPartPr>
              <p14:xfrm>
                <a:off x="9039558" y="2883232"/>
                <a:ext cx="200880" cy="196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8D33791-2C48-5512-1886-35497864C1B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21918" y="2865592"/>
                  <a:ext cx="236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95A85AC-7E36-2543-8A21-C9CB3EADB39D}"/>
                    </a:ext>
                  </a:extLst>
                </p14:cNvPr>
                <p14:cNvContentPartPr/>
                <p14:nvPr/>
              </p14:nvContentPartPr>
              <p14:xfrm>
                <a:off x="9350958" y="2982592"/>
                <a:ext cx="296640" cy="133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95A85AC-7E36-2543-8A21-C9CB3EADB39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33318" y="2964592"/>
                  <a:ext cx="332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DA67FB6-C842-F6D4-BB9E-36E440F06079}"/>
                    </a:ext>
                  </a:extLst>
                </p14:cNvPr>
                <p14:cNvContentPartPr/>
                <p14:nvPr/>
              </p14:nvContentPartPr>
              <p14:xfrm>
                <a:off x="9775758" y="3078352"/>
                <a:ext cx="196560" cy="54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DA67FB6-C842-F6D4-BB9E-36E440F0607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58118" y="3060352"/>
                  <a:ext cx="232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A84CC27-B6A9-D435-31E5-9E94ADC5F27E}"/>
                    </a:ext>
                  </a:extLst>
                </p14:cNvPr>
                <p14:cNvContentPartPr/>
                <p14:nvPr/>
              </p14:nvContentPartPr>
              <p14:xfrm>
                <a:off x="9547518" y="2991232"/>
                <a:ext cx="572400" cy="469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A84CC27-B6A9-D435-31E5-9E94ADC5F27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29518" y="2973592"/>
                  <a:ext cx="6080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B58F834-3614-33AC-1AB1-5F58D04E5B9E}"/>
                    </a:ext>
                  </a:extLst>
                </p14:cNvPr>
                <p14:cNvContentPartPr/>
                <p14:nvPr/>
              </p14:nvContentPartPr>
              <p14:xfrm>
                <a:off x="10363638" y="3080872"/>
                <a:ext cx="379080" cy="291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B58F834-3614-33AC-1AB1-5F58D04E5B9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45998" y="3062872"/>
                  <a:ext cx="414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1B15AAB-7791-384C-3CD4-2F01BF2AC7C8}"/>
                    </a:ext>
                  </a:extLst>
                </p14:cNvPr>
                <p14:cNvContentPartPr/>
                <p14:nvPr/>
              </p14:nvContentPartPr>
              <p14:xfrm>
                <a:off x="10852878" y="3151072"/>
                <a:ext cx="188280" cy="189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1B15AAB-7791-384C-3CD4-2F01BF2AC7C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834878" y="3133432"/>
                  <a:ext cx="223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FDDBC26-5334-2E0B-0CB6-21E6B4B755F2}"/>
                    </a:ext>
                  </a:extLst>
                </p14:cNvPr>
                <p14:cNvContentPartPr/>
                <p14:nvPr/>
              </p14:nvContentPartPr>
              <p14:xfrm>
                <a:off x="11040798" y="3186352"/>
                <a:ext cx="255600" cy="152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FDDBC26-5334-2E0B-0CB6-21E6B4B755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023158" y="3168352"/>
                  <a:ext cx="291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CA8E026-013D-6E60-DF16-BB777B40BEAA}"/>
                    </a:ext>
                  </a:extLst>
                </p14:cNvPr>
                <p14:cNvContentPartPr/>
                <p14:nvPr/>
              </p14:nvContentPartPr>
              <p14:xfrm>
                <a:off x="11075718" y="3146032"/>
                <a:ext cx="207000" cy="110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CA8E026-013D-6E60-DF16-BB777B40BEA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58078" y="3128032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25FD9B9-DC06-3326-8EAD-DD7D73D5103D}"/>
                    </a:ext>
                  </a:extLst>
                </p14:cNvPr>
                <p14:cNvContentPartPr/>
                <p14:nvPr/>
              </p14:nvContentPartPr>
              <p14:xfrm>
                <a:off x="11363358" y="3200392"/>
                <a:ext cx="212400" cy="351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25FD9B9-DC06-3326-8EAD-DD7D73D510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345718" y="3182752"/>
                  <a:ext cx="2480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91165A0-4E46-34C7-434E-2486C0F2219C}"/>
                    </a:ext>
                  </a:extLst>
                </p14:cNvPr>
                <p14:cNvContentPartPr/>
                <p14:nvPr/>
              </p14:nvContentPartPr>
              <p14:xfrm>
                <a:off x="11368398" y="3220912"/>
                <a:ext cx="129240" cy="254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91165A0-4E46-34C7-434E-2486C0F221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50758" y="3202912"/>
                  <a:ext cx="164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1C5ABEC-CC8F-A764-2CBC-529C327DEE63}"/>
                    </a:ext>
                  </a:extLst>
                </p14:cNvPr>
                <p14:cNvContentPartPr/>
                <p14:nvPr/>
              </p14:nvContentPartPr>
              <p14:xfrm>
                <a:off x="11473158" y="3200392"/>
                <a:ext cx="183240" cy="353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1C5ABEC-CC8F-A764-2CBC-529C327DEE6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55518" y="3182752"/>
                  <a:ext cx="2188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10D829-4E36-3E58-63B9-D8E5F21196E4}"/>
                    </a:ext>
                  </a:extLst>
                </p14:cNvPr>
                <p14:cNvContentPartPr/>
                <p14:nvPr/>
              </p14:nvContentPartPr>
              <p14:xfrm>
                <a:off x="7930038" y="2636632"/>
                <a:ext cx="673560" cy="365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10D829-4E36-3E58-63B9-D8E5F21196E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912398" y="2618992"/>
                  <a:ext cx="709200" cy="40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817F690-C30F-50B0-643E-231D33FA6F44}"/>
                  </a:ext>
                </a:extLst>
              </p14:cNvPr>
              <p14:cNvContentPartPr/>
              <p14:nvPr/>
            </p14:nvContentPartPr>
            <p14:xfrm>
              <a:off x="5312838" y="3143512"/>
              <a:ext cx="171360" cy="1386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817F690-C30F-50B0-643E-231D33FA6F4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306718" y="3137392"/>
                <a:ext cx="18360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C59A90A-23F9-F41E-DA31-F18CAA6C6954}"/>
              </a:ext>
            </a:extLst>
          </p:cNvPr>
          <p:cNvGrpSpPr/>
          <p:nvPr/>
        </p:nvGrpSpPr>
        <p:grpSpPr>
          <a:xfrm>
            <a:off x="4898118" y="2478952"/>
            <a:ext cx="1155240" cy="365400"/>
            <a:chOff x="4898118" y="2478952"/>
            <a:chExt cx="115524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1936940-8DAA-5DDC-C916-1546B9D6DE04}"/>
                    </a:ext>
                  </a:extLst>
                </p14:cNvPr>
                <p14:cNvContentPartPr/>
                <p14:nvPr/>
              </p14:nvContentPartPr>
              <p14:xfrm>
                <a:off x="4898118" y="2478952"/>
                <a:ext cx="172440" cy="231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1936940-8DAA-5DDC-C916-1546B9D6DE0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91998" y="2472832"/>
                  <a:ext cx="184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E024078-5240-8105-BBD8-CB9D3B87D70F}"/>
                    </a:ext>
                  </a:extLst>
                </p14:cNvPr>
                <p14:cNvContentPartPr/>
                <p14:nvPr/>
              </p14:nvContentPartPr>
              <p14:xfrm>
                <a:off x="5094318" y="2640952"/>
                <a:ext cx="94680" cy="132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E024078-5240-8105-BBD8-CB9D3B87D70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88198" y="2634832"/>
                  <a:ext cx="106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4E0ED51-C518-CA24-18DF-0A9CF1569AA1}"/>
                    </a:ext>
                  </a:extLst>
                </p14:cNvPr>
                <p14:cNvContentPartPr/>
                <p14:nvPr/>
              </p14:nvContentPartPr>
              <p14:xfrm>
                <a:off x="5184678" y="2662552"/>
                <a:ext cx="124560" cy="92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4E0ED51-C518-CA24-18DF-0A9CF1569AA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78558" y="2656432"/>
                  <a:ext cx="136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0228F13-47FE-C805-4B5C-3F658BE5187B}"/>
                    </a:ext>
                  </a:extLst>
                </p14:cNvPr>
                <p14:cNvContentPartPr/>
                <p14:nvPr/>
              </p14:nvContentPartPr>
              <p14:xfrm>
                <a:off x="5349198" y="2667232"/>
                <a:ext cx="180360" cy="98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0228F13-47FE-C805-4B5C-3F658BE5187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43078" y="2661112"/>
                  <a:ext cx="192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ED2269E-AAE1-F3AC-C9E1-428CCA3E2059}"/>
                    </a:ext>
                  </a:extLst>
                </p14:cNvPr>
                <p14:cNvContentPartPr/>
                <p14:nvPr/>
              </p14:nvContentPartPr>
              <p14:xfrm>
                <a:off x="5582838" y="2716912"/>
                <a:ext cx="111960" cy="82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ED2269E-AAE1-F3AC-C9E1-428CCA3E205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576718" y="2710792"/>
                  <a:ext cx="124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AAF34CD-D99A-C065-EDE1-6945981CAC96}"/>
                    </a:ext>
                  </a:extLst>
                </p14:cNvPr>
                <p14:cNvContentPartPr/>
                <p14:nvPr/>
              </p14:nvContentPartPr>
              <p14:xfrm>
                <a:off x="5786238" y="2723752"/>
                <a:ext cx="138240" cy="1144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AAF34CD-D99A-C065-EDE1-6945981CAC9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780118" y="2717632"/>
                  <a:ext cx="150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A32564-67EC-8DB4-EA72-457D07697977}"/>
                    </a:ext>
                  </a:extLst>
                </p14:cNvPr>
                <p14:cNvContentPartPr/>
                <p14:nvPr/>
              </p14:nvContentPartPr>
              <p14:xfrm>
                <a:off x="5998638" y="2688112"/>
                <a:ext cx="54720" cy="156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A32564-67EC-8DB4-EA72-457D0769797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92518" y="2681992"/>
                  <a:ext cx="6696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2E7425C-5EA6-9031-022F-8085E09CAD11}"/>
                  </a:ext>
                </a:extLst>
              </p14:cNvPr>
              <p14:cNvContentPartPr/>
              <p14:nvPr/>
            </p14:nvContentPartPr>
            <p14:xfrm>
              <a:off x="4936638" y="3818152"/>
              <a:ext cx="109800" cy="2055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2E7425C-5EA6-9031-022F-8085E09CAD1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930518" y="3812032"/>
                <a:ext cx="122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855FEDF-24FE-1D2D-C293-F4A8EAB9C0A2}"/>
                  </a:ext>
                </a:extLst>
              </p14:cNvPr>
              <p14:cNvContentPartPr/>
              <p14:nvPr/>
            </p14:nvContentPartPr>
            <p14:xfrm>
              <a:off x="5712078" y="3795112"/>
              <a:ext cx="113040" cy="2235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855FEDF-24FE-1D2D-C293-F4A8EAB9C0A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705958" y="3788992"/>
                <a:ext cx="1252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4E9EB53-D8DC-64F2-A0D5-7E39344C4D02}"/>
                  </a:ext>
                </a:extLst>
              </p14:cNvPr>
              <p14:cNvContentPartPr/>
              <p14:nvPr/>
            </p14:nvContentPartPr>
            <p14:xfrm>
              <a:off x="5394918" y="3200032"/>
              <a:ext cx="108000" cy="648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4E9EB53-D8DC-64F2-A0D5-7E39344C4D0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388798" y="3193912"/>
                <a:ext cx="1202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D84830F-8DA6-5712-154A-67334C278CF5}"/>
                  </a:ext>
                </a:extLst>
              </p14:cNvPr>
              <p14:cNvContentPartPr/>
              <p14:nvPr/>
            </p14:nvContentPartPr>
            <p14:xfrm>
              <a:off x="3517158" y="2667232"/>
              <a:ext cx="291600" cy="1800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D84830F-8DA6-5712-154A-67334C278CF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511038" y="2661112"/>
                <a:ext cx="303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033A0E6-28C3-EF4B-B1BB-34633EB2696D}"/>
                  </a:ext>
                </a:extLst>
              </p14:cNvPr>
              <p14:cNvContentPartPr/>
              <p14:nvPr/>
            </p14:nvContentPartPr>
            <p14:xfrm>
              <a:off x="1688358" y="2680192"/>
              <a:ext cx="252720" cy="1663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033A0E6-28C3-EF4B-B1BB-34633EB2696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682238" y="2674072"/>
                <a:ext cx="264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2301EF1-9694-6A06-2D4D-DFE1DE3EBD6C}"/>
                  </a:ext>
                </a:extLst>
              </p14:cNvPr>
              <p14:cNvContentPartPr/>
              <p14:nvPr/>
            </p14:nvContentPartPr>
            <p14:xfrm>
              <a:off x="3005598" y="2645632"/>
              <a:ext cx="241200" cy="2844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2301EF1-9694-6A06-2D4D-DFE1DE3EBD6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999478" y="2639512"/>
                <a:ext cx="25344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B8E2A85-CE67-2684-AB28-DD0DD183B81F}"/>
              </a:ext>
            </a:extLst>
          </p:cNvPr>
          <p:cNvGrpSpPr/>
          <p:nvPr/>
        </p:nvGrpSpPr>
        <p:grpSpPr>
          <a:xfrm>
            <a:off x="659838" y="2557792"/>
            <a:ext cx="2682360" cy="980280"/>
            <a:chOff x="659838" y="2557792"/>
            <a:chExt cx="2682360" cy="9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E60722D-9BE9-9B19-0696-A7FEA9A0B712}"/>
                    </a:ext>
                  </a:extLst>
                </p14:cNvPr>
                <p14:cNvContentPartPr/>
                <p14:nvPr/>
              </p14:nvContentPartPr>
              <p14:xfrm>
                <a:off x="2595198" y="2654272"/>
                <a:ext cx="747000" cy="268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E60722D-9BE9-9B19-0696-A7FEA9A0B71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589078" y="2648152"/>
                  <a:ext cx="759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8260649-2CD0-4AB1-F6EC-A9428116EAF3}"/>
                    </a:ext>
                  </a:extLst>
                </p14:cNvPr>
                <p14:cNvContentPartPr/>
                <p14:nvPr/>
              </p14:nvContentPartPr>
              <p14:xfrm>
                <a:off x="673158" y="3209032"/>
                <a:ext cx="191160" cy="212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8260649-2CD0-4AB1-F6EC-A9428116EAF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7038" y="3202912"/>
                  <a:ext cx="203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0779774-1CD9-D136-B8FD-07566B7EB7E4}"/>
                    </a:ext>
                  </a:extLst>
                </p14:cNvPr>
                <p14:cNvContentPartPr/>
                <p14:nvPr/>
              </p14:nvContentPartPr>
              <p14:xfrm>
                <a:off x="949278" y="3315592"/>
                <a:ext cx="111240" cy="222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0779774-1CD9-D136-B8FD-07566B7EB7E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3158" y="3309472"/>
                  <a:ext cx="123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CEF6D9A-A047-971E-8663-FC36BEB5EB82}"/>
                    </a:ext>
                  </a:extLst>
                </p14:cNvPr>
                <p14:cNvContentPartPr/>
                <p14:nvPr/>
              </p14:nvContentPartPr>
              <p14:xfrm>
                <a:off x="1094718" y="3324592"/>
                <a:ext cx="147960" cy="132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CEF6D9A-A047-971E-8663-FC36BEB5EB8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88598" y="3318472"/>
                  <a:ext cx="160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785E795-0F2B-5DB3-8D1B-10D501057433}"/>
                    </a:ext>
                  </a:extLst>
                </p14:cNvPr>
                <p14:cNvContentPartPr/>
                <p14:nvPr/>
              </p14:nvContentPartPr>
              <p14:xfrm>
                <a:off x="1277598" y="3324232"/>
                <a:ext cx="290880" cy="101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785E795-0F2B-5DB3-8D1B-10D5010574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71478" y="3318112"/>
                  <a:ext cx="303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67BF7DF-9C79-9E31-EA82-9BE5A6CB429D}"/>
                    </a:ext>
                  </a:extLst>
                </p14:cNvPr>
                <p14:cNvContentPartPr/>
                <p14:nvPr/>
              </p14:nvContentPartPr>
              <p14:xfrm>
                <a:off x="1658478" y="3290392"/>
                <a:ext cx="170280" cy="1231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67BF7DF-9C79-9E31-EA82-9BE5A6CB429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52358" y="3284272"/>
                  <a:ext cx="182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DCCCC4B-90C0-A872-78F0-66A72F358A5C}"/>
                    </a:ext>
                  </a:extLst>
                </p14:cNvPr>
                <p14:cNvContentPartPr/>
                <p14:nvPr/>
              </p14:nvContentPartPr>
              <p14:xfrm>
                <a:off x="2045478" y="3179872"/>
                <a:ext cx="125280" cy="235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DCCCC4B-90C0-A872-78F0-66A72F358A5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039358" y="3173752"/>
                  <a:ext cx="137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B54ED8C-53F1-9F82-84CA-301978DE514F}"/>
                    </a:ext>
                  </a:extLst>
                </p14:cNvPr>
                <p14:cNvContentPartPr/>
                <p14:nvPr/>
              </p14:nvContentPartPr>
              <p14:xfrm>
                <a:off x="2133678" y="3276712"/>
                <a:ext cx="88200" cy="123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B54ED8C-53F1-9F82-84CA-301978DE514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127558" y="3270592"/>
                  <a:ext cx="100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4790278-A6EC-5AB9-9CF5-D69B7B692A06}"/>
                    </a:ext>
                  </a:extLst>
                </p14:cNvPr>
                <p14:cNvContentPartPr/>
                <p14:nvPr/>
              </p14:nvContentPartPr>
              <p14:xfrm>
                <a:off x="2303598" y="3378232"/>
                <a:ext cx="360" cy="428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4790278-A6EC-5AB9-9CF5-D69B7B692A0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297478" y="3372112"/>
                  <a:ext cx="12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536C95B-AB4C-EBB5-4308-733926EA84F2}"/>
                    </a:ext>
                  </a:extLst>
                </p14:cNvPr>
                <p14:cNvContentPartPr/>
                <p14:nvPr/>
              </p14:nvContentPartPr>
              <p14:xfrm>
                <a:off x="2241678" y="3203992"/>
                <a:ext cx="2880" cy="18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536C95B-AB4C-EBB5-4308-733926EA84F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35558" y="3197872"/>
                  <a:ext cx="15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2BAD71C-18BA-5CD6-6D1A-CEB32AE053FC}"/>
                    </a:ext>
                  </a:extLst>
                </p14:cNvPr>
                <p14:cNvContentPartPr/>
                <p14:nvPr/>
              </p14:nvContentPartPr>
              <p14:xfrm>
                <a:off x="2394318" y="3308032"/>
                <a:ext cx="79200" cy="128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2BAD71C-18BA-5CD6-6D1A-CEB32AE053F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88198" y="3301912"/>
                  <a:ext cx="91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E533FF2-A629-7162-4AEE-FA8AC0A2B511}"/>
                    </a:ext>
                  </a:extLst>
                </p14:cNvPr>
                <p14:cNvContentPartPr/>
                <p14:nvPr/>
              </p14:nvContentPartPr>
              <p14:xfrm>
                <a:off x="2408358" y="3356272"/>
                <a:ext cx="360" cy="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E533FF2-A629-7162-4AEE-FA8AC0A2B5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02238" y="33501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3A17EE3-E3B4-83A5-14BD-585B53D2EE72}"/>
                    </a:ext>
                  </a:extLst>
                </p14:cNvPr>
                <p14:cNvContentPartPr/>
                <p14:nvPr/>
              </p14:nvContentPartPr>
              <p14:xfrm>
                <a:off x="2408358" y="3310552"/>
                <a:ext cx="333360" cy="46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3A17EE3-E3B4-83A5-14BD-585B53D2EE7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402238" y="3304432"/>
                  <a:ext cx="345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A3ACE8A-A056-F31C-75A4-69E9C059A37E}"/>
                    </a:ext>
                  </a:extLst>
                </p14:cNvPr>
                <p14:cNvContentPartPr/>
                <p14:nvPr/>
              </p14:nvContentPartPr>
              <p14:xfrm>
                <a:off x="2661798" y="3234232"/>
                <a:ext cx="134280" cy="187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A3ACE8A-A056-F31C-75A4-69E9C059A37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655678" y="3228112"/>
                  <a:ext cx="146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86443EF-BF37-D025-8A8B-1396946491B6}"/>
                    </a:ext>
                  </a:extLst>
                </p14:cNvPr>
                <p14:cNvContentPartPr/>
                <p14:nvPr/>
              </p14:nvContentPartPr>
              <p14:xfrm>
                <a:off x="2281998" y="3315592"/>
                <a:ext cx="73440" cy="1771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86443EF-BF37-D025-8A8B-1396946491B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275878" y="3309472"/>
                  <a:ext cx="85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4D6A2B1-28E3-DC25-6E13-0BC53B3EA5BF}"/>
                    </a:ext>
                  </a:extLst>
                </p14:cNvPr>
                <p14:cNvContentPartPr/>
                <p14:nvPr/>
              </p14:nvContentPartPr>
              <p14:xfrm>
                <a:off x="2239158" y="3207232"/>
                <a:ext cx="43200" cy="23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4D6A2B1-28E3-DC25-6E13-0BC53B3EA5B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233038" y="3201112"/>
                  <a:ext cx="55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EF56E0F-02FA-8B0D-CE5E-2E8CE081E988}"/>
                    </a:ext>
                  </a:extLst>
                </p14:cNvPr>
                <p14:cNvContentPartPr/>
                <p14:nvPr/>
              </p14:nvContentPartPr>
              <p14:xfrm>
                <a:off x="659838" y="2589832"/>
                <a:ext cx="314640" cy="3769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EF56E0F-02FA-8B0D-CE5E-2E8CE081E98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53718" y="2583712"/>
                  <a:ext cx="326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814DE0F-003F-E59D-9E82-B5C85BEE45FD}"/>
                    </a:ext>
                  </a:extLst>
                </p14:cNvPr>
                <p14:cNvContentPartPr/>
                <p14:nvPr/>
              </p14:nvContentPartPr>
              <p14:xfrm>
                <a:off x="914718" y="2793592"/>
                <a:ext cx="199080" cy="160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814DE0F-003F-E59D-9E82-B5C85BEE45F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08598" y="2787472"/>
                  <a:ext cx="211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FD6CDF3-A26E-439F-E58B-5CCADB5AD5AC}"/>
                    </a:ext>
                  </a:extLst>
                </p14:cNvPr>
                <p14:cNvContentPartPr/>
                <p14:nvPr/>
              </p14:nvContentPartPr>
              <p14:xfrm>
                <a:off x="1169958" y="2796832"/>
                <a:ext cx="142560" cy="112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FD6CDF3-A26E-439F-E58B-5CCADB5AD5A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63838" y="2790712"/>
                  <a:ext cx="154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2F11F86-F7A6-8AB6-74F6-B357A596973E}"/>
                    </a:ext>
                  </a:extLst>
                </p14:cNvPr>
                <p14:cNvContentPartPr/>
                <p14:nvPr/>
              </p14:nvContentPartPr>
              <p14:xfrm>
                <a:off x="1398198" y="2775952"/>
                <a:ext cx="92520" cy="108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2F11F86-F7A6-8AB6-74F6-B357A596973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392078" y="2769832"/>
                  <a:ext cx="104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62B2A8A-4D5F-C882-D38F-654A764BD1EB}"/>
                    </a:ext>
                  </a:extLst>
                </p14:cNvPr>
                <p14:cNvContentPartPr/>
                <p14:nvPr/>
              </p14:nvContentPartPr>
              <p14:xfrm>
                <a:off x="1443918" y="2632312"/>
                <a:ext cx="24480" cy="228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62B2A8A-4D5F-C882-D38F-654A764BD1E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437798" y="2626192"/>
                  <a:ext cx="36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5EF0ECE-5B19-B9FD-1817-28249CE8A151}"/>
                    </a:ext>
                  </a:extLst>
                </p14:cNvPr>
                <p14:cNvContentPartPr/>
                <p14:nvPr/>
              </p14:nvContentPartPr>
              <p14:xfrm>
                <a:off x="1526358" y="2761552"/>
                <a:ext cx="100800" cy="122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5EF0ECE-5B19-B9FD-1817-28249CE8A15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520238" y="2755432"/>
                  <a:ext cx="113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29EB312-9089-EE08-F370-93CA294221FB}"/>
                    </a:ext>
                  </a:extLst>
                </p14:cNvPr>
                <p14:cNvContentPartPr/>
                <p14:nvPr/>
              </p14:nvContentPartPr>
              <p14:xfrm>
                <a:off x="1548678" y="2801512"/>
                <a:ext cx="36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29EB312-9089-EE08-F370-93CA294221F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42558" y="279539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9C0E083-64E0-E3F2-2D16-EE8FBAA3A8FB}"/>
                    </a:ext>
                  </a:extLst>
                </p14:cNvPr>
                <p14:cNvContentPartPr/>
                <p14:nvPr/>
              </p14:nvContentPartPr>
              <p14:xfrm>
                <a:off x="1548678" y="2713312"/>
                <a:ext cx="381600" cy="124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9C0E083-64E0-E3F2-2D16-EE8FBAA3A8F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542558" y="2707192"/>
                  <a:ext cx="393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A31D9C0-1E3E-0BC0-6E82-FC8D96208F69}"/>
                    </a:ext>
                  </a:extLst>
                </p14:cNvPr>
                <p14:cNvContentPartPr/>
                <p14:nvPr/>
              </p14:nvContentPartPr>
              <p14:xfrm>
                <a:off x="1912638" y="2557792"/>
                <a:ext cx="82440" cy="187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A31D9C0-1E3E-0BC0-6E82-FC8D96208F6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906518" y="2551672"/>
                  <a:ext cx="94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4BD2322-2889-C8A4-AFAA-AA4A1ECE691D}"/>
                    </a:ext>
                  </a:extLst>
                </p14:cNvPr>
                <p14:cNvContentPartPr/>
                <p14:nvPr/>
              </p14:nvContentPartPr>
              <p14:xfrm>
                <a:off x="2042958" y="2634832"/>
                <a:ext cx="64800" cy="87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4BD2322-2889-C8A4-AFAA-AA4A1ECE691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036838" y="2628712"/>
                  <a:ext cx="7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1AABA98-CB19-A517-B4CC-878F6B6D398F}"/>
                    </a:ext>
                  </a:extLst>
                </p14:cNvPr>
                <p14:cNvContentPartPr/>
                <p14:nvPr/>
              </p14:nvContentPartPr>
              <p14:xfrm>
                <a:off x="2042958" y="2617912"/>
                <a:ext cx="155520" cy="223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1AABA98-CB19-A517-B4CC-878F6B6D398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036838" y="2611792"/>
                  <a:ext cx="167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2142C74-4E11-6030-7F97-97230340CBA1}"/>
                    </a:ext>
                  </a:extLst>
                </p14:cNvPr>
                <p14:cNvContentPartPr/>
                <p14:nvPr/>
              </p14:nvContentPartPr>
              <p14:xfrm>
                <a:off x="876558" y="3008152"/>
                <a:ext cx="95400" cy="1972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2142C74-4E11-6030-7F97-97230340CBA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0438" y="3002032"/>
                  <a:ext cx="107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CD340F3-7AE4-3C8C-9228-3420E3A162C6}"/>
                    </a:ext>
                  </a:extLst>
                </p14:cNvPr>
                <p14:cNvContentPartPr/>
                <p14:nvPr/>
              </p14:nvContentPartPr>
              <p14:xfrm>
                <a:off x="1048998" y="3100312"/>
                <a:ext cx="97560" cy="853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CD340F3-7AE4-3C8C-9228-3420E3A162C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2878" y="3094192"/>
                  <a:ext cx="109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FCA881B-71C0-4EF4-4861-C44C504F5A39}"/>
                    </a:ext>
                  </a:extLst>
                </p14:cNvPr>
                <p14:cNvContentPartPr/>
                <p14:nvPr/>
              </p14:nvContentPartPr>
              <p14:xfrm>
                <a:off x="1153758" y="2991232"/>
                <a:ext cx="70200" cy="195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FCA881B-71C0-4EF4-4861-C44C504F5A3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47638" y="2985112"/>
                  <a:ext cx="82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6F81CBC-FC3C-3744-D4BF-8158477ECE21}"/>
                    </a:ext>
                  </a:extLst>
                </p14:cNvPr>
                <p14:cNvContentPartPr/>
                <p14:nvPr/>
              </p14:nvContentPartPr>
              <p14:xfrm>
                <a:off x="1279758" y="3082672"/>
                <a:ext cx="101520" cy="111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6F81CBC-FC3C-3744-D4BF-8158477ECE2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273638" y="3076552"/>
                  <a:ext cx="11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59533FE-1BF7-F431-F981-B683C0712617}"/>
                    </a:ext>
                  </a:extLst>
                </p14:cNvPr>
                <p14:cNvContentPartPr/>
                <p14:nvPr/>
              </p14:nvContentPartPr>
              <p14:xfrm>
                <a:off x="1298838" y="3137392"/>
                <a:ext cx="360" cy="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59533FE-1BF7-F431-F981-B683C07126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92718" y="313127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F27B7B9-D05A-C834-8D22-211C70F39B7D}"/>
                    </a:ext>
                  </a:extLst>
                </p14:cNvPr>
                <p14:cNvContentPartPr/>
                <p14:nvPr/>
              </p14:nvContentPartPr>
              <p14:xfrm>
                <a:off x="1298838" y="3088432"/>
                <a:ext cx="263520" cy="1040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F27B7B9-D05A-C834-8D22-211C70F39B7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292718" y="3082312"/>
                  <a:ext cx="275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8EB1F75-2B72-9A0B-206C-A46B4952CB91}"/>
                    </a:ext>
                  </a:extLst>
                </p14:cNvPr>
                <p14:cNvContentPartPr/>
                <p14:nvPr/>
              </p14:nvContentPartPr>
              <p14:xfrm>
                <a:off x="1502238" y="3022912"/>
                <a:ext cx="30960" cy="169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8EB1F75-2B72-9A0B-206C-A46B4952CB9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496118" y="3016792"/>
                  <a:ext cx="43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2DA377E-5EEC-6202-C4BA-5DBF0C088ACF}"/>
                    </a:ext>
                  </a:extLst>
                </p14:cNvPr>
                <p14:cNvContentPartPr/>
                <p14:nvPr/>
              </p14:nvContentPartPr>
              <p14:xfrm>
                <a:off x="1418358" y="3097792"/>
                <a:ext cx="125280" cy="500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2DA377E-5EEC-6202-C4BA-5DBF0C088AC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412238" y="3091672"/>
                  <a:ext cx="137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84108C2-4B25-5DAD-B81F-6BFBFEED23FD}"/>
                    </a:ext>
                  </a:extLst>
                </p14:cNvPr>
                <p14:cNvContentPartPr/>
                <p14:nvPr/>
              </p14:nvContentPartPr>
              <p14:xfrm>
                <a:off x="1441398" y="3147112"/>
                <a:ext cx="360" cy="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84108C2-4B25-5DAD-B81F-6BFBFEED23F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35278" y="314099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81AD86A-70F6-82E0-9BC3-28102A590DD6}"/>
                    </a:ext>
                  </a:extLst>
                </p14:cNvPr>
                <p14:cNvContentPartPr/>
                <p14:nvPr/>
              </p14:nvContentPartPr>
              <p14:xfrm>
                <a:off x="1441398" y="3067192"/>
                <a:ext cx="288000" cy="104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81AD86A-70F6-82E0-9BC3-28102A590DD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435278" y="3061072"/>
                  <a:ext cx="300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07D40F9-472C-ECE2-F910-A2D4B52A7A69}"/>
                    </a:ext>
                  </a:extLst>
                </p14:cNvPr>
                <p14:cNvContentPartPr/>
                <p14:nvPr/>
              </p14:nvContentPartPr>
              <p14:xfrm>
                <a:off x="1720398" y="3092392"/>
                <a:ext cx="87480" cy="867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07D40F9-472C-ECE2-F910-A2D4B52A7A6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714278" y="3086272"/>
                  <a:ext cx="99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24D950C-0AE8-BCAF-3CA5-19A0C5D55B90}"/>
                    </a:ext>
                  </a:extLst>
                </p14:cNvPr>
                <p14:cNvContentPartPr/>
                <p14:nvPr/>
              </p14:nvContentPartPr>
              <p14:xfrm>
                <a:off x="1750278" y="2908072"/>
                <a:ext cx="48600" cy="2354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24D950C-0AE8-BCAF-3CA5-19A0C5D55B9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744158" y="2901952"/>
                  <a:ext cx="6084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61F48C7-0082-8A41-B03A-C7644EFD1CE7}"/>
                  </a:ext>
                </a:extLst>
              </p14:cNvPr>
              <p14:cNvContentPartPr/>
              <p14:nvPr/>
            </p14:nvContentPartPr>
            <p14:xfrm>
              <a:off x="2988318" y="2597392"/>
              <a:ext cx="312120" cy="3085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61F48C7-0082-8A41-B03A-C7644EFD1CE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2982198" y="2591272"/>
                <a:ext cx="32436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ED95186-BBB9-DAE4-F26C-3329D7EC66E6}"/>
              </a:ext>
            </a:extLst>
          </p:cNvPr>
          <p:cNvGrpSpPr/>
          <p:nvPr/>
        </p:nvGrpSpPr>
        <p:grpSpPr>
          <a:xfrm>
            <a:off x="8935158" y="1327672"/>
            <a:ext cx="1492920" cy="334440"/>
            <a:chOff x="8935158" y="1327672"/>
            <a:chExt cx="149292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53FEB25-F936-9C99-7CF4-94EC3EB2CC9F}"/>
                    </a:ext>
                  </a:extLst>
                </p14:cNvPr>
                <p14:cNvContentPartPr/>
                <p14:nvPr/>
              </p14:nvContentPartPr>
              <p14:xfrm>
                <a:off x="8935158" y="1327672"/>
                <a:ext cx="177480" cy="1713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53FEB25-F936-9C99-7CF4-94EC3EB2CC9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917158" y="1310032"/>
                  <a:ext cx="213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6BC4F89-FCC5-33EF-0812-F598B0EE033F}"/>
                    </a:ext>
                  </a:extLst>
                </p14:cNvPr>
                <p14:cNvContentPartPr/>
                <p14:nvPr/>
              </p14:nvContentPartPr>
              <p14:xfrm>
                <a:off x="9034518" y="1451512"/>
                <a:ext cx="205200" cy="2106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6BC4F89-FCC5-33EF-0812-F598B0EE033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016518" y="1433872"/>
                  <a:ext cx="240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8410D9C-7AB2-41C9-71FF-2F656716F6A0}"/>
                    </a:ext>
                  </a:extLst>
                </p14:cNvPr>
                <p14:cNvContentPartPr/>
                <p14:nvPr/>
              </p14:nvContentPartPr>
              <p14:xfrm>
                <a:off x="9233238" y="1456552"/>
                <a:ext cx="123840" cy="1548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8410D9C-7AB2-41C9-71FF-2F656716F6A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215238" y="1438912"/>
                  <a:ext cx="159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A0BCDC5-40D4-BC6F-63DA-6393F9D0F8A8}"/>
                    </a:ext>
                  </a:extLst>
                </p14:cNvPr>
                <p14:cNvContentPartPr/>
                <p14:nvPr/>
              </p14:nvContentPartPr>
              <p14:xfrm>
                <a:off x="9458598" y="1479232"/>
                <a:ext cx="263520" cy="1260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A0BCDC5-40D4-BC6F-63DA-6393F9D0F8A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440598" y="1461592"/>
                  <a:ext cx="299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2AEC2B1-BB18-1AEE-1347-554353E93C95}"/>
                    </a:ext>
                  </a:extLst>
                </p14:cNvPr>
                <p14:cNvContentPartPr/>
                <p14:nvPr/>
              </p14:nvContentPartPr>
              <p14:xfrm>
                <a:off x="9748758" y="1522432"/>
                <a:ext cx="196560" cy="76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2AEC2B1-BB18-1AEE-1347-554353E93C9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731118" y="1504792"/>
                  <a:ext cx="232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A46CB46-14B3-B065-4019-3DE880683350}"/>
                    </a:ext>
                  </a:extLst>
                </p14:cNvPr>
                <p14:cNvContentPartPr/>
                <p14:nvPr/>
              </p14:nvContentPartPr>
              <p14:xfrm>
                <a:off x="9979878" y="1546552"/>
                <a:ext cx="129240" cy="763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A46CB46-14B3-B065-4019-3DE88068335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962238" y="1528912"/>
                  <a:ext cx="16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DB9A8D5-1942-4E60-BD64-96EF1AC33ECF}"/>
                    </a:ext>
                  </a:extLst>
                </p14:cNvPr>
                <p14:cNvContentPartPr/>
                <p14:nvPr/>
              </p14:nvContentPartPr>
              <p14:xfrm>
                <a:off x="10194798" y="1491112"/>
                <a:ext cx="233280" cy="146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DB9A8D5-1942-4E60-BD64-96EF1AC33EC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176798" y="1473112"/>
                  <a:ext cx="26892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384F1FD-5FF8-674B-87A7-83C0DCE4658E}"/>
              </a:ext>
            </a:extLst>
          </p:cNvPr>
          <p:cNvGrpSpPr/>
          <p:nvPr/>
        </p:nvGrpSpPr>
        <p:grpSpPr>
          <a:xfrm>
            <a:off x="4753038" y="6225472"/>
            <a:ext cx="460080" cy="424440"/>
            <a:chOff x="4753038" y="6225472"/>
            <a:chExt cx="46008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437407F-FD58-D21A-A070-6C7A3CC63869}"/>
                    </a:ext>
                  </a:extLst>
                </p14:cNvPr>
                <p14:cNvContentPartPr/>
                <p14:nvPr/>
              </p14:nvContentPartPr>
              <p14:xfrm>
                <a:off x="4753038" y="6255712"/>
                <a:ext cx="287640" cy="2998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437407F-FD58-D21A-A070-6C7A3CC6386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46918" y="6249592"/>
                  <a:ext cx="299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D5D1355-1DDE-6AFC-28EC-C6CE67635961}"/>
                    </a:ext>
                  </a:extLst>
                </p14:cNvPr>
                <p14:cNvContentPartPr/>
                <p14:nvPr/>
              </p14:nvContentPartPr>
              <p14:xfrm>
                <a:off x="4981278" y="6225472"/>
                <a:ext cx="231840" cy="410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D5D1355-1DDE-6AFC-28EC-C6CE6763596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75158" y="6219352"/>
                  <a:ext cx="2440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F224B74-E5DD-7A62-FC52-59A0F8ACB432}"/>
                    </a:ext>
                  </a:extLst>
                </p14:cNvPr>
                <p14:cNvContentPartPr/>
                <p14:nvPr/>
              </p14:nvContentPartPr>
              <p14:xfrm>
                <a:off x="5008278" y="6560272"/>
                <a:ext cx="136080" cy="896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F224B74-E5DD-7A62-FC52-59A0F8ACB43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002158" y="6554152"/>
                  <a:ext cx="14832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9BE81889-5CB0-DE59-9CB1-F9227F9EC248}"/>
              </a:ext>
            </a:extLst>
          </p:cNvPr>
          <p:cNvGrpSpPr/>
          <p:nvPr/>
        </p:nvGrpSpPr>
        <p:grpSpPr>
          <a:xfrm>
            <a:off x="5987118" y="6212152"/>
            <a:ext cx="1547640" cy="417240"/>
            <a:chOff x="5987118" y="6212152"/>
            <a:chExt cx="154764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C726FE3-BD13-6B78-6D4A-5867E16A6478}"/>
                    </a:ext>
                  </a:extLst>
                </p14:cNvPr>
                <p14:cNvContentPartPr/>
                <p14:nvPr/>
              </p14:nvContentPartPr>
              <p14:xfrm>
                <a:off x="6132198" y="6352192"/>
                <a:ext cx="34920" cy="273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C726FE3-BD13-6B78-6D4A-5867E16A647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126078" y="6346072"/>
                  <a:ext cx="47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A68BEF6-4C80-9449-C5FA-8E89A132810E}"/>
                    </a:ext>
                  </a:extLst>
                </p14:cNvPr>
                <p14:cNvContentPartPr/>
                <p14:nvPr/>
              </p14:nvContentPartPr>
              <p14:xfrm>
                <a:off x="5987118" y="6212152"/>
                <a:ext cx="1547640" cy="417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A68BEF6-4C80-9449-C5FA-8E89A132810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980998" y="6206032"/>
                  <a:ext cx="15598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653C2D0-6870-7A19-AE6B-C6420FBCDE47}"/>
                    </a:ext>
                  </a:extLst>
                </p14:cNvPr>
                <p14:cNvContentPartPr/>
                <p14:nvPr/>
              </p14:nvContentPartPr>
              <p14:xfrm>
                <a:off x="6094398" y="6298552"/>
                <a:ext cx="233280" cy="1134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653C2D0-6870-7A19-AE6B-C6420FBCDE4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088278" y="6292432"/>
                  <a:ext cx="245520" cy="12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733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Ashton Pond</dc:creator>
  <cp:lastModifiedBy>Ashton Pond</cp:lastModifiedBy>
  <cp:revision>2</cp:revision>
  <dcterms:created xsi:type="dcterms:W3CDTF">2025-01-06T22:04:47Z</dcterms:created>
  <dcterms:modified xsi:type="dcterms:W3CDTF">2025-01-06T22:51:04Z</dcterms:modified>
</cp:coreProperties>
</file>