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71" r:id="rId3"/>
    <p:sldId id="289" r:id="rId4"/>
    <p:sldId id="277" r:id="rId5"/>
    <p:sldId id="280" r:id="rId6"/>
    <p:sldId id="290" r:id="rId7"/>
    <p:sldId id="291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CA8B52-D03C-43C0-A8F5-E17ED89A5968}">
  <a:tblStyle styleId="{FACA8B52-D03C-43C0-A8F5-E17ED89A5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e6effc117e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e6effc117e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1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e6effc117e_0_1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e6effc117e_0_1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21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e6effc117e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e6effc117e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e6effc117e_0_1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e6effc117e_0_1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6effc117e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6effc117e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4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e6effc117e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e6effc117e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96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412025" y="1012843"/>
            <a:ext cx="3885600" cy="27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412025" y="3790157"/>
            <a:ext cx="38856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8869680" y="4869180"/>
            <a:ext cx="274200" cy="274200"/>
          </a:xfrm>
          <a:prstGeom prst="rect">
            <a:avLst/>
          </a:prstGeom>
          <a:solidFill>
            <a:srgbClr val="999E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869680" y="4869180"/>
            <a:ext cx="274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 1">
  <p:cSld name="Blank 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8869680" y="4869180"/>
            <a:ext cx="274200" cy="274200"/>
          </a:xfrm>
          <a:prstGeom prst="rect">
            <a:avLst/>
          </a:prstGeom>
          <a:solidFill>
            <a:srgbClr val="999E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869680" y="4869180"/>
            <a:ext cx="274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subTitle" idx="1"/>
          </p:nvPr>
        </p:nvSpPr>
        <p:spPr>
          <a:xfrm flipH="1">
            <a:off x="412025" y="3870413"/>
            <a:ext cx="38856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Supervisor: Gowthami Konakanchi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Examiner: Abhishek Kumar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2"/>
          <p:cNvSpPr txBox="1">
            <a:spLocks noGrp="1"/>
          </p:cNvSpPr>
          <p:nvPr>
            <p:ph type="ctrTitle"/>
          </p:nvPr>
        </p:nvSpPr>
        <p:spPr>
          <a:xfrm flipH="1">
            <a:off x="385827" y="417919"/>
            <a:ext cx="4392747" cy="3074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Customer Dissatisfaction </a:t>
            </a:r>
            <a:br>
              <a:rPr lang="en-US" sz="4000" dirty="0"/>
            </a:br>
            <a:r>
              <a:rPr lang="en-US" sz="4000" dirty="0"/>
              <a:t>and Commitment Projections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1200" i="1" dirty="0"/>
              <a:t>- By Wilton Santhosh D Souza</a:t>
            </a:r>
            <a:endParaRPr sz="1200" i="1" dirty="0"/>
          </a:p>
        </p:txBody>
      </p:sp>
      <p:grpSp>
        <p:nvGrpSpPr>
          <p:cNvPr id="72" name="Google Shape;72;p22"/>
          <p:cNvGrpSpPr/>
          <p:nvPr/>
        </p:nvGrpSpPr>
        <p:grpSpPr>
          <a:xfrm>
            <a:off x="5153450" y="889138"/>
            <a:ext cx="3580973" cy="3365224"/>
            <a:chOff x="5153450" y="889138"/>
            <a:chExt cx="3580973" cy="3365224"/>
          </a:xfrm>
        </p:grpSpPr>
        <p:sp>
          <p:nvSpPr>
            <p:cNvPr id="73" name="Google Shape;73;p22"/>
            <p:cNvSpPr/>
            <p:nvPr/>
          </p:nvSpPr>
          <p:spPr>
            <a:xfrm>
              <a:off x="5153450" y="889138"/>
              <a:ext cx="3580973" cy="3233105"/>
            </a:xfrm>
            <a:custGeom>
              <a:avLst/>
              <a:gdLst/>
              <a:ahLst/>
              <a:cxnLst/>
              <a:rect l="l" t="t" r="r" b="b"/>
              <a:pathLst>
                <a:path w="102776" h="92792" extrusionOk="0">
                  <a:moveTo>
                    <a:pt x="77837" y="1"/>
                  </a:moveTo>
                  <a:cubicBezTo>
                    <a:pt x="73711" y="1"/>
                    <a:pt x="69572" y="1170"/>
                    <a:pt x="66038" y="3555"/>
                  </a:cubicBezTo>
                  <a:cubicBezTo>
                    <a:pt x="60577" y="7238"/>
                    <a:pt x="56503" y="12486"/>
                    <a:pt x="51806" y="17022"/>
                  </a:cubicBezTo>
                  <a:cubicBezTo>
                    <a:pt x="45384" y="23196"/>
                    <a:pt x="36898" y="25935"/>
                    <a:pt x="28287" y="27394"/>
                  </a:cubicBezTo>
                  <a:cubicBezTo>
                    <a:pt x="20086" y="28782"/>
                    <a:pt x="11938" y="29956"/>
                    <a:pt x="7312" y="37855"/>
                  </a:cubicBezTo>
                  <a:cubicBezTo>
                    <a:pt x="0" y="50308"/>
                    <a:pt x="5337" y="66302"/>
                    <a:pt x="13859" y="76691"/>
                  </a:cubicBezTo>
                  <a:cubicBezTo>
                    <a:pt x="21135" y="85569"/>
                    <a:pt x="31578" y="90319"/>
                    <a:pt x="42662" y="92792"/>
                  </a:cubicBezTo>
                  <a:lnTo>
                    <a:pt x="83064" y="92792"/>
                  </a:lnTo>
                  <a:cubicBezTo>
                    <a:pt x="90856" y="92792"/>
                    <a:pt x="97154" y="87348"/>
                    <a:pt x="100321" y="80552"/>
                  </a:cubicBezTo>
                  <a:cubicBezTo>
                    <a:pt x="101904" y="77136"/>
                    <a:pt x="102776" y="73329"/>
                    <a:pt x="102740" y="69557"/>
                  </a:cubicBezTo>
                  <a:cubicBezTo>
                    <a:pt x="102705" y="64985"/>
                    <a:pt x="99307" y="60431"/>
                    <a:pt x="97350" y="56375"/>
                  </a:cubicBezTo>
                  <a:cubicBezTo>
                    <a:pt x="95126" y="51803"/>
                    <a:pt x="93027" y="46554"/>
                    <a:pt x="93276" y="41235"/>
                  </a:cubicBezTo>
                  <a:cubicBezTo>
                    <a:pt x="93542" y="35115"/>
                    <a:pt x="97456" y="30009"/>
                    <a:pt x="98470" y="24085"/>
                  </a:cubicBezTo>
                  <a:cubicBezTo>
                    <a:pt x="99520" y="18036"/>
                    <a:pt x="97581" y="11507"/>
                    <a:pt x="93542" y="6917"/>
                  </a:cubicBezTo>
                  <a:cubicBezTo>
                    <a:pt x="89506" y="2349"/>
                    <a:pt x="83684" y="1"/>
                    <a:pt x="77837" y="1"/>
                  </a:cubicBezTo>
                  <a:close/>
                </a:path>
              </a:pathLst>
            </a:custGeom>
            <a:solidFill>
              <a:srgbClr val="F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2"/>
            <p:cNvSpPr/>
            <p:nvPr/>
          </p:nvSpPr>
          <p:spPr>
            <a:xfrm>
              <a:off x="5289199" y="4114850"/>
              <a:ext cx="2869384" cy="35"/>
            </a:xfrm>
            <a:custGeom>
              <a:avLst/>
              <a:gdLst/>
              <a:ahLst/>
              <a:cxnLst/>
              <a:rect l="l" t="t" r="r" b="b"/>
              <a:pathLst>
                <a:path w="82353" h="1" fill="none" extrusionOk="0">
                  <a:moveTo>
                    <a:pt x="0" y="0"/>
                  </a:moveTo>
                  <a:lnTo>
                    <a:pt x="82352" y="0"/>
                  </a:lnTo>
                </a:path>
              </a:pathLst>
            </a:custGeom>
            <a:noFill/>
            <a:ln w="5325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2"/>
            <p:cNvSpPr/>
            <p:nvPr/>
          </p:nvSpPr>
          <p:spPr>
            <a:xfrm>
              <a:off x="6427909" y="2063039"/>
              <a:ext cx="393651" cy="794095"/>
            </a:xfrm>
            <a:custGeom>
              <a:avLst/>
              <a:gdLst/>
              <a:ahLst/>
              <a:cxnLst/>
              <a:rect l="l" t="t" r="r" b="b"/>
              <a:pathLst>
                <a:path w="11298" h="22791" extrusionOk="0">
                  <a:moveTo>
                    <a:pt x="1015" y="1"/>
                  </a:moveTo>
                  <a:lnTo>
                    <a:pt x="1015" y="1"/>
                  </a:lnTo>
                  <a:cubicBezTo>
                    <a:pt x="0" y="4822"/>
                    <a:pt x="890" y="9804"/>
                    <a:pt x="1797" y="14625"/>
                  </a:cubicBezTo>
                  <a:cubicBezTo>
                    <a:pt x="2011" y="15817"/>
                    <a:pt x="2242" y="16991"/>
                    <a:pt x="2456" y="18183"/>
                  </a:cubicBezTo>
                  <a:cubicBezTo>
                    <a:pt x="2616" y="19037"/>
                    <a:pt x="2794" y="19944"/>
                    <a:pt x="3363" y="20620"/>
                  </a:cubicBezTo>
                  <a:cubicBezTo>
                    <a:pt x="4537" y="22043"/>
                    <a:pt x="6903" y="22559"/>
                    <a:pt x="8629" y="22737"/>
                  </a:cubicBezTo>
                  <a:cubicBezTo>
                    <a:pt x="8920" y="22765"/>
                    <a:pt x="9186" y="22791"/>
                    <a:pt x="9426" y="22791"/>
                  </a:cubicBezTo>
                  <a:cubicBezTo>
                    <a:pt x="10095" y="22791"/>
                    <a:pt x="10559" y="22591"/>
                    <a:pt x="10781" y="21687"/>
                  </a:cubicBezTo>
                  <a:cubicBezTo>
                    <a:pt x="11013" y="20727"/>
                    <a:pt x="11297" y="19446"/>
                    <a:pt x="11262" y="18450"/>
                  </a:cubicBezTo>
                  <a:cubicBezTo>
                    <a:pt x="11244" y="17827"/>
                    <a:pt x="11102" y="17222"/>
                    <a:pt x="10959" y="16617"/>
                  </a:cubicBezTo>
                  <a:cubicBezTo>
                    <a:pt x="10355" y="14038"/>
                    <a:pt x="9750" y="11458"/>
                    <a:pt x="9145" y="8878"/>
                  </a:cubicBezTo>
                  <a:cubicBezTo>
                    <a:pt x="8664" y="6868"/>
                    <a:pt x="8095" y="4733"/>
                    <a:pt x="6725" y="3168"/>
                  </a:cubicBezTo>
                  <a:cubicBezTo>
                    <a:pt x="5302" y="1531"/>
                    <a:pt x="3452" y="375"/>
                    <a:pt x="1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2"/>
            <p:cNvSpPr/>
            <p:nvPr/>
          </p:nvSpPr>
          <p:spPr>
            <a:xfrm>
              <a:off x="6536376" y="2681367"/>
              <a:ext cx="601103" cy="255117"/>
            </a:xfrm>
            <a:custGeom>
              <a:avLst/>
              <a:gdLst/>
              <a:ahLst/>
              <a:cxnLst/>
              <a:rect l="l" t="t" r="r" b="b"/>
              <a:pathLst>
                <a:path w="17252" h="7322" extrusionOk="0">
                  <a:moveTo>
                    <a:pt x="3218" y="0"/>
                  </a:moveTo>
                  <a:cubicBezTo>
                    <a:pt x="2517" y="0"/>
                    <a:pt x="1808" y="116"/>
                    <a:pt x="1104" y="348"/>
                  </a:cubicBezTo>
                  <a:cubicBezTo>
                    <a:pt x="961" y="401"/>
                    <a:pt x="801" y="455"/>
                    <a:pt x="677" y="579"/>
                  </a:cubicBezTo>
                  <a:cubicBezTo>
                    <a:pt x="1" y="1255"/>
                    <a:pt x="570" y="3959"/>
                    <a:pt x="1068" y="4582"/>
                  </a:cubicBezTo>
                  <a:cubicBezTo>
                    <a:pt x="2118" y="5863"/>
                    <a:pt x="4591" y="5827"/>
                    <a:pt x="5996" y="5898"/>
                  </a:cubicBezTo>
                  <a:cubicBezTo>
                    <a:pt x="8576" y="6041"/>
                    <a:pt x="10995" y="6254"/>
                    <a:pt x="13522" y="6717"/>
                  </a:cubicBezTo>
                  <a:lnTo>
                    <a:pt x="15443" y="7073"/>
                  </a:lnTo>
                  <a:cubicBezTo>
                    <a:pt x="15819" y="7146"/>
                    <a:pt x="16282" y="7321"/>
                    <a:pt x="16622" y="7321"/>
                  </a:cubicBezTo>
                  <a:cubicBezTo>
                    <a:pt x="17022" y="7321"/>
                    <a:pt x="17252" y="7080"/>
                    <a:pt x="16973" y="6147"/>
                  </a:cubicBezTo>
                  <a:cubicBezTo>
                    <a:pt x="16653" y="5133"/>
                    <a:pt x="15905" y="4351"/>
                    <a:pt x="15052" y="4244"/>
                  </a:cubicBezTo>
                  <a:cubicBezTo>
                    <a:pt x="14941" y="4229"/>
                    <a:pt x="14830" y="4223"/>
                    <a:pt x="14719" y="4223"/>
                  </a:cubicBezTo>
                  <a:cubicBezTo>
                    <a:pt x="14296" y="4223"/>
                    <a:pt x="13871" y="4308"/>
                    <a:pt x="13455" y="4308"/>
                  </a:cubicBezTo>
                  <a:cubicBezTo>
                    <a:pt x="13328" y="4308"/>
                    <a:pt x="13202" y="4300"/>
                    <a:pt x="13077" y="4280"/>
                  </a:cubicBezTo>
                  <a:cubicBezTo>
                    <a:pt x="12703" y="4208"/>
                    <a:pt x="12347" y="4030"/>
                    <a:pt x="12009" y="3835"/>
                  </a:cubicBezTo>
                  <a:cubicBezTo>
                    <a:pt x="10800" y="3177"/>
                    <a:pt x="9572" y="2678"/>
                    <a:pt x="8398" y="1985"/>
                  </a:cubicBezTo>
                  <a:cubicBezTo>
                    <a:pt x="7668" y="1540"/>
                    <a:pt x="6921" y="1059"/>
                    <a:pt x="6156" y="704"/>
                  </a:cubicBezTo>
                  <a:cubicBezTo>
                    <a:pt x="5818" y="544"/>
                    <a:pt x="5480" y="401"/>
                    <a:pt x="5124" y="294"/>
                  </a:cubicBezTo>
                  <a:cubicBezTo>
                    <a:pt x="4502" y="98"/>
                    <a:pt x="3864" y="0"/>
                    <a:pt x="3218" y="0"/>
                  </a:cubicBezTo>
                  <a:close/>
                </a:path>
              </a:pathLst>
            </a:custGeom>
            <a:solidFill>
              <a:srgbClr val="AAC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2"/>
            <p:cNvSpPr/>
            <p:nvPr/>
          </p:nvSpPr>
          <p:spPr>
            <a:xfrm>
              <a:off x="5811742" y="3297847"/>
              <a:ext cx="958343" cy="101705"/>
            </a:xfrm>
            <a:custGeom>
              <a:avLst/>
              <a:gdLst/>
              <a:ahLst/>
              <a:cxnLst/>
              <a:rect l="l" t="t" r="r" b="b"/>
              <a:pathLst>
                <a:path w="27505" h="2919" extrusionOk="0">
                  <a:moveTo>
                    <a:pt x="1460" y="0"/>
                  </a:moveTo>
                  <a:cubicBezTo>
                    <a:pt x="659" y="0"/>
                    <a:pt x="1" y="641"/>
                    <a:pt x="1" y="1459"/>
                  </a:cubicBezTo>
                  <a:cubicBezTo>
                    <a:pt x="1" y="2260"/>
                    <a:pt x="659" y="2918"/>
                    <a:pt x="1460" y="2918"/>
                  </a:cubicBezTo>
                  <a:lnTo>
                    <a:pt x="26046" y="2918"/>
                  </a:lnTo>
                  <a:cubicBezTo>
                    <a:pt x="26847" y="2918"/>
                    <a:pt x="27505" y="2260"/>
                    <a:pt x="27505" y="1459"/>
                  </a:cubicBezTo>
                  <a:cubicBezTo>
                    <a:pt x="27505" y="641"/>
                    <a:pt x="26847" y="0"/>
                    <a:pt x="26046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2"/>
            <p:cNvSpPr/>
            <p:nvPr/>
          </p:nvSpPr>
          <p:spPr>
            <a:xfrm>
              <a:off x="5772091" y="2345095"/>
              <a:ext cx="834373" cy="464311"/>
            </a:xfrm>
            <a:custGeom>
              <a:avLst/>
              <a:gdLst/>
              <a:ahLst/>
              <a:cxnLst/>
              <a:rect l="l" t="t" r="r" b="b"/>
              <a:pathLst>
                <a:path w="23947" h="13326" extrusionOk="0">
                  <a:moveTo>
                    <a:pt x="1299" y="1"/>
                  </a:moveTo>
                  <a:cubicBezTo>
                    <a:pt x="587" y="1"/>
                    <a:pt x="0" y="570"/>
                    <a:pt x="0" y="1299"/>
                  </a:cubicBezTo>
                  <a:lnTo>
                    <a:pt x="0" y="12027"/>
                  </a:lnTo>
                  <a:cubicBezTo>
                    <a:pt x="0" y="12739"/>
                    <a:pt x="587" y="13326"/>
                    <a:pt x="1299" y="13326"/>
                  </a:cubicBezTo>
                  <a:lnTo>
                    <a:pt x="22630" y="13326"/>
                  </a:lnTo>
                  <a:cubicBezTo>
                    <a:pt x="23359" y="13326"/>
                    <a:pt x="23946" y="12756"/>
                    <a:pt x="23946" y="12027"/>
                  </a:cubicBezTo>
                  <a:lnTo>
                    <a:pt x="23946" y="1299"/>
                  </a:lnTo>
                  <a:cubicBezTo>
                    <a:pt x="23946" y="570"/>
                    <a:pt x="23359" y="1"/>
                    <a:pt x="22630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2"/>
            <p:cNvSpPr/>
            <p:nvPr/>
          </p:nvSpPr>
          <p:spPr>
            <a:xfrm>
              <a:off x="5878711" y="2733771"/>
              <a:ext cx="52090" cy="618663"/>
            </a:xfrm>
            <a:custGeom>
              <a:avLst/>
              <a:gdLst/>
              <a:ahLst/>
              <a:cxnLst/>
              <a:rect l="l" t="t" r="r" b="b"/>
              <a:pathLst>
                <a:path w="1495" h="17756" extrusionOk="0">
                  <a:moveTo>
                    <a:pt x="0" y="0"/>
                  </a:moveTo>
                  <a:lnTo>
                    <a:pt x="0" y="17755"/>
                  </a:lnTo>
                  <a:lnTo>
                    <a:pt x="1495" y="17755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6437840" y="2733771"/>
              <a:ext cx="52090" cy="618663"/>
            </a:xfrm>
            <a:custGeom>
              <a:avLst/>
              <a:gdLst/>
              <a:ahLst/>
              <a:cxnLst/>
              <a:rect l="l" t="t" r="r" b="b"/>
              <a:pathLst>
                <a:path w="1495" h="17756" extrusionOk="0">
                  <a:moveTo>
                    <a:pt x="0" y="0"/>
                  </a:moveTo>
                  <a:lnTo>
                    <a:pt x="0" y="17755"/>
                  </a:lnTo>
                  <a:lnTo>
                    <a:pt x="1495" y="17755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2"/>
            <p:cNvSpPr/>
            <p:nvPr/>
          </p:nvSpPr>
          <p:spPr>
            <a:xfrm>
              <a:off x="6238223" y="3374084"/>
              <a:ext cx="51497" cy="750682"/>
            </a:xfrm>
            <a:custGeom>
              <a:avLst/>
              <a:gdLst/>
              <a:ahLst/>
              <a:cxnLst/>
              <a:rect l="l" t="t" r="r" b="b"/>
              <a:pathLst>
                <a:path w="1478" h="21545" extrusionOk="0">
                  <a:moveTo>
                    <a:pt x="1" y="1"/>
                  </a:moveTo>
                  <a:lnTo>
                    <a:pt x="1" y="21545"/>
                  </a:lnTo>
                  <a:lnTo>
                    <a:pt x="1477" y="21545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5848955" y="3374084"/>
              <a:ext cx="51462" cy="750682"/>
            </a:xfrm>
            <a:custGeom>
              <a:avLst/>
              <a:gdLst/>
              <a:ahLst/>
              <a:cxnLst/>
              <a:rect l="l" t="t" r="r" b="b"/>
              <a:pathLst>
                <a:path w="1477" h="21545" extrusionOk="0">
                  <a:moveTo>
                    <a:pt x="0" y="1"/>
                  </a:moveTo>
                  <a:lnTo>
                    <a:pt x="0" y="21545"/>
                  </a:lnTo>
                  <a:lnTo>
                    <a:pt x="1477" y="21545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6678955" y="3374084"/>
              <a:ext cx="52090" cy="750682"/>
            </a:xfrm>
            <a:custGeom>
              <a:avLst/>
              <a:gdLst/>
              <a:ahLst/>
              <a:cxnLst/>
              <a:rect l="l" t="t" r="r" b="b"/>
              <a:pathLst>
                <a:path w="1495" h="21545" extrusionOk="0">
                  <a:moveTo>
                    <a:pt x="1" y="1"/>
                  </a:moveTo>
                  <a:lnTo>
                    <a:pt x="1" y="21545"/>
                  </a:lnTo>
                  <a:lnTo>
                    <a:pt x="1495" y="21545"/>
                  </a:lnTo>
                  <a:lnTo>
                    <a:pt x="1495" y="1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6413031" y="3374084"/>
              <a:ext cx="52090" cy="750682"/>
            </a:xfrm>
            <a:custGeom>
              <a:avLst/>
              <a:gdLst/>
              <a:ahLst/>
              <a:cxnLst/>
              <a:rect l="l" t="t" r="r" b="b"/>
              <a:pathLst>
                <a:path w="1495" h="21545" extrusionOk="0">
                  <a:moveTo>
                    <a:pt x="0" y="1"/>
                  </a:moveTo>
                  <a:lnTo>
                    <a:pt x="0" y="21545"/>
                  </a:lnTo>
                  <a:lnTo>
                    <a:pt x="1495" y="21545"/>
                  </a:lnTo>
                  <a:lnTo>
                    <a:pt x="1495" y="1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7013066" y="3637534"/>
              <a:ext cx="236197" cy="530895"/>
            </a:xfrm>
            <a:custGeom>
              <a:avLst/>
              <a:gdLst/>
              <a:ahLst/>
              <a:cxnLst/>
              <a:rect l="l" t="t" r="r" b="b"/>
              <a:pathLst>
                <a:path w="6779" h="15237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5943" y="179"/>
                    <a:pt x="5356" y="214"/>
                    <a:pt x="4359" y="356"/>
                  </a:cubicBezTo>
                  <a:cubicBezTo>
                    <a:pt x="2918" y="570"/>
                    <a:pt x="1459" y="730"/>
                    <a:pt x="1" y="855"/>
                  </a:cubicBezTo>
                  <a:cubicBezTo>
                    <a:pt x="392" y="3470"/>
                    <a:pt x="730" y="5782"/>
                    <a:pt x="819" y="6245"/>
                  </a:cubicBezTo>
                  <a:cubicBezTo>
                    <a:pt x="1193" y="8255"/>
                    <a:pt x="997" y="13272"/>
                    <a:pt x="1886" y="15194"/>
                  </a:cubicBezTo>
                  <a:cubicBezTo>
                    <a:pt x="2155" y="15224"/>
                    <a:pt x="2414" y="15237"/>
                    <a:pt x="2669" y="15237"/>
                  </a:cubicBezTo>
                  <a:cubicBezTo>
                    <a:pt x="3443" y="15237"/>
                    <a:pt x="4170" y="15123"/>
                    <a:pt x="4946" y="15069"/>
                  </a:cubicBezTo>
                  <a:cubicBezTo>
                    <a:pt x="5480" y="10034"/>
                    <a:pt x="5925" y="4982"/>
                    <a:pt x="6779" y="1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>
              <a:off x="6176864" y="2876279"/>
              <a:ext cx="1110814" cy="1025101"/>
            </a:xfrm>
            <a:custGeom>
              <a:avLst/>
              <a:gdLst/>
              <a:ahLst/>
              <a:cxnLst/>
              <a:rect l="l" t="t" r="r" b="b"/>
              <a:pathLst>
                <a:path w="31881" h="29421" extrusionOk="0">
                  <a:moveTo>
                    <a:pt x="5878" y="1"/>
                  </a:moveTo>
                  <a:cubicBezTo>
                    <a:pt x="4032" y="1"/>
                    <a:pt x="2034" y="513"/>
                    <a:pt x="1263" y="2155"/>
                  </a:cubicBezTo>
                  <a:cubicBezTo>
                    <a:pt x="0" y="4805"/>
                    <a:pt x="2509" y="8346"/>
                    <a:pt x="4519" y="9893"/>
                  </a:cubicBezTo>
                  <a:cubicBezTo>
                    <a:pt x="6618" y="11477"/>
                    <a:pt x="9198" y="12277"/>
                    <a:pt x="11760" y="12847"/>
                  </a:cubicBezTo>
                  <a:cubicBezTo>
                    <a:pt x="15087" y="13564"/>
                    <a:pt x="18488" y="13923"/>
                    <a:pt x="21896" y="13923"/>
                  </a:cubicBezTo>
                  <a:cubicBezTo>
                    <a:pt x="22206" y="13923"/>
                    <a:pt x="22516" y="13920"/>
                    <a:pt x="22825" y="13914"/>
                  </a:cubicBezTo>
                  <a:lnTo>
                    <a:pt x="22825" y="13914"/>
                  </a:lnTo>
                  <a:cubicBezTo>
                    <a:pt x="22701" y="13919"/>
                    <a:pt x="23181" y="25336"/>
                    <a:pt x="23181" y="26261"/>
                  </a:cubicBezTo>
                  <a:cubicBezTo>
                    <a:pt x="23181" y="26670"/>
                    <a:pt x="23199" y="27097"/>
                    <a:pt x="23270" y="27488"/>
                  </a:cubicBezTo>
                  <a:cubicBezTo>
                    <a:pt x="24427" y="28716"/>
                    <a:pt x="26152" y="29338"/>
                    <a:pt x="27825" y="29410"/>
                  </a:cubicBezTo>
                  <a:cubicBezTo>
                    <a:pt x="27957" y="29417"/>
                    <a:pt x="28090" y="29421"/>
                    <a:pt x="28221" y="29421"/>
                  </a:cubicBezTo>
                  <a:cubicBezTo>
                    <a:pt x="29045" y="29421"/>
                    <a:pt x="29851" y="29279"/>
                    <a:pt x="30618" y="29018"/>
                  </a:cubicBezTo>
                  <a:cubicBezTo>
                    <a:pt x="30724" y="27061"/>
                    <a:pt x="30831" y="25104"/>
                    <a:pt x="30956" y="23130"/>
                  </a:cubicBezTo>
                  <a:cubicBezTo>
                    <a:pt x="31134" y="20585"/>
                    <a:pt x="31258" y="18041"/>
                    <a:pt x="31578" y="15497"/>
                  </a:cubicBezTo>
                  <a:cubicBezTo>
                    <a:pt x="31721" y="14359"/>
                    <a:pt x="31881" y="11014"/>
                    <a:pt x="31614" y="8630"/>
                  </a:cubicBezTo>
                  <a:cubicBezTo>
                    <a:pt x="30956" y="6140"/>
                    <a:pt x="29301" y="5446"/>
                    <a:pt x="29301" y="5446"/>
                  </a:cubicBezTo>
                  <a:cubicBezTo>
                    <a:pt x="29301" y="5446"/>
                    <a:pt x="24676" y="3613"/>
                    <a:pt x="21135" y="2848"/>
                  </a:cubicBezTo>
                  <a:cubicBezTo>
                    <a:pt x="16777" y="1888"/>
                    <a:pt x="12347" y="1176"/>
                    <a:pt x="7970" y="215"/>
                  </a:cubicBezTo>
                  <a:cubicBezTo>
                    <a:pt x="7361" y="86"/>
                    <a:pt x="6632" y="1"/>
                    <a:pt x="5878" y="1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>
              <a:off x="6176864" y="2876279"/>
              <a:ext cx="795942" cy="485426"/>
            </a:xfrm>
            <a:custGeom>
              <a:avLst/>
              <a:gdLst/>
              <a:ahLst/>
              <a:cxnLst/>
              <a:rect l="l" t="t" r="r" b="b"/>
              <a:pathLst>
                <a:path w="22844" h="13932" extrusionOk="0">
                  <a:moveTo>
                    <a:pt x="5878" y="1"/>
                  </a:moveTo>
                  <a:cubicBezTo>
                    <a:pt x="4032" y="1"/>
                    <a:pt x="2034" y="513"/>
                    <a:pt x="1263" y="2155"/>
                  </a:cubicBezTo>
                  <a:cubicBezTo>
                    <a:pt x="0" y="4805"/>
                    <a:pt x="2509" y="8346"/>
                    <a:pt x="4519" y="9893"/>
                  </a:cubicBezTo>
                  <a:cubicBezTo>
                    <a:pt x="6618" y="11477"/>
                    <a:pt x="9198" y="12277"/>
                    <a:pt x="11760" y="12847"/>
                  </a:cubicBezTo>
                  <a:cubicBezTo>
                    <a:pt x="15087" y="13564"/>
                    <a:pt x="18488" y="13923"/>
                    <a:pt x="21896" y="13923"/>
                  </a:cubicBezTo>
                  <a:cubicBezTo>
                    <a:pt x="22206" y="13923"/>
                    <a:pt x="22516" y="13920"/>
                    <a:pt x="22825" y="13914"/>
                  </a:cubicBezTo>
                  <a:cubicBezTo>
                    <a:pt x="22825" y="13914"/>
                    <a:pt x="22825" y="13914"/>
                    <a:pt x="22825" y="13932"/>
                  </a:cubicBezTo>
                  <a:cubicBezTo>
                    <a:pt x="22825" y="13932"/>
                    <a:pt x="22825" y="13914"/>
                    <a:pt x="22843" y="13914"/>
                  </a:cubicBezTo>
                  <a:cubicBezTo>
                    <a:pt x="22025" y="13114"/>
                    <a:pt x="21260" y="12260"/>
                    <a:pt x="20459" y="11459"/>
                  </a:cubicBezTo>
                  <a:cubicBezTo>
                    <a:pt x="19250" y="10267"/>
                    <a:pt x="18075" y="9022"/>
                    <a:pt x="16883" y="7830"/>
                  </a:cubicBezTo>
                  <a:cubicBezTo>
                    <a:pt x="14517" y="5428"/>
                    <a:pt x="12116" y="3044"/>
                    <a:pt x="9803" y="607"/>
                  </a:cubicBezTo>
                  <a:cubicBezTo>
                    <a:pt x="9198" y="482"/>
                    <a:pt x="8575" y="358"/>
                    <a:pt x="7970" y="215"/>
                  </a:cubicBezTo>
                  <a:cubicBezTo>
                    <a:pt x="7361" y="86"/>
                    <a:pt x="6632" y="1"/>
                    <a:pt x="5878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6972787" y="3255687"/>
              <a:ext cx="6237" cy="130834"/>
            </a:xfrm>
            <a:custGeom>
              <a:avLst/>
              <a:gdLst/>
              <a:ahLst/>
              <a:cxnLst/>
              <a:rect l="l" t="t" r="r" b="b"/>
              <a:pathLst>
                <a:path w="179" h="3755" fill="none" extrusionOk="0">
                  <a:moveTo>
                    <a:pt x="0" y="3754"/>
                  </a:moveTo>
                  <a:cubicBezTo>
                    <a:pt x="18" y="2580"/>
                    <a:pt x="178" y="1157"/>
                    <a:pt x="178" y="1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6710557" y="2938335"/>
              <a:ext cx="366404" cy="88674"/>
            </a:xfrm>
            <a:custGeom>
              <a:avLst/>
              <a:gdLst/>
              <a:ahLst/>
              <a:cxnLst/>
              <a:rect l="l" t="t" r="r" b="b"/>
              <a:pathLst>
                <a:path w="10516" h="2545" fill="none" extrusionOk="0">
                  <a:moveTo>
                    <a:pt x="10515" y="2544"/>
                  </a:moveTo>
                  <a:cubicBezTo>
                    <a:pt x="7402" y="1548"/>
                    <a:pt x="4573" y="623"/>
                    <a:pt x="1" y="0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7060174" y="4216488"/>
              <a:ext cx="347171" cy="37874"/>
            </a:xfrm>
            <a:custGeom>
              <a:avLst/>
              <a:gdLst/>
              <a:ahLst/>
              <a:cxnLst/>
              <a:rect l="l" t="t" r="r" b="b"/>
              <a:pathLst>
                <a:path w="9964" h="1087" extrusionOk="0">
                  <a:moveTo>
                    <a:pt x="1" y="1"/>
                  </a:moveTo>
                  <a:lnTo>
                    <a:pt x="1" y="873"/>
                  </a:lnTo>
                  <a:cubicBezTo>
                    <a:pt x="1" y="997"/>
                    <a:pt x="90" y="1086"/>
                    <a:pt x="196" y="1086"/>
                  </a:cubicBezTo>
                  <a:lnTo>
                    <a:pt x="9963" y="1086"/>
                  </a:lnTo>
                  <a:lnTo>
                    <a:pt x="9963" y="1"/>
                  </a:ln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>
              <a:off x="7052125" y="4093143"/>
              <a:ext cx="362048" cy="133307"/>
            </a:xfrm>
            <a:custGeom>
              <a:avLst/>
              <a:gdLst/>
              <a:ahLst/>
              <a:cxnLst/>
              <a:rect l="l" t="t" r="r" b="b"/>
              <a:pathLst>
                <a:path w="10391" h="3826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85" y="1"/>
                    <a:pt x="285" y="1"/>
                    <a:pt x="285" y="2"/>
                  </a:cubicBezTo>
                  <a:lnTo>
                    <a:pt x="285" y="2"/>
                  </a:lnTo>
                  <a:cubicBezTo>
                    <a:pt x="285" y="1"/>
                    <a:pt x="285" y="1"/>
                    <a:pt x="285" y="1"/>
                  </a:cubicBezTo>
                  <a:close/>
                  <a:moveTo>
                    <a:pt x="285" y="2"/>
                  </a:moveTo>
                  <a:cubicBezTo>
                    <a:pt x="232" y="926"/>
                    <a:pt x="178" y="1833"/>
                    <a:pt x="125" y="2758"/>
                  </a:cubicBezTo>
                  <a:cubicBezTo>
                    <a:pt x="89" y="3132"/>
                    <a:pt x="0" y="3505"/>
                    <a:pt x="125" y="3825"/>
                  </a:cubicBezTo>
                  <a:lnTo>
                    <a:pt x="10052" y="3825"/>
                  </a:lnTo>
                  <a:cubicBezTo>
                    <a:pt x="10088" y="3790"/>
                    <a:pt x="10123" y="3737"/>
                    <a:pt x="10159" y="3683"/>
                  </a:cubicBezTo>
                  <a:cubicBezTo>
                    <a:pt x="10390" y="3149"/>
                    <a:pt x="10105" y="2509"/>
                    <a:pt x="9643" y="2118"/>
                  </a:cubicBezTo>
                  <a:cubicBezTo>
                    <a:pt x="9180" y="1744"/>
                    <a:pt x="8575" y="1566"/>
                    <a:pt x="7988" y="1406"/>
                  </a:cubicBezTo>
                  <a:cubicBezTo>
                    <a:pt x="6743" y="1050"/>
                    <a:pt x="5533" y="730"/>
                    <a:pt x="4235" y="552"/>
                  </a:cubicBezTo>
                  <a:cubicBezTo>
                    <a:pt x="3897" y="499"/>
                    <a:pt x="284" y="162"/>
                    <a:pt x="285" y="2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7090557" y="4054781"/>
              <a:ext cx="131461" cy="92089"/>
            </a:xfrm>
            <a:custGeom>
              <a:avLst/>
              <a:gdLst/>
              <a:ahLst/>
              <a:cxnLst/>
              <a:rect l="l" t="t" r="r" b="b"/>
              <a:pathLst>
                <a:path w="3773" h="2643" extrusionOk="0">
                  <a:moveTo>
                    <a:pt x="1862" y="0"/>
                  </a:moveTo>
                  <a:cubicBezTo>
                    <a:pt x="1490" y="0"/>
                    <a:pt x="1121" y="116"/>
                    <a:pt x="837" y="354"/>
                  </a:cubicBezTo>
                  <a:cubicBezTo>
                    <a:pt x="410" y="781"/>
                    <a:pt x="0" y="1831"/>
                    <a:pt x="445" y="2400"/>
                  </a:cubicBezTo>
                  <a:cubicBezTo>
                    <a:pt x="605" y="2606"/>
                    <a:pt x="846" y="2643"/>
                    <a:pt x="1097" y="2643"/>
                  </a:cubicBezTo>
                  <a:cubicBezTo>
                    <a:pt x="1237" y="2643"/>
                    <a:pt x="1379" y="2632"/>
                    <a:pt x="1513" y="2632"/>
                  </a:cubicBezTo>
                  <a:cubicBezTo>
                    <a:pt x="2082" y="2632"/>
                    <a:pt x="2651" y="2614"/>
                    <a:pt x="3221" y="2614"/>
                  </a:cubicBezTo>
                  <a:cubicBezTo>
                    <a:pt x="3363" y="2614"/>
                    <a:pt x="3505" y="2614"/>
                    <a:pt x="3594" y="2525"/>
                  </a:cubicBezTo>
                  <a:cubicBezTo>
                    <a:pt x="3701" y="2436"/>
                    <a:pt x="3719" y="2293"/>
                    <a:pt x="3736" y="2151"/>
                  </a:cubicBezTo>
                  <a:cubicBezTo>
                    <a:pt x="3772" y="1440"/>
                    <a:pt x="3434" y="692"/>
                    <a:pt x="2847" y="301"/>
                  </a:cubicBezTo>
                  <a:cubicBezTo>
                    <a:pt x="2562" y="103"/>
                    <a:pt x="2211" y="0"/>
                    <a:pt x="1862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>
              <a:off x="7223832" y="4119798"/>
              <a:ext cx="27317" cy="18641"/>
            </a:xfrm>
            <a:custGeom>
              <a:avLst/>
              <a:gdLst/>
              <a:ahLst/>
              <a:cxnLst/>
              <a:rect l="l" t="t" r="r" b="b"/>
              <a:pathLst>
                <a:path w="784" h="535" fill="none" extrusionOk="0">
                  <a:moveTo>
                    <a:pt x="783" y="36"/>
                  </a:moveTo>
                  <a:cubicBezTo>
                    <a:pt x="463" y="1"/>
                    <a:pt x="107" y="232"/>
                    <a:pt x="0" y="534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>
              <a:off x="7258536" y="4134676"/>
              <a:ext cx="29163" cy="17386"/>
            </a:xfrm>
            <a:custGeom>
              <a:avLst/>
              <a:gdLst/>
              <a:ahLst/>
              <a:cxnLst/>
              <a:rect l="l" t="t" r="r" b="b"/>
              <a:pathLst>
                <a:path w="837" h="499" fill="none" extrusionOk="0">
                  <a:moveTo>
                    <a:pt x="1" y="499"/>
                  </a:moveTo>
                  <a:cubicBezTo>
                    <a:pt x="179" y="196"/>
                    <a:pt x="499" y="18"/>
                    <a:pt x="837" y="0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>
              <a:off x="7302543" y="4143979"/>
              <a:ext cx="18641" cy="12439"/>
            </a:xfrm>
            <a:custGeom>
              <a:avLst/>
              <a:gdLst/>
              <a:ahLst/>
              <a:cxnLst/>
              <a:rect l="l" t="t" r="r" b="b"/>
              <a:pathLst>
                <a:path w="535" h="357" fill="none" extrusionOk="0">
                  <a:moveTo>
                    <a:pt x="1" y="356"/>
                  </a:moveTo>
                  <a:cubicBezTo>
                    <a:pt x="90" y="143"/>
                    <a:pt x="303" y="0"/>
                    <a:pt x="534" y="0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>
              <a:off x="6539477" y="3573074"/>
              <a:ext cx="236824" cy="535599"/>
            </a:xfrm>
            <a:custGeom>
              <a:avLst/>
              <a:gdLst/>
              <a:ahLst/>
              <a:cxnLst/>
              <a:rect l="l" t="t" r="r" b="b"/>
              <a:pathLst>
                <a:path w="6797" h="1537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5640" y="303"/>
                    <a:pt x="5053" y="321"/>
                    <a:pt x="3843" y="499"/>
                  </a:cubicBezTo>
                  <a:cubicBezTo>
                    <a:pt x="2580" y="676"/>
                    <a:pt x="1299" y="819"/>
                    <a:pt x="1" y="943"/>
                  </a:cubicBezTo>
                  <a:cubicBezTo>
                    <a:pt x="979" y="5711"/>
                    <a:pt x="1424" y="10568"/>
                    <a:pt x="2207" y="15371"/>
                  </a:cubicBezTo>
                  <a:cubicBezTo>
                    <a:pt x="3269" y="15371"/>
                    <a:pt x="4232" y="15157"/>
                    <a:pt x="5335" y="15157"/>
                  </a:cubicBezTo>
                  <a:cubicBezTo>
                    <a:pt x="5377" y="15157"/>
                    <a:pt x="5420" y="15157"/>
                    <a:pt x="5462" y="15158"/>
                  </a:cubicBezTo>
                  <a:cubicBezTo>
                    <a:pt x="5676" y="13699"/>
                    <a:pt x="6121" y="5071"/>
                    <a:pt x="6797" y="0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>
              <a:off x="6067770" y="2850914"/>
              <a:ext cx="767406" cy="1066146"/>
            </a:xfrm>
            <a:custGeom>
              <a:avLst/>
              <a:gdLst/>
              <a:ahLst/>
              <a:cxnLst/>
              <a:rect l="l" t="t" r="r" b="b"/>
              <a:pathLst>
                <a:path w="22025" h="30599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2918"/>
                    <a:pt x="552" y="6334"/>
                    <a:pt x="1673" y="9003"/>
                  </a:cubicBezTo>
                  <a:cubicBezTo>
                    <a:pt x="1673" y="9020"/>
                    <a:pt x="1673" y="9038"/>
                    <a:pt x="1690" y="9038"/>
                  </a:cubicBezTo>
                  <a:cubicBezTo>
                    <a:pt x="2562" y="11137"/>
                    <a:pt x="4572" y="12578"/>
                    <a:pt x="6850" y="12774"/>
                  </a:cubicBezTo>
                  <a:cubicBezTo>
                    <a:pt x="8180" y="12873"/>
                    <a:pt x="9511" y="12927"/>
                    <a:pt x="10833" y="12927"/>
                  </a:cubicBezTo>
                  <a:cubicBezTo>
                    <a:pt x="11172" y="12927"/>
                    <a:pt x="11511" y="12924"/>
                    <a:pt x="11849" y="12916"/>
                  </a:cubicBezTo>
                  <a:lnTo>
                    <a:pt x="11849" y="12916"/>
                  </a:lnTo>
                  <a:cubicBezTo>
                    <a:pt x="11831" y="12917"/>
                    <a:pt x="12792" y="24160"/>
                    <a:pt x="13734" y="28003"/>
                  </a:cubicBezTo>
                  <a:cubicBezTo>
                    <a:pt x="14001" y="29088"/>
                    <a:pt x="14304" y="29746"/>
                    <a:pt x="15371" y="30155"/>
                  </a:cubicBezTo>
                  <a:cubicBezTo>
                    <a:pt x="16096" y="30448"/>
                    <a:pt x="16866" y="30599"/>
                    <a:pt x="17636" y="30599"/>
                  </a:cubicBezTo>
                  <a:cubicBezTo>
                    <a:pt x="17848" y="30599"/>
                    <a:pt x="18060" y="30588"/>
                    <a:pt x="18271" y="30564"/>
                  </a:cubicBezTo>
                  <a:cubicBezTo>
                    <a:pt x="19587" y="30422"/>
                    <a:pt x="20673" y="29461"/>
                    <a:pt x="20673" y="29461"/>
                  </a:cubicBezTo>
                  <a:cubicBezTo>
                    <a:pt x="20673" y="29461"/>
                    <a:pt x="22025" y="9091"/>
                    <a:pt x="20335" y="6476"/>
                  </a:cubicBezTo>
                  <a:cubicBezTo>
                    <a:pt x="18253" y="3292"/>
                    <a:pt x="13699" y="2634"/>
                    <a:pt x="10159" y="1851"/>
                  </a:cubicBezTo>
                  <a:cubicBezTo>
                    <a:pt x="7045" y="1175"/>
                    <a:pt x="3914" y="623"/>
                    <a:pt x="765" y="1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6481847" y="3196175"/>
              <a:ext cx="5610" cy="130206"/>
            </a:xfrm>
            <a:custGeom>
              <a:avLst/>
              <a:gdLst/>
              <a:ahLst/>
              <a:cxnLst/>
              <a:rect l="l" t="t" r="r" b="b"/>
              <a:pathLst>
                <a:path w="161" h="3737" fill="none" extrusionOk="0">
                  <a:moveTo>
                    <a:pt x="0" y="3737"/>
                  </a:moveTo>
                  <a:cubicBezTo>
                    <a:pt x="0" y="2580"/>
                    <a:pt x="160" y="1157"/>
                    <a:pt x="160" y="1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>
              <a:off x="6607665" y="4210913"/>
              <a:ext cx="347798" cy="37839"/>
            </a:xfrm>
            <a:custGeom>
              <a:avLst/>
              <a:gdLst/>
              <a:ahLst/>
              <a:cxnLst/>
              <a:rect l="l" t="t" r="r" b="b"/>
              <a:pathLst>
                <a:path w="9982" h="1086" extrusionOk="0">
                  <a:moveTo>
                    <a:pt x="1" y="1"/>
                  </a:moveTo>
                  <a:lnTo>
                    <a:pt x="1" y="890"/>
                  </a:lnTo>
                  <a:cubicBezTo>
                    <a:pt x="1" y="997"/>
                    <a:pt x="90" y="1086"/>
                    <a:pt x="196" y="1086"/>
                  </a:cubicBezTo>
                  <a:lnTo>
                    <a:pt x="9981" y="1086"/>
                  </a:lnTo>
                  <a:lnTo>
                    <a:pt x="9981" y="1"/>
                  </a:ln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>
              <a:off x="6599617" y="4087568"/>
              <a:ext cx="362048" cy="133935"/>
            </a:xfrm>
            <a:custGeom>
              <a:avLst/>
              <a:gdLst/>
              <a:ahLst/>
              <a:cxnLst/>
              <a:rect l="l" t="t" r="r" b="b"/>
              <a:pathLst>
                <a:path w="10391" h="3844" extrusionOk="0">
                  <a:moveTo>
                    <a:pt x="285" y="0"/>
                  </a:moveTo>
                  <a:cubicBezTo>
                    <a:pt x="232" y="926"/>
                    <a:pt x="178" y="1833"/>
                    <a:pt x="125" y="2758"/>
                  </a:cubicBezTo>
                  <a:cubicBezTo>
                    <a:pt x="107" y="3132"/>
                    <a:pt x="0" y="3505"/>
                    <a:pt x="125" y="3843"/>
                  </a:cubicBezTo>
                  <a:lnTo>
                    <a:pt x="10070" y="3843"/>
                  </a:lnTo>
                  <a:cubicBezTo>
                    <a:pt x="10105" y="3790"/>
                    <a:pt x="10123" y="3736"/>
                    <a:pt x="10159" y="3683"/>
                  </a:cubicBezTo>
                  <a:cubicBezTo>
                    <a:pt x="10390" y="3149"/>
                    <a:pt x="10105" y="2509"/>
                    <a:pt x="9643" y="2135"/>
                  </a:cubicBezTo>
                  <a:cubicBezTo>
                    <a:pt x="9180" y="1744"/>
                    <a:pt x="8575" y="1584"/>
                    <a:pt x="7988" y="1406"/>
                  </a:cubicBezTo>
                  <a:cubicBezTo>
                    <a:pt x="6743" y="1068"/>
                    <a:pt x="5533" y="730"/>
                    <a:pt x="4252" y="552"/>
                  </a:cubicBezTo>
                  <a:cubicBezTo>
                    <a:pt x="3914" y="499"/>
                    <a:pt x="285" y="178"/>
                    <a:pt x="285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>
              <a:off x="6638676" y="4049206"/>
              <a:ext cx="130799" cy="92367"/>
            </a:xfrm>
            <a:custGeom>
              <a:avLst/>
              <a:gdLst/>
              <a:ahLst/>
              <a:cxnLst/>
              <a:rect l="l" t="t" r="r" b="b"/>
              <a:pathLst>
                <a:path w="3754" h="2651" extrusionOk="0">
                  <a:moveTo>
                    <a:pt x="1852" y="0"/>
                  </a:moveTo>
                  <a:cubicBezTo>
                    <a:pt x="1485" y="0"/>
                    <a:pt x="1121" y="116"/>
                    <a:pt x="836" y="354"/>
                  </a:cubicBezTo>
                  <a:cubicBezTo>
                    <a:pt x="409" y="781"/>
                    <a:pt x="0" y="1849"/>
                    <a:pt x="427" y="2400"/>
                  </a:cubicBezTo>
                  <a:cubicBezTo>
                    <a:pt x="588" y="2607"/>
                    <a:pt x="839" y="2651"/>
                    <a:pt x="1092" y="2651"/>
                  </a:cubicBezTo>
                  <a:cubicBezTo>
                    <a:pt x="1230" y="2651"/>
                    <a:pt x="1369" y="2638"/>
                    <a:pt x="1495" y="2631"/>
                  </a:cubicBezTo>
                  <a:cubicBezTo>
                    <a:pt x="2064" y="2631"/>
                    <a:pt x="2633" y="2631"/>
                    <a:pt x="3202" y="2614"/>
                  </a:cubicBezTo>
                  <a:cubicBezTo>
                    <a:pt x="3345" y="2614"/>
                    <a:pt x="3487" y="2614"/>
                    <a:pt x="3594" y="2525"/>
                  </a:cubicBezTo>
                  <a:cubicBezTo>
                    <a:pt x="3683" y="2436"/>
                    <a:pt x="3718" y="2293"/>
                    <a:pt x="3718" y="2151"/>
                  </a:cubicBezTo>
                  <a:cubicBezTo>
                    <a:pt x="3754" y="1439"/>
                    <a:pt x="3434" y="692"/>
                    <a:pt x="2829" y="301"/>
                  </a:cubicBezTo>
                  <a:cubicBezTo>
                    <a:pt x="2544" y="103"/>
                    <a:pt x="2197" y="0"/>
                    <a:pt x="1852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6771324" y="4114850"/>
              <a:ext cx="27909" cy="18606"/>
            </a:xfrm>
            <a:custGeom>
              <a:avLst/>
              <a:gdLst/>
              <a:ahLst/>
              <a:cxnLst/>
              <a:rect l="l" t="t" r="r" b="b"/>
              <a:pathLst>
                <a:path w="801" h="534" fill="none" extrusionOk="0">
                  <a:moveTo>
                    <a:pt x="801" y="36"/>
                  </a:moveTo>
                  <a:cubicBezTo>
                    <a:pt x="463" y="0"/>
                    <a:pt x="107" y="214"/>
                    <a:pt x="0" y="534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>
              <a:off x="6806028" y="4129728"/>
              <a:ext cx="29790" cy="16759"/>
            </a:xfrm>
            <a:custGeom>
              <a:avLst/>
              <a:gdLst/>
              <a:ahLst/>
              <a:cxnLst/>
              <a:rect l="l" t="t" r="r" b="b"/>
              <a:pathLst>
                <a:path w="855" h="481" fill="none" extrusionOk="0">
                  <a:moveTo>
                    <a:pt x="1" y="481"/>
                  </a:moveTo>
                  <a:cubicBezTo>
                    <a:pt x="179" y="178"/>
                    <a:pt x="517" y="0"/>
                    <a:pt x="855" y="0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6850035" y="4138404"/>
              <a:ext cx="18641" cy="12439"/>
            </a:xfrm>
            <a:custGeom>
              <a:avLst/>
              <a:gdLst/>
              <a:ahLst/>
              <a:cxnLst/>
              <a:rect l="l" t="t" r="r" b="b"/>
              <a:pathLst>
                <a:path w="535" h="357" fill="none" extrusionOk="0">
                  <a:moveTo>
                    <a:pt x="1" y="356"/>
                  </a:moveTo>
                  <a:cubicBezTo>
                    <a:pt x="90" y="160"/>
                    <a:pt x="303" y="0"/>
                    <a:pt x="534" y="0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6023136" y="2048545"/>
              <a:ext cx="655213" cy="988970"/>
            </a:xfrm>
            <a:custGeom>
              <a:avLst/>
              <a:gdLst/>
              <a:ahLst/>
              <a:cxnLst/>
              <a:rect l="l" t="t" r="r" b="b"/>
              <a:pathLst>
                <a:path w="18805" h="28384" extrusionOk="0">
                  <a:moveTo>
                    <a:pt x="10189" y="1"/>
                  </a:moveTo>
                  <a:cubicBezTo>
                    <a:pt x="9936" y="1"/>
                    <a:pt x="9683" y="18"/>
                    <a:pt x="9429" y="61"/>
                  </a:cubicBezTo>
                  <a:cubicBezTo>
                    <a:pt x="8664" y="204"/>
                    <a:pt x="7970" y="559"/>
                    <a:pt x="7312" y="951"/>
                  </a:cubicBezTo>
                  <a:cubicBezTo>
                    <a:pt x="3790" y="3068"/>
                    <a:pt x="3363" y="6484"/>
                    <a:pt x="2313" y="10131"/>
                  </a:cubicBezTo>
                  <a:cubicBezTo>
                    <a:pt x="1779" y="11963"/>
                    <a:pt x="943" y="13706"/>
                    <a:pt x="409" y="15539"/>
                  </a:cubicBezTo>
                  <a:cubicBezTo>
                    <a:pt x="125" y="16553"/>
                    <a:pt x="0" y="17620"/>
                    <a:pt x="18" y="18688"/>
                  </a:cubicBezTo>
                  <a:cubicBezTo>
                    <a:pt x="54" y="19648"/>
                    <a:pt x="409" y="20502"/>
                    <a:pt x="587" y="21445"/>
                  </a:cubicBezTo>
                  <a:cubicBezTo>
                    <a:pt x="943" y="23295"/>
                    <a:pt x="1281" y="25128"/>
                    <a:pt x="1637" y="26978"/>
                  </a:cubicBezTo>
                  <a:cubicBezTo>
                    <a:pt x="1726" y="27441"/>
                    <a:pt x="1815" y="27903"/>
                    <a:pt x="1886" y="28383"/>
                  </a:cubicBezTo>
                  <a:cubicBezTo>
                    <a:pt x="3029" y="27781"/>
                    <a:pt x="4331" y="27692"/>
                    <a:pt x="5643" y="27692"/>
                  </a:cubicBezTo>
                  <a:cubicBezTo>
                    <a:pt x="6189" y="27692"/>
                    <a:pt x="6738" y="27707"/>
                    <a:pt x="7277" y="27707"/>
                  </a:cubicBezTo>
                  <a:cubicBezTo>
                    <a:pt x="11279" y="27690"/>
                    <a:pt x="15265" y="26693"/>
                    <a:pt x="18805" y="24825"/>
                  </a:cubicBezTo>
                  <a:cubicBezTo>
                    <a:pt x="18591" y="23829"/>
                    <a:pt x="18378" y="22868"/>
                    <a:pt x="18360" y="21872"/>
                  </a:cubicBezTo>
                  <a:cubicBezTo>
                    <a:pt x="18360" y="20858"/>
                    <a:pt x="17933" y="19862"/>
                    <a:pt x="17933" y="18848"/>
                  </a:cubicBezTo>
                  <a:cubicBezTo>
                    <a:pt x="17880" y="17460"/>
                    <a:pt x="17933" y="16090"/>
                    <a:pt x="17986" y="14703"/>
                  </a:cubicBezTo>
                  <a:cubicBezTo>
                    <a:pt x="18129" y="12087"/>
                    <a:pt x="18289" y="9455"/>
                    <a:pt x="17809" y="6893"/>
                  </a:cubicBezTo>
                  <a:cubicBezTo>
                    <a:pt x="17488" y="5220"/>
                    <a:pt x="16866" y="3584"/>
                    <a:pt x="15852" y="2214"/>
                  </a:cubicBezTo>
                  <a:cubicBezTo>
                    <a:pt x="15389" y="1573"/>
                    <a:pt x="14749" y="773"/>
                    <a:pt x="14037" y="399"/>
                  </a:cubicBezTo>
                  <a:cubicBezTo>
                    <a:pt x="13272" y="26"/>
                    <a:pt x="12151" y="150"/>
                    <a:pt x="11297" y="79"/>
                  </a:cubicBezTo>
                  <a:cubicBezTo>
                    <a:pt x="10928" y="37"/>
                    <a:pt x="10559" y="1"/>
                    <a:pt x="10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6426655" y="2159137"/>
              <a:ext cx="125259" cy="37839"/>
            </a:xfrm>
            <a:custGeom>
              <a:avLst/>
              <a:gdLst/>
              <a:ahLst/>
              <a:cxnLst/>
              <a:rect l="l" t="t" r="r" b="b"/>
              <a:pathLst>
                <a:path w="3595" h="1086" fill="none" extrusionOk="0">
                  <a:moveTo>
                    <a:pt x="1" y="250"/>
                  </a:moveTo>
                  <a:cubicBezTo>
                    <a:pt x="659" y="801"/>
                    <a:pt x="1531" y="1086"/>
                    <a:pt x="2385" y="1050"/>
                  </a:cubicBezTo>
                  <a:cubicBezTo>
                    <a:pt x="2669" y="1015"/>
                    <a:pt x="2972" y="961"/>
                    <a:pt x="3221" y="783"/>
                  </a:cubicBezTo>
                  <a:cubicBezTo>
                    <a:pt x="3452" y="605"/>
                    <a:pt x="3595" y="267"/>
                    <a:pt x="3488" y="1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6398780" y="2434990"/>
              <a:ext cx="181634" cy="191564"/>
            </a:xfrm>
            <a:custGeom>
              <a:avLst/>
              <a:gdLst/>
              <a:ahLst/>
              <a:cxnLst/>
              <a:rect l="l" t="t" r="r" b="b"/>
              <a:pathLst>
                <a:path w="5213" h="5498" fill="none" extrusionOk="0">
                  <a:moveTo>
                    <a:pt x="0" y="0"/>
                  </a:moveTo>
                  <a:cubicBezTo>
                    <a:pt x="748" y="2509"/>
                    <a:pt x="2740" y="4608"/>
                    <a:pt x="5213" y="5497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6478118" y="2503179"/>
              <a:ext cx="89928" cy="47769"/>
            </a:xfrm>
            <a:custGeom>
              <a:avLst/>
              <a:gdLst/>
              <a:ahLst/>
              <a:cxnLst/>
              <a:rect l="l" t="t" r="r" b="b"/>
              <a:pathLst>
                <a:path w="2581" h="1371" fill="none" extrusionOk="0">
                  <a:moveTo>
                    <a:pt x="0" y="0"/>
                  </a:moveTo>
                  <a:cubicBezTo>
                    <a:pt x="641" y="765"/>
                    <a:pt x="1584" y="1263"/>
                    <a:pt x="2580" y="1370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6321289" y="2497604"/>
              <a:ext cx="163063" cy="264071"/>
            </a:xfrm>
            <a:custGeom>
              <a:avLst/>
              <a:gdLst/>
              <a:ahLst/>
              <a:cxnLst/>
              <a:rect l="l" t="t" r="r" b="b"/>
              <a:pathLst>
                <a:path w="4680" h="7579" fill="none" extrusionOk="0">
                  <a:moveTo>
                    <a:pt x="1" y="0"/>
                  </a:moveTo>
                  <a:cubicBezTo>
                    <a:pt x="908" y="2864"/>
                    <a:pt x="2527" y="5480"/>
                    <a:pt x="4679" y="7579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6603937" y="2162865"/>
              <a:ext cx="56445" cy="624238"/>
            </a:xfrm>
            <a:custGeom>
              <a:avLst/>
              <a:gdLst/>
              <a:ahLst/>
              <a:cxnLst/>
              <a:rect l="l" t="t" r="r" b="b"/>
              <a:pathLst>
                <a:path w="1620" h="17916" fill="none" extrusionOk="0">
                  <a:moveTo>
                    <a:pt x="1" y="0"/>
                  </a:moveTo>
                  <a:cubicBezTo>
                    <a:pt x="1015" y="1744"/>
                    <a:pt x="1033" y="2740"/>
                    <a:pt x="1246" y="4270"/>
                  </a:cubicBezTo>
                  <a:cubicBezTo>
                    <a:pt x="1513" y="5978"/>
                    <a:pt x="1620" y="7721"/>
                    <a:pt x="1602" y="9465"/>
                  </a:cubicBezTo>
                  <a:cubicBezTo>
                    <a:pt x="1567" y="12365"/>
                    <a:pt x="926" y="15033"/>
                    <a:pt x="1567" y="17915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6351045" y="1912412"/>
              <a:ext cx="200867" cy="250552"/>
            </a:xfrm>
            <a:custGeom>
              <a:avLst/>
              <a:gdLst/>
              <a:ahLst/>
              <a:cxnLst/>
              <a:rect l="l" t="t" r="r" b="b"/>
              <a:pathLst>
                <a:path w="5765" h="7191" extrusionOk="0">
                  <a:moveTo>
                    <a:pt x="2295" y="1"/>
                  </a:moveTo>
                  <a:cubicBezTo>
                    <a:pt x="2135" y="1762"/>
                    <a:pt x="1495" y="3399"/>
                    <a:pt x="0" y="4413"/>
                  </a:cubicBezTo>
                  <a:cubicBezTo>
                    <a:pt x="499" y="5320"/>
                    <a:pt x="1353" y="6014"/>
                    <a:pt x="2260" y="6548"/>
                  </a:cubicBezTo>
                  <a:cubicBezTo>
                    <a:pt x="2694" y="6800"/>
                    <a:pt x="3508" y="7191"/>
                    <a:pt x="4139" y="7191"/>
                  </a:cubicBezTo>
                  <a:cubicBezTo>
                    <a:pt x="4619" y="7191"/>
                    <a:pt x="4994" y="6965"/>
                    <a:pt x="5017" y="6281"/>
                  </a:cubicBezTo>
                  <a:cubicBezTo>
                    <a:pt x="5017" y="5765"/>
                    <a:pt x="4822" y="5302"/>
                    <a:pt x="4875" y="4769"/>
                  </a:cubicBezTo>
                  <a:cubicBezTo>
                    <a:pt x="4911" y="4324"/>
                    <a:pt x="5000" y="3861"/>
                    <a:pt x="5142" y="3434"/>
                  </a:cubicBezTo>
                  <a:cubicBezTo>
                    <a:pt x="5302" y="2954"/>
                    <a:pt x="5498" y="2492"/>
                    <a:pt x="5765" y="2065"/>
                  </a:cubicBezTo>
                  <a:cubicBezTo>
                    <a:pt x="4982" y="2029"/>
                    <a:pt x="4235" y="1780"/>
                    <a:pt x="3576" y="1317"/>
                  </a:cubicBezTo>
                  <a:cubicBezTo>
                    <a:pt x="3256" y="1086"/>
                    <a:pt x="2971" y="819"/>
                    <a:pt x="2705" y="535"/>
                  </a:cubicBezTo>
                  <a:cubicBezTo>
                    <a:pt x="2598" y="446"/>
                    <a:pt x="2456" y="197"/>
                    <a:pt x="2295" y="1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6427909" y="1912412"/>
              <a:ext cx="124004" cy="171146"/>
            </a:xfrm>
            <a:custGeom>
              <a:avLst/>
              <a:gdLst/>
              <a:ahLst/>
              <a:cxnLst/>
              <a:rect l="l" t="t" r="r" b="b"/>
              <a:pathLst>
                <a:path w="3559" h="4912" extrusionOk="0">
                  <a:moveTo>
                    <a:pt x="89" y="1"/>
                  </a:moveTo>
                  <a:cubicBezTo>
                    <a:pt x="72" y="268"/>
                    <a:pt x="36" y="517"/>
                    <a:pt x="0" y="766"/>
                  </a:cubicBezTo>
                  <a:cubicBezTo>
                    <a:pt x="107" y="2403"/>
                    <a:pt x="1210" y="4164"/>
                    <a:pt x="2651" y="4911"/>
                  </a:cubicBezTo>
                  <a:cubicBezTo>
                    <a:pt x="2651" y="4858"/>
                    <a:pt x="2651" y="4822"/>
                    <a:pt x="2669" y="4769"/>
                  </a:cubicBezTo>
                  <a:cubicBezTo>
                    <a:pt x="2705" y="4324"/>
                    <a:pt x="2794" y="3861"/>
                    <a:pt x="2936" y="3434"/>
                  </a:cubicBezTo>
                  <a:cubicBezTo>
                    <a:pt x="3096" y="2954"/>
                    <a:pt x="3292" y="2492"/>
                    <a:pt x="3559" y="2065"/>
                  </a:cubicBezTo>
                  <a:cubicBezTo>
                    <a:pt x="2776" y="2029"/>
                    <a:pt x="2029" y="1780"/>
                    <a:pt x="1370" y="1317"/>
                  </a:cubicBezTo>
                  <a:cubicBezTo>
                    <a:pt x="1050" y="1086"/>
                    <a:pt x="765" y="819"/>
                    <a:pt x="499" y="535"/>
                  </a:cubicBezTo>
                  <a:cubicBezTo>
                    <a:pt x="392" y="446"/>
                    <a:pt x="250" y="197"/>
                    <a:pt x="89" y="1"/>
                  </a:cubicBezTo>
                  <a:close/>
                </a:path>
              </a:pathLst>
            </a:custGeom>
            <a:solidFill>
              <a:srgbClr val="AAC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5954321" y="2063039"/>
              <a:ext cx="401699" cy="789496"/>
            </a:xfrm>
            <a:custGeom>
              <a:avLst/>
              <a:gdLst/>
              <a:ahLst/>
              <a:cxnLst/>
              <a:rect l="l" t="t" r="r" b="b"/>
              <a:pathLst>
                <a:path w="11529" h="22659" extrusionOk="0">
                  <a:moveTo>
                    <a:pt x="10515" y="1"/>
                  </a:moveTo>
                  <a:lnTo>
                    <a:pt x="10515" y="1"/>
                  </a:lnTo>
                  <a:cubicBezTo>
                    <a:pt x="8077" y="375"/>
                    <a:pt x="6227" y="1531"/>
                    <a:pt x="4804" y="3168"/>
                  </a:cubicBezTo>
                  <a:cubicBezTo>
                    <a:pt x="3416" y="4733"/>
                    <a:pt x="2847" y="6868"/>
                    <a:pt x="2384" y="8878"/>
                  </a:cubicBezTo>
                  <a:cubicBezTo>
                    <a:pt x="1780" y="11458"/>
                    <a:pt x="1157" y="14038"/>
                    <a:pt x="552" y="16617"/>
                  </a:cubicBezTo>
                  <a:cubicBezTo>
                    <a:pt x="339" y="17507"/>
                    <a:pt x="1" y="18734"/>
                    <a:pt x="196" y="19642"/>
                  </a:cubicBezTo>
                  <a:cubicBezTo>
                    <a:pt x="428" y="20638"/>
                    <a:pt x="1139" y="21563"/>
                    <a:pt x="1993" y="22079"/>
                  </a:cubicBezTo>
                  <a:cubicBezTo>
                    <a:pt x="2583" y="22430"/>
                    <a:pt x="3367" y="22659"/>
                    <a:pt x="4116" y="22659"/>
                  </a:cubicBezTo>
                  <a:cubicBezTo>
                    <a:pt x="4543" y="22659"/>
                    <a:pt x="4958" y="22585"/>
                    <a:pt x="5320" y="22417"/>
                  </a:cubicBezTo>
                  <a:cubicBezTo>
                    <a:pt x="6316" y="21954"/>
                    <a:pt x="7437" y="21474"/>
                    <a:pt x="8166" y="20620"/>
                  </a:cubicBezTo>
                  <a:cubicBezTo>
                    <a:pt x="8718" y="19944"/>
                    <a:pt x="8896" y="19037"/>
                    <a:pt x="9056" y="18183"/>
                  </a:cubicBezTo>
                  <a:cubicBezTo>
                    <a:pt x="9287" y="16991"/>
                    <a:pt x="9501" y="15817"/>
                    <a:pt x="9714" y="14625"/>
                  </a:cubicBezTo>
                  <a:cubicBezTo>
                    <a:pt x="10621" y="9804"/>
                    <a:pt x="11529" y="4822"/>
                    <a:pt x="10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205366" y="2340147"/>
              <a:ext cx="116583" cy="405427"/>
            </a:xfrm>
            <a:custGeom>
              <a:avLst/>
              <a:gdLst/>
              <a:ahLst/>
              <a:cxnLst/>
              <a:rect l="l" t="t" r="r" b="b"/>
              <a:pathLst>
                <a:path w="3346" h="11636" fill="none" extrusionOk="0">
                  <a:moveTo>
                    <a:pt x="3345" y="0"/>
                  </a:moveTo>
                  <a:cubicBezTo>
                    <a:pt x="1335" y="534"/>
                    <a:pt x="1513" y="3096"/>
                    <a:pt x="1335" y="4679"/>
                  </a:cubicBezTo>
                  <a:cubicBezTo>
                    <a:pt x="1068" y="7028"/>
                    <a:pt x="623" y="9358"/>
                    <a:pt x="1" y="11635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6269233" y="2324015"/>
              <a:ext cx="42787" cy="62647"/>
            </a:xfrm>
            <a:custGeom>
              <a:avLst/>
              <a:gdLst/>
              <a:ahLst/>
              <a:cxnLst/>
              <a:rect l="l" t="t" r="r" b="b"/>
              <a:pathLst>
                <a:path w="1228" h="1798" fill="none" extrusionOk="0">
                  <a:moveTo>
                    <a:pt x="0" y="1798"/>
                  </a:moveTo>
                  <a:cubicBezTo>
                    <a:pt x="231" y="1086"/>
                    <a:pt x="658" y="463"/>
                    <a:pt x="1228" y="1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5953066" y="2711645"/>
              <a:ext cx="829461" cy="197731"/>
            </a:xfrm>
            <a:custGeom>
              <a:avLst/>
              <a:gdLst/>
              <a:ahLst/>
              <a:cxnLst/>
              <a:rect l="l" t="t" r="r" b="b"/>
              <a:pathLst>
                <a:path w="23806" h="5675" extrusionOk="0">
                  <a:moveTo>
                    <a:pt x="5291" y="1"/>
                  </a:moveTo>
                  <a:cubicBezTo>
                    <a:pt x="3907" y="1"/>
                    <a:pt x="2534" y="265"/>
                    <a:pt x="1246" y="778"/>
                  </a:cubicBezTo>
                  <a:cubicBezTo>
                    <a:pt x="1068" y="849"/>
                    <a:pt x="873" y="938"/>
                    <a:pt x="730" y="1080"/>
                  </a:cubicBezTo>
                  <a:cubicBezTo>
                    <a:pt x="1" y="1845"/>
                    <a:pt x="1317" y="4425"/>
                    <a:pt x="2118" y="4958"/>
                  </a:cubicBezTo>
                  <a:cubicBezTo>
                    <a:pt x="2960" y="5517"/>
                    <a:pt x="4217" y="5675"/>
                    <a:pt x="5488" y="5675"/>
                  </a:cubicBezTo>
                  <a:cubicBezTo>
                    <a:pt x="6688" y="5675"/>
                    <a:pt x="7900" y="5534"/>
                    <a:pt x="8789" y="5456"/>
                  </a:cubicBezTo>
                  <a:cubicBezTo>
                    <a:pt x="11873" y="5198"/>
                    <a:pt x="14781" y="5042"/>
                    <a:pt x="17819" y="5042"/>
                  </a:cubicBezTo>
                  <a:cubicBezTo>
                    <a:pt x="18129" y="5042"/>
                    <a:pt x="18440" y="5044"/>
                    <a:pt x="18752" y="5047"/>
                  </a:cubicBezTo>
                  <a:cubicBezTo>
                    <a:pt x="19606" y="5065"/>
                    <a:pt x="20460" y="5083"/>
                    <a:pt x="21332" y="5101"/>
                  </a:cubicBezTo>
                  <a:cubicBezTo>
                    <a:pt x="21723" y="5101"/>
                    <a:pt x="22195" y="5157"/>
                    <a:pt x="22594" y="5157"/>
                  </a:cubicBezTo>
                  <a:cubicBezTo>
                    <a:pt x="23320" y="5157"/>
                    <a:pt x="23806" y="4971"/>
                    <a:pt x="23129" y="3926"/>
                  </a:cubicBezTo>
                  <a:cubicBezTo>
                    <a:pt x="22497" y="2979"/>
                    <a:pt x="21398" y="2343"/>
                    <a:pt x="20258" y="2343"/>
                  </a:cubicBezTo>
                  <a:cubicBezTo>
                    <a:pt x="20242" y="2343"/>
                    <a:pt x="20227" y="2343"/>
                    <a:pt x="20211" y="2343"/>
                  </a:cubicBezTo>
                  <a:cubicBezTo>
                    <a:pt x="19357" y="2379"/>
                    <a:pt x="18521" y="2717"/>
                    <a:pt x="17649" y="2717"/>
                  </a:cubicBezTo>
                  <a:cubicBezTo>
                    <a:pt x="17151" y="2699"/>
                    <a:pt x="16653" y="2574"/>
                    <a:pt x="16173" y="2450"/>
                  </a:cubicBezTo>
                  <a:cubicBezTo>
                    <a:pt x="14465" y="2005"/>
                    <a:pt x="12775" y="1703"/>
                    <a:pt x="11084" y="1204"/>
                  </a:cubicBezTo>
                  <a:cubicBezTo>
                    <a:pt x="10035" y="884"/>
                    <a:pt x="8967" y="528"/>
                    <a:pt x="7900" y="297"/>
                  </a:cubicBezTo>
                  <a:cubicBezTo>
                    <a:pt x="7420" y="190"/>
                    <a:pt x="6957" y="119"/>
                    <a:pt x="6477" y="66"/>
                  </a:cubicBezTo>
                  <a:cubicBezTo>
                    <a:pt x="6082" y="22"/>
                    <a:pt x="5686" y="1"/>
                    <a:pt x="5291" y="1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7084355" y="2766001"/>
              <a:ext cx="2509" cy="3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lnTo>
                    <a:pt x="1" y="0"/>
                  </a:lnTo>
                </a:path>
              </a:pathLst>
            </a:custGeom>
            <a:solidFill>
              <a:srgbClr val="E48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421080" y="3015199"/>
              <a:ext cx="808346" cy="36585"/>
            </a:xfrm>
            <a:custGeom>
              <a:avLst/>
              <a:gdLst/>
              <a:ahLst/>
              <a:cxnLst/>
              <a:rect l="l" t="t" r="r" b="b"/>
              <a:pathLst>
                <a:path w="23200" h="1050" extrusionOk="0">
                  <a:moveTo>
                    <a:pt x="250" y="0"/>
                  </a:moveTo>
                  <a:cubicBezTo>
                    <a:pt x="108" y="0"/>
                    <a:pt x="1" y="107"/>
                    <a:pt x="1" y="249"/>
                  </a:cubicBezTo>
                  <a:lnTo>
                    <a:pt x="1" y="801"/>
                  </a:lnTo>
                  <a:cubicBezTo>
                    <a:pt x="1" y="943"/>
                    <a:pt x="108" y="1050"/>
                    <a:pt x="250" y="1050"/>
                  </a:cubicBezTo>
                  <a:lnTo>
                    <a:pt x="22950" y="1050"/>
                  </a:lnTo>
                  <a:cubicBezTo>
                    <a:pt x="23093" y="1050"/>
                    <a:pt x="23200" y="943"/>
                    <a:pt x="23200" y="801"/>
                  </a:cubicBezTo>
                  <a:lnTo>
                    <a:pt x="23200" y="249"/>
                  </a:lnTo>
                  <a:cubicBezTo>
                    <a:pt x="23200" y="107"/>
                    <a:pt x="23093" y="0"/>
                    <a:pt x="22950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6620697" y="2630844"/>
              <a:ext cx="751936" cy="420932"/>
            </a:xfrm>
            <a:custGeom>
              <a:avLst/>
              <a:gdLst/>
              <a:ahLst/>
              <a:cxnLst/>
              <a:rect l="l" t="t" r="r" b="b"/>
              <a:pathLst>
                <a:path w="21581" h="12081" extrusionOk="0">
                  <a:moveTo>
                    <a:pt x="2509" y="1"/>
                  </a:moveTo>
                  <a:cubicBezTo>
                    <a:pt x="2117" y="1"/>
                    <a:pt x="1779" y="303"/>
                    <a:pt x="1726" y="695"/>
                  </a:cubicBezTo>
                  <a:lnTo>
                    <a:pt x="0" y="12081"/>
                  </a:lnTo>
                  <a:lnTo>
                    <a:pt x="19819" y="12081"/>
                  </a:lnTo>
                  <a:lnTo>
                    <a:pt x="21509" y="908"/>
                  </a:lnTo>
                  <a:cubicBezTo>
                    <a:pt x="21580" y="428"/>
                    <a:pt x="21224" y="1"/>
                    <a:pt x="20762" y="1"/>
                  </a:cubicBezTo>
                  <a:close/>
                </a:path>
              </a:pathLst>
            </a:custGeom>
            <a:solidFill>
              <a:srgbClr val="B67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6977108" y="2787673"/>
              <a:ext cx="91775" cy="91775"/>
            </a:xfrm>
            <a:custGeom>
              <a:avLst/>
              <a:gdLst/>
              <a:ahLst/>
              <a:cxnLst/>
              <a:rect l="l" t="t" r="r" b="b"/>
              <a:pathLst>
                <a:path w="2634" h="2634" extrusionOk="0">
                  <a:moveTo>
                    <a:pt x="2634" y="1317"/>
                  </a:moveTo>
                  <a:cubicBezTo>
                    <a:pt x="2634" y="2047"/>
                    <a:pt x="2047" y="2634"/>
                    <a:pt x="1317" y="2634"/>
                  </a:cubicBezTo>
                  <a:cubicBezTo>
                    <a:pt x="588" y="2634"/>
                    <a:pt x="1" y="2047"/>
                    <a:pt x="1" y="1317"/>
                  </a:cubicBezTo>
                  <a:cubicBezTo>
                    <a:pt x="1" y="588"/>
                    <a:pt x="588" y="1"/>
                    <a:pt x="1317" y="1"/>
                  </a:cubicBezTo>
                  <a:cubicBezTo>
                    <a:pt x="2047" y="1"/>
                    <a:pt x="2634" y="588"/>
                    <a:pt x="2634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6422334" y="1751611"/>
              <a:ext cx="253549" cy="269960"/>
            </a:xfrm>
            <a:custGeom>
              <a:avLst/>
              <a:gdLst/>
              <a:ahLst/>
              <a:cxnLst/>
              <a:rect l="l" t="t" r="r" b="b"/>
              <a:pathLst>
                <a:path w="7277" h="7748" extrusionOk="0">
                  <a:moveTo>
                    <a:pt x="3346" y="0"/>
                  </a:moveTo>
                  <a:cubicBezTo>
                    <a:pt x="3193" y="0"/>
                    <a:pt x="3034" y="14"/>
                    <a:pt x="2865" y="44"/>
                  </a:cubicBezTo>
                  <a:cubicBezTo>
                    <a:pt x="2135" y="168"/>
                    <a:pt x="1459" y="524"/>
                    <a:pt x="997" y="1093"/>
                  </a:cubicBezTo>
                  <a:cubicBezTo>
                    <a:pt x="890" y="1254"/>
                    <a:pt x="765" y="1414"/>
                    <a:pt x="676" y="1574"/>
                  </a:cubicBezTo>
                  <a:cubicBezTo>
                    <a:pt x="410" y="2125"/>
                    <a:pt x="160" y="2712"/>
                    <a:pt x="0" y="3317"/>
                  </a:cubicBezTo>
                  <a:cubicBezTo>
                    <a:pt x="0" y="3317"/>
                    <a:pt x="0" y="3335"/>
                    <a:pt x="0" y="3353"/>
                  </a:cubicBezTo>
                  <a:cubicBezTo>
                    <a:pt x="36" y="4509"/>
                    <a:pt x="427" y="5577"/>
                    <a:pt x="1068" y="6448"/>
                  </a:cubicBezTo>
                  <a:cubicBezTo>
                    <a:pt x="1630" y="7236"/>
                    <a:pt x="2512" y="7747"/>
                    <a:pt x="3450" y="7747"/>
                  </a:cubicBezTo>
                  <a:cubicBezTo>
                    <a:pt x="3551" y="7747"/>
                    <a:pt x="3652" y="7741"/>
                    <a:pt x="3754" y="7729"/>
                  </a:cubicBezTo>
                  <a:cubicBezTo>
                    <a:pt x="4323" y="7658"/>
                    <a:pt x="4839" y="7409"/>
                    <a:pt x="5302" y="6929"/>
                  </a:cubicBezTo>
                  <a:cubicBezTo>
                    <a:pt x="5764" y="6466"/>
                    <a:pt x="6067" y="5861"/>
                    <a:pt x="6334" y="5256"/>
                  </a:cubicBezTo>
                  <a:cubicBezTo>
                    <a:pt x="6725" y="4331"/>
                    <a:pt x="7277" y="1769"/>
                    <a:pt x="7028" y="791"/>
                  </a:cubicBezTo>
                  <a:cubicBezTo>
                    <a:pt x="6936" y="446"/>
                    <a:pt x="6733" y="357"/>
                    <a:pt x="6468" y="357"/>
                  </a:cubicBezTo>
                  <a:cubicBezTo>
                    <a:pt x="6186" y="357"/>
                    <a:pt x="5833" y="457"/>
                    <a:pt x="5468" y="457"/>
                  </a:cubicBezTo>
                  <a:cubicBezTo>
                    <a:pt x="5307" y="457"/>
                    <a:pt x="5143" y="438"/>
                    <a:pt x="4982" y="382"/>
                  </a:cubicBezTo>
                  <a:cubicBezTo>
                    <a:pt x="4393" y="186"/>
                    <a:pt x="3914" y="0"/>
                    <a:pt x="3346" y="0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6379547" y="1638475"/>
              <a:ext cx="343756" cy="287625"/>
            </a:xfrm>
            <a:custGeom>
              <a:avLst/>
              <a:gdLst/>
              <a:ahLst/>
              <a:cxnLst/>
              <a:rect l="l" t="t" r="r" b="b"/>
              <a:pathLst>
                <a:path w="9866" h="8255" extrusionOk="0">
                  <a:moveTo>
                    <a:pt x="8647" y="1138"/>
                  </a:moveTo>
                  <a:lnTo>
                    <a:pt x="8647" y="1138"/>
                  </a:lnTo>
                  <a:cubicBezTo>
                    <a:pt x="8668" y="1150"/>
                    <a:pt x="8689" y="1162"/>
                    <a:pt x="8710" y="1175"/>
                  </a:cubicBezTo>
                  <a:lnTo>
                    <a:pt x="8710" y="1175"/>
                  </a:lnTo>
                  <a:cubicBezTo>
                    <a:pt x="8692" y="1159"/>
                    <a:pt x="8671" y="1146"/>
                    <a:pt x="8647" y="1138"/>
                  </a:cubicBezTo>
                  <a:close/>
                  <a:moveTo>
                    <a:pt x="5028" y="1"/>
                  </a:moveTo>
                  <a:cubicBezTo>
                    <a:pt x="4296" y="1"/>
                    <a:pt x="3568" y="215"/>
                    <a:pt x="2954" y="676"/>
                  </a:cubicBezTo>
                  <a:cubicBezTo>
                    <a:pt x="2723" y="854"/>
                    <a:pt x="2509" y="1049"/>
                    <a:pt x="2349" y="1298"/>
                  </a:cubicBezTo>
                  <a:cubicBezTo>
                    <a:pt x="2261" y="1404"/>
                    <a:pt x="1944" y="1985"/>
                    <a:pt x="2062" y="2097"/>
                  </a:cubicBezTo>
                  <a:lnTo>
                    <a:pt x="2062" y="2097"/>
                  </a:lnTo>
                  <a:cubicBezTo>
                    <a:pt x="1965" y="2009"/>
                    <a:pt x="1837" y="1970"/>
                    <a:pt x="1704" y="1970"/>
                  </a:cubicBezTo>
                  <a:cubicBezTo>
                    <a:pt x="1571" y="1970"/>
                    <a:pt x="1433" y="2010"/>
                    <a:pt x="1317" y="2081"/>
                  </a:cubicBezTo>
                  <a:cubicBezTo>
                    <a:pt x="1068" y="2223"/>
                    <a:pt x="926" y="2455"/>
                    <a:pt x="784" y="2686"/>
                  </a:cubicBezTo>
                  <a:cubicBezTo>
                    <a:pt x="214" y="3682"/>
                    <a:pt x="1" y="4874"/>
                    <a:pt x="179" y="6013"/>
                  </a:cubicBezTo>
                  <a:cubicBezTo>
                    <a:pt x="268" y="6511"/>
                    <a:pt x="446" y="6956"/>
                    <a:pt x="623" y="7418"/>
                  </a:cubicBezTo>
                  <a:cubicBezTo>
                    <a:pt x="784" y="7810"/>
                    <a:pt x="1033" y="8237"/>
                    <a:pt x="1495" y="8254"/>
                  </a:cubicBezTo>
                  <a:cubicBezTo>
                    <a:pt x="2136" y="8254"/>
                    <a:pt x="2065" y="7187"/>
                    <a:pt x="2260" y="6618"/>
                  </a:cubicBezTo>
                  <a:cubicBezTo>
                    <a:pt x="2331" y="6404"/>
                    <a:pt x="2314" y="6137"/>
                    <a:pt x="2563" y="6066"/>
                  </a:cubicBezTo>
                  <a:cubicBezTo>
                    <a:pt x="2581" y="6061"/>
                    <a:pt x="2600" y="6059"/>
                    <a:pt x="2620" y="6059"/>
                  </a:cubicBezTo>
                  <a:cubicBezTo>
                    <a:pt x="2802" y="6059"/>
                    <a:pt x="3038" y="6247"/>
                    <a:pt x="3233" y="6247"/>
                  </a:cubicBezTo>
                  <a:cubicBezTo>
                    <a:pt x="3324" y="6247"/>
                    <a:pt x="3406" y="6206"/>
                    <a:pt x="3470" y="6084"/>
                  </a:cubicBezTo>
                  <a:cubicBezTo>
                    <a:pt x="3541" y="5942"/>
                    <a:pt x="3506" y="5764"/>
                    <a:pt x="3470" y="5604"/>
                  </a:cubicBezTo>
                  <a:cubicBezTo>
                    <a:pt x="3434" y="5443"/>
                    <a:pt x="3417" y="5266"/>
                    <a:pt x="3506" y="5123"/>
                  </a:cubicBezTo>
                  <a:cubicBezTo>
                    <a:pt x="3506" y="5114"/>
                    <a:pt x="3590" y="5114"/>
                    <a:pt x="3681" y="5114"/>
                  </a:cubicBezTo>
                  <a:cubicBezTo>
                    <a:pt x="3772" y="5114"/>
                    <a:pt x="3870" y="5114"/>
                    <a:pt x="3897" y="5105"/>
                  </a:cubicBezTo>
                  <a:cubicBezTo>
                    <a:pt x="4021" y="5070"/>
                    <a:pt x="4057" y="4999"/>
                    <a:pt x="4075" y="4910"/>
                  </a:cubicBezTo>
                  <a:cubicBezTo>
                    <a:pt x="4075" y="4874"/>
                    <a:pt x="4093" y="4821"/>
                    <a:pt x="4093" y="4785"/>
                  </a:cubicBezTo>
                  <a:cubicBezTo>
                    <a:pt x="4164" y="4429"/>
                    <a:pt x="3986" y="4145"/>
                    <a:pt x="4039" y="3807"/>
                  </a:cubicBezTo>
                  <a:cubicBezTo>
                    <a:pt x="4057" y="3575"/>
                    <a:pt x="4199" y="3344"/>
                    <a:pt x="4431" y="3309"/>
                  </a:cubicBezTo>
                  <a:cubicBezTo>
                    <a:pt x="4461" y="3303"/>
                    <a:pt x="4490" y="3301"/>
                    <a:pt x="4519" y="3301"/>
                  </a:cubicBezTo>
                  <a:cubicBezTo>
                    <a:pt x="4681" y="3301"/>
                    <a:pt x="4831" y="3378"/>
                    <a:pt x="4982" y="3469"/>
                  </a:cubicBezTo>
                  <a:cubicBezTo>
                    <a:pt x="5569" y="3825"/>
                    <a:pt x="6174" y="4198"/>
                    <a:pt x="6779" y="4554"/>
                  </a:cubicBezTo>
                  <a:cubicBezTo>
                    <a:pt x="7058" y="4719"/>
                    <a:pt x="7370" y="4796"/>
                    <a:pt x="7683" y="4796"/>
                  </a:cubicBezTo>
                  <a:cubicBezTo>
                    <a:pt x="8447" y="4796"/>
                    <a:pt x="9216" y="4338"/>
                    <a:pt x="9519" y="3593"/>
                  </a:cubicBezTo>
                  <a:cubicBezTo>
                    <a:pt x="9865" y="2726"/>
                    <a:pt x="9503" y="1657"/>
                    <a:pt x="8710" y="1175"/>
                  </a:cubicBezTo>
                  <a:lnTo>
                    <a:pt x="8710" y="1175"/>
                  </a:lnTo>
                  <a:cubicBezTo>
                    <a:pt x="8809" y="1264"/>
                    <a:pt x="8806" y="1457"/>
                    <a:pt x="8700" y="1547"/>
                  </a:cubicBezTo>
                  <a:cubicBezTo>
                    <a:pt x="8635" y="1603"/>
                    <a:pt x="8551" y="1630"/>
                    <a:pt x="8464" y="1630"/>
                  </a:cubicBezTo>
                  <a:cubicBezTo>
                    <a:pt x="8386" y="1630"/>
                    <a:pt x="8306" y="1608"/>
                    <a:pt x="8238" y="1565"/>
                  </a:cubicBezTo>
                  <a:cubicBezTo>
                    <a:pt x="8078" y="1494"/>
                    <a:pt x="7971" y="1352"/>
                    <a:pt x="7864" y="1227"/>
                  </a:cubicBezTo>
                  <a:cubicBezTo>
                    <a:pt x="7131" y="441"/>
                    <a:pt x="6076" y="1"/>
                    <a:pt x="5028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6572334" y="1874607"/>
              <a:ext cx="20487" cy="1989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285" y="1"/>
                  </a:moveTo>
                  <a:cubicBezTo>
                    <a:pt x="125" y="1"/>
                    <a:pt x="1" y="125"/>
                    <a:pt x="1" y="285"/>
                  </a:cubicBezTo>
                  <a:cubicBezTo>
                    <a:pt x="1" y="445"/>
                    <a:pt x="125" y="570"/>
                    <a:pt x="285" y="570"/>
                  </a:cubicBezTo>
                  <a:cubicBezTo>
                    <a:pt x="445" y="570"/>
                    <a:pt x="588" y="445"/>
                    <a:pt x="588" y="285"/>
                  </a:cubicBezTo>
                  <a:cubicBezTo>
                    <a:pt x="588" y="125"/>
                    <a:pt x="445" y="1"/>
                    <a:pt x="285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6574808" y="1855409"/>
              <a:ext cx="19895" cy="2509"/>
            </a:xfrm>
            <a:custGeom>
              <a:avLst/>
              <a:gdLst/>
              <a:ahLst/>
              <a:cxnLst/>
              <a:rect l="l" t="t" r="r" b="b"/>
              <a:pathLst>
                <a:path w="571" h="72" fill="none" extrusionOk="0">
                  <a:moveTo>
                    <a:pt x="1" y="54"/>
                  </a:moveTo>
                  <a:cubicBezTo>
                    <a:pt x="179" y="0"/>
                    <a:pt x="392" y="0"/>
                    <a:pt x="570" y="71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6636202" y="1884538"/>
              <a:ext cx="19860" cy="20487"/>
            </a:xfrm>
            <a:custGeom>
              <a:avLst/>
              <a:gdLst/>
              <a:ahLst/>
              <a:cxnLst/>
              <a:rect l="l" t="t" r="r" b="b"/>
              <a:pathLst>
                <a:path w="570" h="588" extrusionOk="0">
                  <a:moveTo>
                    <a:pt x="285" y="0"/>
                  </a:moveTo>
                  <a:cubicBezTo>
                    <a:pt x="125" y="0"/>
                    <a:pt x="0" y="143"/>
                    <a:pt x="0" y="303"/>
                  </a:cubicBezTo>
                  <a:cubicBezTo>
                    <a:pt x="0" y="463"/>
                    <a:pt x="125" y="587"/>
                    <a:pt x="285" y="587"/>
                  </a:cubicBezTo>
                  <a:cubicBezTo>
                    <a:pt x="445" y="587"/>
                    <a:pt x="569" y="463"/>
                    <a:pt x="569" y="303"/>
                  </a:cubicBezTo>
                  <a:cubicBezTo>
                    <a:pt x="569" y="143"/>
                    <a:pt x="445" y="0"/>
                    <a:pt x="285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6638676" y="1865304"/>
              <a:ext cx="19860" cy="3136"/>
            </a:xfrm>
            <a:custGeom>
              <a:avLst/>
              <a:gdLst/>
              <a:ahLst/>
              <a:cxnLst/>
              <a:rect l="l" t="t" r="r" b="b"/>
              <a:pathLst>
                <a:path w="570" h="90" fill="none" extrusionOk="0">
                  <a:moveTo>
                    <a:pt x="0" y="72"/>
                  </a:moveTo>
                  <a:cubicBezTo>
                    <a:pt x="178" y="1"/>
                    <a:pt x="392" y="19"/>
                    <a:pt x="570" y="90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6617596" y="1899416"/>
              <a:ext cx="12439" cy="37212"/>
            </a:xfrm>
            <a:custGeom>
              <a:avLst/>
              <a:gdLst/>
              <a:ahLst/>
              <a:cxnLst/>
              <a:rect l="l" t="t" r="r" b="b"/>
              <a:pathLst>
                <a:path w="357" h="1068" fill="none" extrusionOk="0">
                  <a:moveTo>
                    <a:pt x="72" y="0"/>
                  </a:moveTo>
                  <a:cubicBezTo>
                    <a:pt x="36" y="267"/>
                    <a:pt x="107" y="534"/>
                    <a:pt x="267" y="730"/>
                  </a:cubicBezTo>
                  <a:cubicBezTo>
                    <a:pt x="303" y="783"/>
                    <a:pt x="356" y="836"/>
                    <a:pt x="338" y="908"/>
                  </a:cubicBezTo>
                  <a:cubicBezTo>
                    <a:pt x="338" y="979"/>
                    <a:pt x="285" y="1032"/>
                    <a:pt x="214" y="1050"/>
                  </a:cubicBezTo>
                  <a:cubicBezTo>
                    <a:pt x="143" y="1068"/>
                    <a:pt x="72" y="1050"/>
                    <a:pt x="0" y="1050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6574808" y="1955200"/>
              <a:ext cx="34773" cy="11184"/>
            </a:xfrm>
            <a:custGeom>
              <a:avLst/>
              <a:gdLst/>
              <a:ahLst/>
              <a:cxnLst/>
              <a:rect l="l" t="t" r="r" b="b"/>
              <a:pathLst>
                <a:path w="998" h="321" fill="none" extrusionOk="0">
                  <a:moveTo>
                    <a:pt x="1" y="0"/>
                  </a:moveTo>
                  <a:cubicBezTo>
                    <a:pt x="268" y="232"/>
                    <a:pt x="641" y="321"/>
                    <a:pt x="997" y="250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6419861" y="1829381"/>
              <a:ext cx="73796" cy="73796"/>
            </a:xfrm>
            <a:custGeom>
              <a:avLst/>
              <a:gdLst/>
              <a:ahLst/>
              <a:cxnLst/>
              <a:rect l="l" t="t" r="r" b="b"/>
              <a:pathLst>
                <a:path w="2118" h="2118" extrusionOk="0">
                  <a:moveTo>
                    <a:pt x="1068" y="0"/>
                  </a:moveTo>
                  <a:cubicBezTo>
                    <a:pt x="481" y="0"/>
                    <a:pt x="0" y="463"/>
                    <a:pt x="0" y="1050"/>
                  </a:cubicBezTo>
                  <a:cubicBezTo>
                    <a:pt x="0" y="1637"/>
                    <a:pt x="481" y="2117"/>
                    <a:pt x="1068" y="2117"/>
                  </a:cubicBezTo>
                  <a:cubicBezTo>
                    <a:pt x="1637" y="2117"/>
                    <a:pt x="2117" y="1637"/>
                    <a:pt x="2117" y="1050"/>
                  </a:cubicBezTo>
                  <a:cubicBezTo>
                    <a:pt x="2117" y="463"/>
                    <a:pt x="1637" y="0"/>
                    <a:pt x="1068" y="0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6448362" y="1849834"/>
              <a:ext cx="19860" cy="30383"/>
            </a:xfrm>
            <a:custGeom>
              <a:avLst/>
              <a:gdLst/>
              <a:ahLst/>
              <a:cxnLst/>
              <a:rect l="l" t="t" r="r" b="b"/>
              <a:pathLst>
                <a:path w="570" h="872" fill="none" extrusionOk="0">
                  <a:moveTo>
                    <a:pt x="36" y="18"/>
                  </a:moveTo>
                  <a:cubicBezTo>
                    <a:pt x="196" y="0"/>
                    <a:pt x="356" y="53"/>
                    <a:pt x="445" y="178"/>
                  </a:cubicBezTo>
                  <a:cubicBezTo>
                    <a:pt x="552" y="303"/>
                    <a:pt x="570" y="480"/>
                    <a:pt x="516" y="623"/>
                  </a:cubicBezTo>
                  <a:cubicBezTo>
                    <a:pt x="428" y="534"/>
                    <a:pt x="285" y="516"/>
                    <a:pt x="178" y="569"/>
                  </a:cubicBezTo>
                  <a:cubicBezTo>
                    <a:pt x="72" y="623"/>
                    <a:pt x="1" y="747"/>
                    <a:pt x="1" y="872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5194983" y="3128614"/>
              <a:ext cx="589500" cy="548630"/>
            </a:xfrm>
            <a:custGeom>
              <a:avLst/>
              <a:gdLst/>
              <a:ahLst/>
              <a:cxnLst/>
              <a:rect l="l" t="t" r="r" b="b"/>
              <a:pathLst>
                <a:path w="16919" h="15746" extrusionOk="0">
                  <a:moveTo>
                    <a:pt x="8575" y="1"/>
                  </a:moveTo>
                  <a:cubicBezTo>
                    <a:pt x="6067" y="1"/>
                    <a:pt x="3950" y="908"/>
                    <a:pt x="2295" y="2687"/>
                  </a:cubicBezTo>
                  <a:cubicBezTo>
                    <a:pt x="659" y="4448"/>
                    <a:pt x="0" y="6530"/>
                    <a:pt x="285" y="8860"/>
                  </a:cubicBezTo>
                  <a:cubicBezTo>
                    <a:pt x="730" y="12401"/>
                    <a:pt x="3950" y="15745"/>
                    <a:pt x="8593" y="15745"/>
                  </a:cubicBezTo>
                  <a:cubicBezTo>
                    <a:pt x="8604" y="15745"/>
                    <a:pt x="8616" y="15745"/>
                    <a:pt x="8627" y="15745"/>
                  </a:cubicBezTo>
                  <a:cubicBezTo>
                    <a:pt x="13166" y="15745"/>
                    <a:pt x="16901" y="12212"/>
                    <a:pt x="16901" y="7882"/>
                  </a:cubicBezTo>
                  <a:cubicBezTo>
                    <a:pt x="16919" y="3470"/>
                    <a:pt x="13112" y="1"/>
                    <a:pt x="8575" y="1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5442927" y="3227394"/>
              <a:ext cx="205222" cy="278775"/>
            </a:xfrm>
            <a:custGeom>
              <a:avLst/>
              <a:gdLst/>
              <a:ahLst/>
              <a:cxnLst/>
              <a:rect l="l" t="t" r="r" b="b"/>
              <a:pathLst>
                <a:path w="5890" h="8001" extrusionOk="0">
                  <a:moveTo>
                    <a:pt x="2602" y="1"/>
                  </a:moveTo>
                  <a:cubicBezTo>
                    <a:pt x="2520" y="1"/>
                    <a:pt x="2436" y="17"/>
                    <a:pt x="2349" y="48"/>
                  </a:cubicBezTo>
                  <a:cubicBezTo>
                    <a:pt x="2118" y="137"/>
                    <a:pt x="2046" y="315"/>
                    <a:pt x="2046" y="546"/>
                  </a:cubicBezTo>
                  <a:cubicBezTo>
                    <a:pt x="2046" y="742"/>
                    <a:pt x="2029" y="919"/>
                    <a:pt x="2046" y="1115"/>
                  </a:cubicBezTo>
                  <a:cubicBezTo>
                    <a:pt x="2046" y="1257"/>
                    <a:pt x="1975" y="1382"/>
                    <a:pt x="1868" y="1489"/>
                  </a:cubicBezTo>
                  <a:cubicBezTo>
                    <a:pt x="1513" y="1827"/>
                    <a:pt x="1192" y="2183"/>
                    <a:pt x="872" y="2556"/>
                  </a:cubicBezTo>
                  <a:cubicBezTo>
                    <a:pt x="427" y="3108"/>
                    <a:pt x="125" y="3730"/>
                    <a:pt x="72" y="4424"/>
                  </a:cubicBezTo>
                  <a:cubicBezTo>
                    <a:pt x="0" y="5492"/>
                    <a:pt x="54" y="6577"/>
                    <a:pt x="54" y="7662"/>
                  </a:cubicBezTo>
                  <a:cubicBezTo>
                    <a:pt x="54" y="7911"/>
                    <a:pt x="143" y="8000"/>
                    <a:pt x="410" y="8000"/>
                  </a:cubicBezTo>
                  <a:lnTo>
                    <a:pt x="2616" y="8000"/>
                  </a:lnTo>
                  <a:cubicBezTo>
                    <a:pt x="2616" y="7982"/>
                    <a:pt x="2616" y="7982"/>
                    <a:pt x="2616" y="7982"/>
                  </a:cubicBezTo>
                  <a:lnTo>
                    <a:pt x="4822" y="7982"/>
                  </a:lnTo>
                  <a:cubicBezTo>
                    <a:pt x="5053" y="7982"/>
                    <a:pt x="5266" y="7911"/>
                    <a:pt x="5355" y="7698"/>
                  </a:cubicBezTo>
                  <a:cubicBezTo>
                    <a:pt x="5444" y="7466"/>
                    <a:pt x="5444" y="7235"/>
                    <a:pt x="5249" y="7039"/>
                  </a:cubicBezTo>
                  <a:cubicBezTo>
                    <a:pt x="5160" y="6968"/>
                    <a:pt x="5195" y="6933"/>
                    <a:pt x="5284" y="6897"/>
                  </a:cubicBezTo>
                  <a:cubicBezTo>
                    <a:pt x="5747" y="6719"/>
                    <a:pt x="5711" y="6132"/>
                    <a:pt x="5391" y="5901"/>
                  </a:cubicBezTo>
                  <a:cubicBezTo>
                    <a:pt x="5355" y="5883"/>
                    <a:pt x="5284" y="5865"/>
                    <a:pt x="5284" y="5812"/>
                  </a:cubicBezTo>
                  <a:cubicBezTo>
                    <a:pt x="5302" y="5758"/>
                    <a:pt x="5373" y="5758"/>
                    <a:pt x="5409" y="5741"/>
                  </a:cubicBezTo>
                  <a:cubicBezTo>
                    <a:pt x="5640" y="5669"/>
                    <a:pt x="5765" y="5527"/>
                    <a:pt x="5800" y="5296"/>
                  </a:cubicBezTo>
                  <a:cubicBezTo>
                    <a:pt x="5854" y="4993"/>
                    <a:pt x="5693" y="4798"/>
                    <a:pt x="5462" y="4638"/>
                  </a:cubicBezTo>
                  <a:cubicBezTo>
                    <a:pt x="5338" y="4549"/>
                    <a:pt x="5338" y="4531"/>
                    <a:pt x="5462" y="4460"/>
                  </a:cubicBezTo>
                  <a:cubicBezTo>
                    <a:pt x="5765" y="4317"/>
                    <a:pt x="5889" y="3944"/>
                    <a:pt x="5800" y="3624"/>
                  </a:cubicBezTo>
                  <a:cubicBezTo>
                    <a:pt x="5711" y="3321"/>
                    <a:pt x="5462" y="3161"/>
                    <a:pt x="5106" y="3161"/>
                  </a:cubicBezTo>
                  <a:cubicBezTo>
                    <a:pt x="4448" y="3161"/>
                    <a:pt x="3790" y="3161"/>
                    <a:pt x="3132" y="3179"/>
                  </a:cubicBezTo>
                  <a:cubicBezTo>
                    <a:pt x="3078" y="3179"/>
                    <a:pt x="3025" y="3179"/>
                    <a:pt x="2954" y="3161"/>
                  </a:cubicBezTo>
                  <a:cubicBezTo>
                    <a:pt x="2847" y="3143"/>
                    <a:pt x="2811" y="3108"/>
                    <a:pt x="2865" y="3001"/>
                  </a:cubicBezTo>
                  <a:cubicBezTo>
                    <a:pt x="2971" y="2823"/>
                    <a:pt x="3043" y="2645"/>
                    <a:pt x="3132" y="2449"/>
                  </a:cubicBezTo>
                  <a:cubicBezTo>
                    <a:pt x="3381" y="1916"/>
                    <a:pt x="3505" y="1364"/>
                    <a:pt x="3345" y="777"/>
                  </a:cubicBezTo>
                  <a:cubicBezTo>
                    <a:pt x="3292" y="564"/>
                    <a:pt x="3221" y="332"/>
                    <a:pt x="3025" y="172"/>
                  </a:cubicBezTo>
                  <a:cubicBezTo>
                    <a:pt x="2897" y="56"/>
                    <a:pt x="2755" y="1"/>
                    <a:pt x="2602" y="1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5340035" y="3371610"/>
              <a:ext cx="82472" cy="156234"/>
            </a:xfrm>
            <a:custGeom>
              <a:avLst/>
              <a:gdLst/>
              <a:ahLst/>
              <a:cxnLst/>
              <a:rect l="l" t="t" r="r" b="b"/>
              <a:pathLst>
                <a:path w="2367" h="4484" extrusionOk="0">
                  <a:moveTo>
                    <a:pt x="392" y="1"/>
                  </a:moveTo>
                  <a:cubicBezTo>
                    <a:pt x="89" y="1"/>
                    <a:pt x="0" y="72"/>
                    <a:pt x="0" y="374"/>
                  </a:cubicBezTo>
                  <a:cubicBezTo>
                    <a:pt x="0" y="1584"/>
                    <a:pt x="0" y="2776"/>
                    <a:pt x="0" y="3968"/>
                  </a:cubicBezTo>
                  <a:cubicBezTo>
                    <a:pt x="0" y="4057"/>
                    <a:pt x="0" y="4146"/>
                    <a:pt x="0" y="4235"/>
                  </a:cubicBezTo>
                  <a:cubicBezTo>
                    <a:pt x="18" y="4377"/>
                    <a:pt x="107" y="4484"/>
                    <a:pt x="285" y="4484"/>
                  </a:cubicBezTo>
                  <a:cubicBezTo>
                    <a:pt x="890" y="4466"/>
                    <a:pt x="1512" y="4466"/>
                    <a:pt x="2117" y="4466"/>
                  </a:cubicBezTo>
                  <a:cubicBezTo>
                    <a:pt x="2117" y="4448"/>
                    <a:pt x="2064" y="4395"/>
                    <a:pt x="2117" y="4377"/>
                  </a:cubicBezTo>
                  <a:cubicBezTo>
                    <a:pt x="2125" y="4375"/>
                    <a:pt x="2131" y="4373"/>
                    <a:pt x="2137" y="4373"/>
                  </a:cubicBezTo>
                  <a:cubicBezTo>
                    <a:pt x="2175" y="4373"/>
                    <a:pt x="2188" y="4417"/>
                    <a:pt x="2188" y="4448"/>
                  </a:cubicBezTo>
                  <a:cubicBezTo>
                    <a:pt x="2349" y="4395"/>
                    <a:pt x="2366" y="4252"/>
                    <a:pt x="2349" y="4128"/>
                  </a:cubicBezTo>
                  <a:cubicBezTo>
                    <a:pt x="2313" y="4110"/>
                    <a:pt x="2313" y="4110"/>
                    <a:pt x="2349" y="4092"/>
                  </a:cubicBezTo>
                  <a:cubicBezTo>
                    <a:pt x="2349" y="4092"/>
                    <a:pt x="2349" y="4075"/>
                    <a:pt x="2349" y="4075"/>
                  </a:cubicBezTo>
                  <a:cubicBezTo>
                    <a:pt x="2366" y="2811"/>
                    <a:pt x="2366" y="1548"/>
                    <a:pt x="2366" y="285"/>
                  </a:cubicBezTo>
                  <a:cubicBezTo>
                    <a:pt x="2366" y="89"/>
                    <a:pt x="2242" y="1"/>
                    <a:pt x="2028" y="1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6815958" y="1154329"/>
              <a:ext cx="282050" cy="267799"/>
            </a:xfrm>
            <a:custGeom>
              <a:avLst/>
              <a:gdLst/>
              <a:ahLst/>
              <a:cxnLst/>
              <a:rect l="l" t="t" r="r" b="b"/>
              <a:pathLst>
                <a:path w="8095" h="7686" extrusionOk="0">
                  <a:moveTo>
                    <a:pt x="4057" y="0"/>
                  </a:moveTo>
                  <a:lnTo>
                    <a:pt x="3096" y="2936"/>
                  </a:lnTo>
                  <a:lnTo>
                    <a:pt x="0" y="2936"/>
                  </a:lnTo>
                  <a:lnTo>
                    <a:pt x="2509" y="4750"/>
                  </a:lnTo>
                  <a:lnTo>
                    <a:pt x="1548" y="7686"/>
                  </a:lnTo>
                  <a:lnTo>
                    <a:pt x="4057" y="5871"/>
                  </a:lnTo>
                  <a:lnTo>
                    <a:pt x="6547" y="7686"/>
                  </a:lnTo>
                  <a:lnTo>
                    <a:pt x="5586" y="4750"/>
                  </a:lnTo>
                  <a:lnTo>
                    <a:pt x="8095" y="2936"/>
                  </a:lnTo>
                  <a:lnTo>
                    <a:pt x="4999" y="2936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7345331" y="2369276"/>
              <a:ext cx="195292" cy="185989"/>
            </a:xfrm>
            <a:custGeom>
              <a:avLst/>
              <a:gdLst/>
              <a:ahLst/>
              <a:cxnLst/>
              <a:rect l="l" t="t" r="r" b="b"/>
              <a:pathLst>
                <a:path w="5605" h="5338" extrusionOk="0">
                  <a:moveTo>
                    <a:pt x="2811" y="0"/>
                  </a:moveTo>
                  <a:lnTo>
                    <a:pt x="2135" y="2046"/>
                  </a:lnTo>
                  <a:lnTo>
                    <a:pt x="0" y="2046"/>
                  </a:lnTo>
                  <a:lnTo>
                    <a:pt x="1726" y="3292"/>
                  </a:lnTo>
                  <a:lnTo>
                    <a:pt x="1068" y="5338"/>
                  </a:lnTo>
                  <a:lnTo>
                    <a:pt x="1068" y="5338"/>
                  </a:lnTo>
                  <a:lnTo>
                    <a:pt x="2811" y="4074"/>
                  </a:lnTo>
                  <a:lnTo>
                    <a:pt x="4537" y="5338"/>
                  </a:lnTo>
                  <a:lnTo>
                    <a:pt x="3879" y="3292"/>
                  </a:lnTo>
                  <a:lnTo>
                    <a:pt x="5604" y="2046"/>
                  </a:lnTo>
                  <a:lnTo>
                    <a:pt x="3469" y="2046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5600384" y="1115897"/>
              <a:ext cx="728975" cy="653367"/>
            </a:xfrm>
            <a:custGeom>
              <a:avLst/>
              <a:gdLst/>
              <a:ahLst/>
              <a:cxnLst/>
              <a:rect l="l" t="t" r="r" b="b"/>
              <a:pathLst>
                <a:path w="20922" h="18752" extrusionOk="0">
                  <a:moveTo>
                    <a:pt x="961" y="0"/>
                  </a:moveTo>
                  <a:cubicBezTo>
                    <a:pt x="427" y="0"/>
                    <a:pt x="0" y="427"/>
                    <a:pt x="0" y="943"/>
                  </a:cubicBezTo>
                  <a:lnTo>
                    <a:pt x="0" y="17791"/>
                  </a:lnTo>
                  <a:cubicBezTo>
                    <a:pt x="0" y="18324"/>
                    <a:pt x="427" y="18751"/>
                    <a:pt x="961" y="18751"/>
                  </a:cubicBezTo>
                  <a:lnTo>
                    <a:pt x="19961" y="18751"/>
                  </a:lnTo>
                  <a:cubicBezTo>
                    <a:pt x="20495" y="18751"/>
                    <a:pt x="20922" y="18324"/>
                    <a:pt x="20922" y="17791"/>
                  </a:cubicBezTo>
                  <a:lnTo>
                    <a:pt x="20922" y="943"/>
                  </a:lnTo>
                  <a:cubicBezTo>
                    <a:pt x="20922" y="427"/>
                    <a:pt x="20495" y="0"/>
                    <a:pt x="19961" y="0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5692126" y="1556001"/>
              <a:ext cx="545494" cy="35"/>
            </a:xfrm>
            <a:custGeom>
              <a:avLst/>
              <a:gdLst/>
              <a:ahLst/>
              <a:cxnLst/>
              <a:rect l="l" t="t" r="r" b="b"/>
              <a:pathLst>
                <a:path w="15656" h="1" fill="none" extrusionOk="0">
                  <a:moveTo>
                    <a:pt x="15656" y="0"/>
                  </a:moveTo>
                  <a:lnTo>
                    <a:pt x="0" y="0"/>
                  </a:lnTo>
                </a:path>
              </a:pathLst>
            </a:custGeom>
            <a:noFill/>
            <a:ln w="5775" cap="rnd" cmpd="sng">
              <a:solidFill>
                <a:srgbClr val="FFFFFF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5692126" y="1497116"/>
              <a:ext cx="545494" cy="35"/>
            </a:xfrm>
            <a:custGeom>
              <a:avLst/>
              <a:gdLst/>
              <a:ahLst/>
              <a:cxnLst/>
              <a:rect l="l" t="t" r="r" b="b"/>
              <a:pathLst>
                <a:path w="15656" h="1" fill="none" extrusionOk="0">
                  <a:moveTo>
                    <a:pt x="15656" y="0"/>
                  </a:moveTo>
                  <a:lnTo>
                    <a:pt x="0" y="0"/>
                  </a:lnTo>
                </a:path>
              </a:pathLst>
            </a:custGeom>
            <a:noFill/>
            <a:ln w="5775" cap="rnd" cmpd="sng">
              <a:solidFill>
                <a:srgbClr val="FFFFFF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5692126" y="1437604"/>
              <a:ext cx="545494" cy="35"/>
            </a:xfrm>
            <a:custGeom>
              <a:avLst/>
              <a:gdLst/>
              <a:ahLst/>
              <a:cxnLst/>
              <a:rect l="l" t="t" r="r" b="b"/>
              <a:pathLst>
                <a:path w="15656" h="1" fill="none" extrusionOk="0">
                  <a:moveTo>
                    <a:pt x="15656" y="0"/>
                  </a:moveTo>
                  <a:lnTo>
                    <a:pt x="0" y="0"/>
                  </a:lnTo>
                </a:path>
              </a:pathLst>
            </a:custGeom>
            <a:noFill/>
            <a:ln w="5775" cap="rnd" cmpd="sng">
              <a:solidFill>
                <a:srgbClr val="FFFFFF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5684669" y="1596280"/>
              <a:ext cx="90556" cy="85573"/>
            </a:xfrm>
            <a:custGeom>
              <a:avLst/>
              <a:gdLst/>
              <a:ahLst/>
              <a:cxnLst/>
              <a:rect l="l" t="t" r="r" b="b"/>
              <a:pathLst>
                <a:path w="2599" h="2456" extrusionOk="0">
                  <a:moveTo>
                    <a:pt x="1299" y="1"/>
                  </a:moveTo>
                  <a:lnTo>
                    <a:pt x="997" y="944"/>
                  </a:lnTo>
                  <a:lnTo>
                    <a:pt x="1" y="944"/>
                  </a:lnTo>
                  <a:lnTo>
                    <a:pt x="801" y="1531"/>
                  </a:lnTo>
                  <a:lnTo>
                    <a:pt x="499" y="2456"/>
                  </a:lnTo>
                  <a:lnTo>
                    <a:pt x="1299" y="1887"/>
                  </a:lnTo>
                  <a:lnTo>
                    <a:pt x="2100" y="2456"/>
                  </a:lnTo>
                  <a:lnTo>
                    <a:pt x="1798" y="1531"/>
                  </a:lnTo>
                  <a:lnTo>
                    <a:pt x="2598" y="944"/>
                  </a:lnTo>
                  <a:lnTo>
                    <a:pt x="1602" y="944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5802439" y="1596280"/>
              <a:ext cx="89928" cy="85573"/>
            </a:xfrm>
            <a:custGeom>
              <a:avLst/>
              <a:gdLst/>
              <a:ahLst/>
              <a:cxnLst/>
              <a:rect l="l" t="t" r="r" b="b"/>
              <a:pathLst>
                <a:path w="2581" h="2456" extrusionOk="0">
                  <a:moveTo>
                    <a:pt x="1282" y="1"/>
                  </a:moveTo>
                  <a:lnTo>
                    <a:pt x="979" y="944"/>
                  </a:lnTo>
                  <a:lnTo>
                    <a:pt x="1" y="944"/>
                  </a:lnTo>
                  <a:lnTo>
                    <a:pt x="801" y="1531"/>
                  </a:lnTo>
                  <a:lnTo>
                    <a:pt x="481" y="2456"/>
                  </a:lnTo>
                  <a:lnTo>
                    <a:pt x="1282" y="1887"/>
                  </a:lnTo>
                  <a:lnTo>
                    <a:pt x="2082" y="2456"/>
                  </a:lnTo>
                  <a:lnTo>
                    <a:pt x="1780" y="1531"/>
                  </a:lnTo>
                  <a:lnTo>
                    <a:pt x="2581" y="944"/>
                  </a:lnTo>
                  <a:lnTo>
                    <a:pt x="1602" y="944"/>
                  </a:lnTo>
                  <a:lnTo>
                    <a:pt x="12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919617" y="1596280"/>
              <a:ext cx="90521" cy="85573"/>
            </a:xfrm>
            <a:custGeom>
              <a:avLst/>
              <a:gdLst/>
              <a:ahLst/>
              <a:cxnLst/>
              <a:rect l="l" t="t" r="r" b="b"/>
              <a:pathLst>
                <a:path w="2598" h="2456" extrusionOk="0">
                  <a:moveTo>
                    <a:pt x="1299" y="1"/>
                  </a:moveTo>
                  <a:lnTo>
                    <a:pt x="997" y="944"/>
                  </a:lnTo>
                  <a:lnTo>
                    <a:pt x="0" y="944"/>
                  </a:lnTo>
                  <a:lnTo>
                    <a:pt x="801" y="1531"/>
                  </a:lnTo>
                  <a:lnTo>
                    <a:pt x="498" y="2456"/>
                  </a:lnTo>
                  <a:lnTo>
                    <a:pt x="1299" y="1887"/>
                  </a:lnTo>
                  <a:lnTo>
                    <a:pt x="2100" y="2456"/>
                  </a:lnTo>
                  <a:lnTo>
                    <a:pt x="1797" y="1531"/>
                  </a:lnTo>
                  <a:lnTo>
                    <a:pt x="2598" y="944"/>
                  </a:lnTo>
                  <a:lnTo>
                    <a:pt x="1601" y="944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6037387" y="1596280"/>
              <a:ext cx="89928" cy="85573"/>
            </a:xfrm>
            <a:custGeom>
              <a:avLst/>
              <a:gdLst/>
              <a:ahLst/>
              <a:cxnLst/>
              <a:rect l="l" t="t" r="r" b="b"/>
              <a:pathLst>
                <a:path w="2581" h="2456" extrusionOk="0">
                  <a:moveTo>
                    <a:pt x="1281" y="1"/>
                  </a:moveTo>
                  <a:lnTo>
                    <a:pt x="979" y="944"/>
                  </a:lnTo>
                  <a:lnTo>
                    <a:pt x="0" y="944"/>
                  </a:lnTo>
                  <a:lnTo>
                    <a:pt x="801" y="1531"/>
                  </a:lnTo>
                  <a:lnTo>
                    <a:pt x="481" y="2456"/>
                  </a:lnTo>
                  <a:lnTo>
                    <a:pt x="1281" y="1887"/>
                  </a:lnTo>
                  <a:lnTo>
                    <a:pt x="2082" y="2456"/>
                  </a:lnTo>
                  <a:lnTo>
                    <a:pt x="1780" y="1531"/>
                  </a:lnTo>
                  <a:lnTo>
                    <a:pt x="2580" y="944"/>
                  </a:lnTo>
                  <a:lnTo>
                    <a:pt x="1602" y="944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6154530" y="1596280"/>
              <a:ext cx="90556" cy="85573"/>
            </a:xfrm>
            <a:custGeom>
              <a:avLst/>
              <a:gdLst/>
              <a:ahLst/>
              <a:cxnLst/>
              <a:rect l="l" t="t" r="r" b="b"/>
              <a:pathLst>
                <a:path w="2599" h="2456" extrusionOk="0">
                  <a:moveTo>
                    <a:pt x="1300" y="1"/>
                  </a:moveTo>
                  <a:lnTo>
                    <a:pt x="997" y="944"/>
                  </a:lnTo>
                  <a:lnTo>
                    <a:pt x="1" y="944"/>
                  </a:lnTo>
                  <a:lnTo>
                    <a:pt x="801" y="1531"/>
                  </a:lnTo>
                  <a:lnTo>
                    <a:pt x="499" y="2456"/>
                  </a:lnTo>
                  <a:lnTo>
                    <a:pt x="1300" y="1887"/>
                  </a:lnTo>
                  <a:lnTo>
                    <a:pt x="2100" y="2456"/>
                  </a:lnTo>
                  <a:lnTo>
                    <a:pt x="1798" y="1531"/>
                  </a:lnTo>
                  <a:lnTo>
                    <a:pt x="2598" y="944"/>
                  </a:lnTo>
                  <a:lnTo>
                    <a:pt x="1602" y="944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871255" y="1208859"/>
              <a:ext cx="187244" cy="186616"/>
            </a:xfrm>
            <a:custGeom>
              <a:avLst/>
              <a:gdLst/>
              <a:ahLst/>
              <a:cxnLst/>
              <a:rect l="l" t="t" r="r" b="b"/>
              <a:pathLst>
                <a:path w="5374" h="5356" extrusionOk="0">
                  <a:moveTo>
                    <a:pt x="2687" y="1"/>
                  </a:moveTo>
                  <a:cubicBezTo>
                    <a:pt x="1210" y="1"/>
                    <a:pt x="1" y="1193"/>
                    <a:pt x="1" y="2669"/>
                  </a:cubicBezTo>
                  <a:cubicBezTo>
                    <a:pt x="1" y="4146"/>
                    <a:pt x="1210" y="5356"/>
                    <a:pt x="2687" y="5356"/>
                  </a:cubicBezTo>
                  <a:cubicBezTo>
                    <a:pt x="4164" y="5356"/>
                    <a:pt x="5373" y="4164"/>
                    <a:pt x="5373" y="2669"/>
                  </a:cubicBezTo>
                  <a:cubicBezTo>
                    <a:pt x="5373" y="1193"/>
                    <a:pt x="4164" y="1"/>
                    <a:pt x="2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164600" y="1986175"/>
              <a:ext cx="478562" cy="450688"/>
            </a:xfrm>
            <a:custGeom>
              <a:avLst/>
              <a:gdLst/>
              <a:ahLst/>
              <a:cxnLst/>
              <a:rect l="l" t="t" r="r" b="b"/>
              <a:pathLst>
                <a:path w="13735" h="12935" extrusionOk="0">
                  <a:moveTo>
                    <a:pt x="6868" y="1"/>
                  </a:moveTo>
                  <a:cubicBezTo>
                    <a:pt x="3078" y="1"/>
                    <a:pt x="1" y="2901"/>
                    <a:pt x="1" y="6477"/>
                  </a:cubicBezTo>
                  <a:cubicBezTo>
                    <a:pt x="1" y="10035"/>
                    <a:pt x="3078" y="12935"/>
                    <a:pt x="6868" y="12935"/>
                  </a:cubicBezTo>
                  <a:cubicBezTo>
                    <a:pt x="10657" y="12935"/>
                    <a:pt x="13735" y="10035"/>
                    <a:pt x="13735" y="6477"/>
                  </a:cubicBezTo>
                  <a:cubicBezTo>
                    <a:pt x="13735" y="2901"/>
                    <a:pt x="10657" y="1"/>
                    <a:pt x="6868" y="1"/>
                  </a:cubicBezTo>
                  <a:close/>
                </a:path>
              </a:pathLst>
            </a:custGeom>
            <a:solidFill>
              <a:srgbClr val="95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260070" y="2126280"/>
              <a:ext cx="287660" cy="223793"/>
            </a:xfrm>
            <a:custGeom>
              <a:avLst/>
              <a:gdLst/>
              <a:ahLst/>
              <a:cxnLst/>
              <a:rect l="l" t="t" r="r" b="b"/>
              <a:pathLst>
                <a:path w="8256" h="6423" extrusionOk="0">
                  <a:moveTo>
                    <a:pt x="2082" y="1"/>
                  </a:moveTo>
                  <a:cubicBezTo>
                    <a:pt x="925" y="1"/>
                    <a:pt x="0" y="872"/>
                    <a:pt x="0" y="1958"/>
                  </a:cubicBezTo>
                  <a:cubicBezTo>
                    <a:pt x="0" y="4377"/>
                    <a:pt x="4128" y="6423"/>
                    <a:pt x="4128" y="6423"/>
                  </a:cubicBezTo>
                  <a:cubicBezTo>
                    <a:pt x="4128" y="6423"/>
                    <a:pt x="8255" y="4377"/>
                    <a:pt x="8255" y="1958"/>
                  </a:cubicBezTo>
                  <a:cubicBezTo>
                    <a:pt x="8255" y="872"/>
                    <a:pt x="7330" y="1"/>
                    <a:pt x="6191" y="1"/>
                  </a:cubicBezTo>
                  <a:cubicBezTo>
                    <a:pt x="5053" y="1"/>
                    <a:pt x="4128" y="872"/>
                    <a:pt x="4128" y="1958"/>
                  </a:cubicBezTo>
                  <a:cubicBezTo>
                    <a:pt x="4128" y="872"/>
                    <a:pt x="3220" y="1"/>
                    <a:pt x="2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7636654" y="2376071"/>
              <a:ext cx="560407" cy="1777386"/>
            </a:xfrm>
            <a:custGeom>
              <a:avLst/>
              <a:gdLst/>
              <a:ahLst/>
              <a:cxnLst/>
              <a:rect l="l" t="t" r="r" b="b"/>
              <a:pathLst>
                <a:path w="16084" h="51012" extrusionOk="0">
                  <a:moveTo>
                    <a:pt x="8464" y="1"/>
                  </a:moveTo>
                  <a:cubicBezTo>
                    <a:pt x="4593" y="1"/>
                    <a:pt x="3413" y="4060"/>
                    <a:pt x="2936" y="7206"/>
                  </a:cubicBezTo>
                  <a:cubicBezTo>
                    <a:pt x="1958" y="13860"/>
                    <a:pt x="1264" y="21545"/>
                    <a:pt x="873" y="28270"/>
                  </a:cubicBezTo>
                  <a:cubicBezTo>
                    <a:pt x="659" y="31615"/>
                    <a:pt x="410" y="34443"/>
                    <a:pt x="303" y="37788"/>
                  </a:cubicBezTo>
                  <a:cubicBezTo>
                    <a:pt x="179" y="41221"/>
                    <a:pt x="1" y="47181"/>
                    <a:pt x="143" y="50597"/>
                  </a:cubicBezTo>
                  <a:cubicBezTo>
                    <a:pt x="143" y="50668"/>
                    <a:pt x="143" y="50739"/>
                    <a:pt x="197" y="50793"/>
                  </a:cubicBezTo>
                  <a:cubicBezTo>
                    <a:pt x="250" y="50864"/>
                    <a:pt x="339" y="50864"/>
                    <a:pt x="410" y="50882"/>
                  </a:cubicBezTo>
                  <a:cubicBezTo>
                    <a:pt x="1249" y="50965"/>
                    <a:pt x="2093" y="51011"/>
                    <a:pt x="2937" y="51011"/>
                  </a:cubicBezTo>
                  <a:cubicBezTo>
                    <a:pt x="3543" y="51011"/>
                    <a:pt x="4149" y="50987"/>
                    <a:pt x="4751" y="50935"/>
                  </a:cubicBezTo>
                  <a:cubicBezTo>
                    <a:pt x="4822" y="50935"/>
                    <a:pt x="4893" y="50935"/>
                    <a:pt x="4947" y="50882"/>
                  </a:cubicBezTo>
                  <a:cubicBezTo>
                    <a:pt x="5000" y="50846"/>
                    <a:pt x="4448" y="50633"/>
                    <a:pt x="4466" y="50561"/>
                  </a:cubicBezTo>
                  <a:cubicBezTo>
                    <a:pt x="5587" y="47146"/>
                    <a:pt x="6334" y="41026"/>
                    <a:pt x="6690" y="37468"/>
                  </a:cubicBezTo>
                  <a:cubicBezTo>
                    <a:pt x="7402" y="30014"/>
                    <a:pt x="8949" y="22755"/>
                    <a:pt x="11743" y="15852"/>
                  </a:cubicBezTo>
                  <a:cubicBezTo>
                    <a:pt x="14518" y="9341"/>
                    <a:pt x="16083" y="126"/>
                    <a:pt x="8540" y="1"/>
                  </a:cubicBezTo>
                  <a:cubicBezTo>
                    <a:pt x="8515" y="1"/>
                    <a:pt x="8490" y="1"/>
                    <a:pt x="8464" y="1"/>
                  </a:cubicBezTo>
                  <a:close/>
                </a:path>
              </a:pathLst>
            </a:custGeom>
            <a:solidFill>
              <a:srgbClr val="B67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7905679" y="2376105"/>
              <a:ext cx="291388" cy="1044474"/>
            </a:xfrm>
            <a:custGeom>
              <a:avLst/>
              <a:gdLst/>
              <a:ahLst/>
              <a:cxnLst/>
              <a:rect l="l" t="t" r="r" b="b"/>
              <a:pathLst>
                <a:path w="8363" h="29977" extrusionOk="0">
                  <a:moveTo>
                    <a:pt x="819" y="0"/>
                  </a:moveTo>
                  <a:cubicBezTo>
                    <a:pt x="535" y="0"/>
                    <a:pt x="250" y="18"/>
                    <a:pt x="1" y="54"/>
                  </a:cubicBezTo>
                  <a:lnTo>
                    <a:pt x="1" y="29977"/>
                  </a:lnTo>
                  <a:cubicBezTo>
                    <a:pt x="873" y="25138"/>
                    <a:pt x="2171" y="20424"/>
                    <a:pt x="4022" y="15851"/>
                  </a:cubicBezTo>
                  <a:cubicBezTo>
                    <a:pt x="6797" y="9340"/>
                    <a:pt x="8362" y="125"/>
                    <a:pt x="819" y="0"/>
                  </a:cubicBezTo>
                  <a:close/>
                </a:path>
              </a:pathLst>
            </a:custGeom>
            <a:solidFill>
              <a:srgbClr val="A35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7450696" y="4212167"/>
              <a:ext cx="360167" cy="38466"/>
            </a:xfrm>
            <a:custGeom>
              <a:avLst/>
              <a:gdLst/>
              <a:ahLst/>
              <a:cxnLst/>
              <a:rect l="l" t="t" r="r" b="b"/>
              <a:pathLst>
                <a:path w="10337" h="1104" extrusionOk="0">
                  <a:moveTo>
                    <a:pt x="1" y="0"/>
                  </a:moveTo>
                  <a:lnTo>
                    <a:pt x="1" y="1103"/>
                  </a:lnTo>
                  <a:lnTo>
                    <a:pt x="10123" y="1103"/>
                  </a:lnTo>
                  <a:cubicBezTo>
                    <a:pt x="10248" y="1103"/>
                    <a:pt x="10337" y="1014"/>
                    <a:pt x="10337" y="908"/>
                  </a:cubicBezTo>
                  <a:lnTo>
                    <a:pt x="10337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7443867" y="4084467"/>
              <a:ext cx="375080" cy="138255"/>
            </a:xfrm>
            <a:custGeom>
              <a:avLst/>
              <a:gdLst/>
              <a:ahLst/>
              <a:cxnLst/>
              <a:rect l="l" t="t" r="r" b="b"/>
              <a:pathLst>
                <a:path w="10765" h="3968" extrusionOk="0">
                  <a:moveTo>
                    <a:pt x="10462" y="0"/>
                  </a:moveTo>
                  <a:cubicBezTo>
                    <a:pt x="10462" y="1"/>
                    <a:pt x="10462" y="1"/>
                    <a:pt x="10462" y="2"/>
                  </a:cubicBezTo>
                  <a:lnTo>
                    <a:pt x="10462" y="2"/>
                  </a:lnTo>
                  <a:cubicBezTo>
                    <a:pt x="10462" y="1"/>
                    <a:pt x="10462" y="1"/>
                    <a:pt x="10462" y="0"/>
                  </a:cubicBezTo>
                  <a:close/>
                  <a:moveTo>
                    <a:pt x="10462" y="2"/>
                  </a:moveTo>
                  <a:lnTo>
                    <a:pt x="10462" y="2"/>
                  </a:lnTo>
                  <a:cubicBezTo>
                    <a:pt x="10462" y="162"/>
                    <a:pt x="6707" y="499"/>
                    <a:pt x="6370" y="552"/>
                  </a:cubicBezTo>
                  <a:cubicBezTo>
                    <a:pt x="5036" y="730"/>
                    <a:pt x="3773" y="1086"/>
                    <a:pt x="2474" y="1441"/>
                  </a:cubicBezTo>
                  <a:cubicBezTo>
                    <a:pt x="1869" y="1619"/>
                    <a:pt x="1246" y="1797"/>
                    <a:pt x="766" y="2189"/>
                  </a:cubicBezTo>
                  <a:cubicBezTo>
                    <a:pt x="286" y="2580"/>
                    <a:pt x="1" y="3238"/>
                    <a:pt x="250" y="3790"/>
                  </a:cubicBezTo>
                  <a:cubicBezTo>
                    <a:pt x="268" y="3861"/>
                    <a:pt x="303" y="3914"/>
                    <a:pt x="339" y="3968"/>
                  </a:cubicBezTo>
                  <a:lnTo>
                    <a:pt x="10640" y="3968"/>
                  </a:lnTo>
                  <a:cubicBezTo>
                    <a:pt x="10764" y="3612"/>
                    <a:pt x="10657" y="3238"/>
                    <a:pt x="10640" y="2847"/>
                  </a:cubicBezTo>
                  <a:cubicBezTo>
                    <a:pt x="10586" y="1887"/>
                    <a:pt x="10515" y="944"/>
                    <a:pt x="10462" y="2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7643484" y="4044328"/>
              <a:ext cx="135154" cy="95712"/>
            </a:xfrm>
            <a:custGeom>
              <a:avLst/>
              <a:gdLst/>
              <a:ahLst/>
              <a:cxnLst/>
              <a:rect l="l" t="t" r="r" b="b"/>
              <a:pathLst>
                <a:path w="3879" h="2747" extrusionOk="0">
                  <a:moveTo>
                    <a:pt x="1959" y="0"/>
                  </a:moveTo>
                  <a:cubicBezTo>
                    <a:pt x="1603" y="0"/>
                    <a:pt x="1242" y="102"/>
                    <a:pt x="943" y="299"/>
                  </a:cubicBezTo>
                  <a:cubicBezTo>
                    <a:pt x="321" y="726"/>
                    <a:pt x="1" y="1490"/>
                    <a:pt x="36" y="2238"/>
                  </a:cubicBezTo>
                  <a:cubicBezTo>
                    <a:pt x="36" y="2362"/>
                    <a:pt x="54" y="2522"/>
                    <a:pt x="161" y="2611"/>
                  </a:cubicBezTo>
                  <a:cubicBezTo>
                    <a:pt x="267" y="2700"/>
                    <a:pt x="410" y="2700"/>
                    <a:pt x="552" y="2718"/>
                  </a:cubicBezTo>
                  <a:cubicBezTo>
                    <a:pt x="1139" y="2718"/>
                    <a:pt x="1744" y="2718"/>
                    <a:pt x="2331" y="2736"/>
                  </a:cubicBezTo>
                  <a:cubicBezTo>
                    <a:pt x="2460" y="2736"/>
                    <a:pt x="2601" y="2746"/>
                    <a:pt x="2742" y="2746"/>
                  </a:cubicBezTo>
                  <a:cubicBezTo>
                    <a:pt x="3008" y="2746"/>
                    <a:pt x="3271" y="2708"/>
                    <a:pt x="3434" y="2487"/>
                  </a:cubicBezTo>
                  <a:cubicBezTo>
                    <a:pt x="3879" y="1900"/>
                    <a:pt x="3470" y="797"/>
                    <a:pt x="3025" y="370"/>
                  </a:cubicBezTo>
                  <a:cubicBezTo>
                    <a:pt x="2729" y="120"/>
                    <a:pt x="2346" y="0"/>
                    <a:pt x="1959" y="0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7612473" y="4112377"/>
              <a:ext cx="28571" cy="19233"/>
            </a:xfrm>
            <a:custGeom>
              <a:avLst/>
              <a:gdLst/>
              <a:ahLst/>
              <a:cxnLst/>
              <a:rect l="l" t="t" r="r" b="b"/>
              <a:pathLst>
                <a:path w="820" h="552" fill="none" extrusionOk="0">
                  <a:moveTo>
                    <a:pt x="1" y="36"/>
                  </a:moveTo>
                  <a:cubicBezTo>
                    <a:pt x="339" y="0"/>
                    <a:pt x="713" y="214"/>
                    <a:pt x="819" y="552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7574668" y="4127255"/>
              <a:ext cx="30418" cy="17386"/>
            </a:xfrm>
            <a:custGeom>
              <a:avLst/>
              <a:gdLst/>
              <a:ahLst/>
              <a:cxnLst/>
              <a:rect l="l" t="t" r="r" b="b"/>
              <a:pathLst>
                <a:path w="873" h="499" fill="none" extrusionOk="0">
                  <a:moveTo>
                    <a:pt x="873" y="498"/>
                  </a:moveTo>
                  <a:cubicBezTo>
                    <a:pt x="695" y="196"/>
                    <a:pt x="339" y="0"/>
                    <a:pt x="1" y="0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7540592" y="4136523"/>
              <a:ext cx="18641" cy="13066"/>
            </a:xfrm>
            <a:custGeom>
              <a:avLst/>
              <a:gdLst/>
              <a:ahLst/>
              <a:cxnLst/>
              <a:rect l="l" t="t" r="r" b="b"/>
              <a:pathLst>
                <a:path w="535" h="375" fill="none" extrusionOk="0">
                  <a:moveTo>
                    <a:pt x="534" y="374"/>
                  </a:moveTo>
                  <a:cubicBezTo>
                    <a:pt x="463" y="161"/>
                    <a:pt x="232" y="1"/>
                    <a:pt x="0" y="1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7884006" y="2337883"/>
              <a:ext cx="416577" cy="1789929"/>
            </a:xfrm>
            <a:custGeom>
              <a:avLst/>
              <a:gdLst/>
              <a:ahLst/>
              <a:cxnLst/>
              <a:rect l="l" t="t" r="r" b="b"/>
              <a:pathLst>
                <a:path w="11956" h="51372" extrusionOk="0">
                  <a:moveTo>
                    <a:pt x="4510" y="1"/>
                  </a:moveTo>
                  <a:cubicBezTo>
                    <a:pt x="4424" y="1"/>
                    <a:pt x="4338" y="5"/>
                    <a:pt x="4252" y="12"/>
                  </a:cubicBezTo>
                  <a:cubicBezTo>
                    <a:pt x="3202" y="83"/>
                    <a:pt x="2384" y="670"/>
                    <a:pt x="1779" y="1489"/>
                  </a:cubicBezTo>
                  <a:cubicBezTo>
                    <a:pt x="0" y="3890"/>
                    <a:pt x="996" y="10419"/>
                    <a:pt x="1299" y="13284"/>
                  </a:cubicBezTo>
                  <a:cubicBezTo>
                    <a:pt x="1726" y="17055"/>
                    <a:pt x="2349" y="23389"/>
                    <a:pt x="2740" y="27196"/>
                  </a:cubicBezTo>
                  <a:cubicBezTo>
                    <a:pt x="3523" y="35166"/>
                    <a:pt x="4999" y="43349"/>
                    <a:pt x="5907" y="51302"/>
                  </a:cubicBezTo>
                  <a:cubicBezTo>
                    <a:pt x="6463" y="51349"/>
                    <a:pt x="6914" y="51372"/>
                    <a:pt x="7320" y="51372"/>
                  </a:cubicBezTo>
                  <a:cubicBezTo>
                    <a:pt x="8278" y="51372"/>
                    <a:pt x="8991" y="51247"/>
                    <a:pt x="10265" y="51035"/>
                  </a:cubicBezTo>
                  <a:cubicBezTo>
                    <a:pt x="11457" y="42371"/>
                    <a:pt x="11955" y="38190"/>
                    <a:pt x="10888" y="29402"/>
                  </a:cubicBezTo>
                  <a:cubicBezTo>
                    <a:pt x="10781" y="28512"/>
                    <a:pt x="10870" y="21040"/>
                    <a:pt x="10835" y="20079"/>
                  </a:cubicBezTo>
                  <a:cubicBezTo>
                    <a:pt x="10639" y="14369"/>
                    <a:pt x="11404" y="6861"/>
                    <a:pt x="7970" y="2040"/>
                  </a:cubicBezTo>
                  <a:cubicBezTo>
                    <a:pt x="7167" y="902"/>
                    <a:pt x="5861" y="1"/>
                    <a:pt x="4510" y="1"/>
                  </a:cubicBezTo>
                  <a:close/>
                </a:path>
              </a:pathLst>
            </a:custGeom>
            <a:solidFill>
              <a:srgbClr val="B67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7889581" y="4215268"/>
              <a:ext cx="360167" cy="39093"/>
            </a:xfrm>
            <a:custGeom>
              <a:avLst/>
              <a:gdLst/>
              <a:ahLst/>
              <a:cxnLst/>
              <a:rect l="l" t="t" r="r" b="b"/>
              <a:pathLst>
                <a:path w="10337" h="1122" extrusionOk="0">
                  <a:moveTo>
                    <a:pt x="0" y="0"/>
                  </a:moveTo>
                  <a:lnTo>
                    <a:pt x="0" y="1121"/>
                  </a:lnTo>
                  <a:lnTo>
                    <a:pt x="10123" y="1121"/>
                  </a:lnTo>
                  <a:cubicBezTo>
                    <a:pt x="10248" y="1121"/>
                    <a:pt x="10337" y="1014"/>
                    <a:pt x="10337" y="908"/>
                  </a:cubicBezTo>
                  <a:lnTo>
                    <a:pt x="10337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7882125" y="4087568"/>
              <a:ext cx="375672" cy="138255"/>
            </a:xfrm>
            <a:custGeom>
              <a:avLst/>
              <a:gdLst/>
              <a:ahLst/>
              <a:cxnLst/>
              <a:rect l="l" t="t" r="r" b="b"/>
              <a:pathLst>
                <a:path w="10782" h="3968" extrusionOk="0">
                  <a:moveTo>
                    <a:pt x="10479" y="0"/>
                  </a:moveTo>
                  <a:cubicBezTo>
                    <a:pt x="10479" y="1"/>
                    <a:pt x="10479" y="1"/>
                    <a:pt x="10479" y="2"/>
                  </a:cubicBezTo>
                  <a:lnTo>
                    <a:pt x="10479" y="2"/>
                  </a:lnTo>
                  <a:cubicBezTo>
                    <a:pt x="10479" y="1"/>
                    <a:pt x="10479" y="1"/>
                    <a:pt x="10479" y="0"/>
                  </a:cubicBezTo>
                  <a:close/>
                  <a:moveTo>
                    <a:pt x="10479" y="2"/>
                  </a:moveTo>
                  <a:lnTo>
                    <a:pt x="10479" y="2"/>
                  </a:lnTo>
                  <a:cubicBezTo>
                    <a:pt x="10480" y="162"/>
                    <a:pt x="6725" y="516"/>
                    <a:pt x="6388" y="552"/>
                  </a:cubicBezTo>
                  <a:cubicBezTo>
                    <a:pt x="5036" y="748"/>
                    <a:pt x="3790" y="1086"/>
                    <a:pt x="2491" y="1459"/>
                  </a:cubicBezTo>
                  <a:cubicBezTo>
                    <a:pt x="1887" y="1619"/>
                    <a:pt x="1264" y="1797"/>
                    <a:pt x="784" y="2189"/>
                  </a:cubicBezTo>
                  <a:cubicBezTo>
                    <a:pt x="303" y="2580"/>
                    <a:pt x="1" y="3256"/>
                    <a:pt x="268" y="3808"/>
                  </a:cubicBezTo>
                  <a:cubicBezTo>
                    <a:pt x="285" y="3861"/>
                    <a:pt x="321" y="3914"/>
                    <a:pt x="357" y="3968"/>
                  </a:cubicBezTo>
                  <a:lnTo>
                    <a:pt x="10657" y="3968"/>
                  </a:lnTo>
                  <a:cubicBezTo>
                    <a:pt x="10782" y="3612"/>
                    <a:pt x="10675" y="3238"/>
                    <a:pt x="10657" y="2847"/>
                  </a:cubicBezTo>
                  <a:cubicBezTo>
                    <a:pt x="10586" y="1887"/>
                    <a:pt x="10533" y="944"/>
                    <a:pt x="10479" y="2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8081741" y="4047394"/>
              <a:ext cx="135781" cy="95747"/>
            </a:xfrm>
            <a:custGeom>
              <a:avLst/>
              <a:gdLst/>
              <a:ahLst/>
              <a:cxnLst/>
              <a:rect l="l" t="t" r="r" b="b"/>
              <a:pathLst>
                <a:path w="3897" h="2748" extrusionOk="0">
                  <a:moveTo>
                    <a:pt x="1977" y="1"/>
                  </a:moveTo>
                  <a:cubicBezTo>
                    <a:pt x="1620" y="1"/>
                    <a:pt x="1260" y="103"/>
                    <a:pt x="961" y="299"/>
                  </a:cubicBezTo>
                  <a:cubicBezTo>
                    <a:pt x="338" y="726"/>
                    <a:pt x="0" y="1491"/>
                    <a:pt x="36" y="2239"/>
                  </a:cubicBezTo>
                  <a:cubicBezTo>
                    <a:pt x="54" y="2381"/>
                    <a:pt x="72" y="2523"/>
                    <a:pt x="178" y="2612"/>
                  </a:cubicBezTo>
                  <a:cubicBezTo>
                    <a:pt x="285" y="2701"/>
                    <a:pt x="427" y="2719"/>
                    <a:pt x="570" y="2719"/>
                  </a:cubicBezTo>
                  <a:cubicBezTo>
                    <a:pt x="1157" y="2719"/>
                    <a:pt x="1744" y="2719"/>
                    <a:pt x="2349" y="2737"/>
                  </a:cubicBezTo>
                  <a:cubicBezTo>
                    <a:pt x="2478" y="2737"/>
                    <a:pt x="2617" y="2747"/>
                    <a:pt x="2755" y="2747"/>
                  </a:cubicBezTo>
                  <a:cubicBezTo>
                    <a:pt x="3018" y="2747"/>
                    <a:pt x="3277" y="2709"/>
                    <a:pt x="3452" y="2488"/>
                  </a:cubicBezTo>
                  <a:cubicBezTo>
                    <a:pt x="3896" y="1901"/>
                    <a:pt x="3487" y="798"/>
                    <a:pt x="3043" y="371"/>
                  </a:cubicBezTo>
                  <a:cubicBezTo>
                    <a:pt x="2746" y="121"/>
                    <a:pt x="2364" y="1"/>
                    <a:pt x="1977" y="1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8051358" y="4115443"/>
              <a:ext cx="28536" cy="19268"/>
            </a:xfrm>
            <a:custGeom>
              <a:avLst/>
              <a:gdLst/>
              <a:ahLst/>
              <a:cxnLst/>
              <a:rect l="l" t="t" r="r" b="b"/>
              <a:pathLst>
                <a:path w="819" h="553" fill="none" extrusionOk="0">
                  <a:moveTo>
                    <a:pt x="1" y="37"/>
                  </a:moveTo>
                  <a:cubicBezTo>
                    <a:pt x="339" y="1"/>
                    <a:pt x="712" y="214"/>
                    <a:pt x="819" y="552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8012926" y="4130321"/>
              <a:ext cx="31045" cy="17421"/>
            </a:xfrm>
            <a:custGeom>
              <a:avLst/>
              <a:gdLst/>
              <a:ahLst/>
              <a:cxnLst/>
              <a:rect l="l" t="t" r="r" b="b"/>
              <a:pathLst>
                <a:path w="891" h="500" fill="none" extrusionOk="0">
                  <a:moveTo>
                    <a:pt x="890" y="499"/>
                  </a:moveTo>
                  <a:cubicBezTo>
                    <a:pt x="694" y="214"/>
                    <a:pt x="356" y="19"/>
                    <a:pt x="1" y="1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979442" y="4139624"/>
              <a:ext cx="18641" cy="13066"/>
            </a:xfrm>
            <a:custGeom>
              <a:avLst/>
              <a:gdLst/>
              <a:ahLst/>
              <a:cxnLst/>
              <a:rect l="l" t="t" r="r" b="b"/>
              <a:pathLst>
                <a:path w="535" h="375" fill="none" extrusionOk="0">
                  <a:moveTo>
                    <a:pt x="535" y="374"/>
                  </a:moveTo>
                  <a:cubicBezTo>
                    <a:pt x="446" y="161"/>
                    <a:pt x="232" y="1"/>
                    <a:pt x="1" y="1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7735226" y="2314538"/>
              <a:ext cx="521975" cy="382013"/>
            </a:xfrm>
            <a:custGeom>
              <a:avLst/>
              <a:gdLst/>
              <a:ahLst/>
              <a:cxnLst/>
              <a:rect l="l" t="t" r="r" b="b"/>
              <a:pathLst>
                <a:path w="14981" h="10964" extrusionOk="0">
                  <a:moveTo>
                    <a:pt x="7854" y="1"/>
                  </a:moveTo>
                  <a:cubicBezTo>
                    <a:pt x="6348" y="1"/>
                    <a:pt x="4839" y="547"/>
                    <a:pt x="3612" y="1411"/>
                  </a:cubicBezTo>
                  <a:cubicBezTo>
                    <a:pt x="1584" y="2817"/>
                    <a:pt x="765" y="5076"/>
                    <a:pt x="285" y="7407"/>
                  </a:cubicBezTo>
                  <a:cubicBezTo>
                    <a:pt x="161" y="8012"/>
                    <a:pt x="1" y="8510"/>
                    <a:pt x="623" y="8830"/>
                  </a:cubicBezTo>
                  <a:cubicBezTo>
                    <a:pt x="1264" y="9132"/>
                    <a:pt x="1940" y="9399"/>
                    <a:pt x="2616" y="9648"/>
                  </a:cubicBezTo>
                  <a:cubicBezTo>
                    <a:pt x="3879" y="10093"/>
                    <a:pt x="5178" y="10395"/>
                    <a:pt x="6494" y="10609"/>
                  </a:cubicBezTo>
                  <a:lnTo>
                    <a:pt x="6530" y="10609"/>
                  </a:lnTo>
                  <a:cubicBezTo>
                    <a:pt x="6885" y="10662"/>
                    <a:pt x="7241" y="10716"/>
                    <a:pt x="7597" y="10769"/>
                  </a:cubicBezTo>
                  <a:cubicBezTo>
                    <a:pt x="7864" y="10805"/>
                    <a:pt x="8131" y="10822"/>
                    <a:pt x="8398" y="10858"/>
                  </a:cubicBezTo>
                  <a:cubicBezTo>
                    <a:pt x="8487" y="10858"/>
                    <a:pt x="8575" y="10876"/>
                    <a:pt x="8664" y="10876"/>
                  </a:cubicBezTo>
                  <a:cubicBezTo>
                    <a:pt x="8878" y="10894"/>
                    <a:pt x="9109" y="10911"/>
                    <a:pt x="9323" y="10929"/>
                  </a:cubicBezTo>
                  <a:cubicBezTo>
                    <a:pt x="9447" y="10929"/>
                    <a:pt x="9590" y="10929"/>
                    <a:pt x="9714" y="10947"/>
                  </a:cubicBezTo>
                  <a:lnTo>
                    <a:pt x="9999" y="10947"/>
                  </a:lnTo>
                  <a:cubicBezTo>
                    <a:pt x="10333" y="10958"/>
                    <a:pt x="10658" y="10963"/>
                    <a:pt x="10979" y="10963"/>
                  </a:cubicBezTo>
                  <a:cubicBezTo>
                    <a:pt x="12280" y="10963"/>
                    <a:pt x="13496" y="10869"/>
                    <a:pt x="14838" y="10627"/>
                  </a:cubicBezTo>
                  <a:cubicBezTo>
                    <a:pt x="14980" y="10609"/>
                    <a:pt x="14606" y="7389"/>
                    <a:pt x="14535" y="7104"/>
                  </a:cubicBezTo>
                  <a:cubicBezTo>
                    <a:pt x="14268" y="5948"/>
                    <a:pt x="13877" y="4809"/>
                    <a:pt x="13343" y="3760"/>
                  </a:cubicBezTo>
                  <a:cubicBezTo>
                    <a:pt x="12578" y="2265"/>
                    <a:pt x="11386" y="878"/>
                    <a:pt x="9732" y="308"/>
                  </a:cubicBezTo>
                  <a:cubicBezTo>
                    <a:pt x="9121" y="98"/>
                    <a:pt x="8487" y="1"/>
                    <a:pt x="7854" y="1"/>
                  </a:cubicBezTo>
                  <a:close/>
                </a:path>
              </a:pathLst>
            </a:custGeom>
            <a:solidFill>
              <a:srgbClr val="A35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7965191" y="1345026"/>
              <a:ext cx="405427" cy="531244"/>
            </a:xfrm>
            <a:custGeom>
              <a:avLst/>
              <a:gdLst/>
              <a:ahLst/>
              <a:cxnLst/>
              <a:rect l="l" t="t" r="r" b="b"/>
              <a:pathLst>
                <a:path w="11636" h="15247" extrusionOk="0">
                  <a:moveTo>
                    <a:pt x="6743" y="1"/>
                  </a:moveTo>
                  <a:cubicBezTo>
                    <a:pt x="6079" y="1"/>
                    <a:pt x="5374" y="345"/>
                    <a:pt x="4751" y="434"/>
                  </a:cubicBezTo>
                  <a:cubicBezTo>
                    <a:pt x="3808" y="576"/>
                    <a:pt x="3078" y="1145"/>
                    <a:pt x="2652" y="2017"/>
                  </a:cubicBezTo>
                  <a:cubicBezTo>
                    <a:pt x="2225" y="2835"/>
                    <a:pt x="2100" y="3778"/>
                    <a:pt x="2047" y="4703"/>
                  </a:cubicBezTo>
                  <a:cubicBezTo>
                    <a:pt x="2011" y="5628"/>
                    <a:pt x="2011" y="6554"/>
                    <a:pt x="1851" y="7479"/>
                  </a:cubicBezTo>
                  <a:cubicBezTo>
                    <a:pt x="1637" y="8475"/>
                    <a:pt x="1193" y="9293"/>
                    <a:pt x="659" y="10165"/>
                  </a:cubicBezTo>
                  <a:cubicBezTo>
                    <a:pt x="303" y="10752"/>
                    <a:pt x="1" y="11624"/>
                    <a:pt x="196" y="12300"/>
                  </a:cubicBezTo>
                  <a:cubicBezTo>
                    <a:pt x="374" y="12976"/>
                    <a:pt x="979" y="13421"/>
                    <a:pt x="1566" y="13794"/>
                  </a:cubicBezTo>
                  <a:cubicBezTo>
                    <a:pt x="2723" y="14488"/>
                    <a:pt x="3968" y="15040"/>
                    <a:pt x="5320" y="15200"/>
                  </a:cubicBezTo>
                  <a:cubicBezTo>
                    <a:pt x="5564" y="15231"/>
                    <a:pt x="5811" y="15246"/>
                    <a:pt x="6058" y="15246"/>
                  </a:cubicBezTo>
                  <a:cubicBezTo>
                    <a:pt x="7088" y="15246"/>
                    <a:pt x="8117" y="14973"/>
                    <a:pt x="8949" y="14399"/>
                  </a:cubicBezTo>
                  <a:cubicBezTo>
                    <a:pt x="9643" y="14079"/>
                    <a:pt x="10266" y="13616"/>
                    <a:pt x="10711" y="12994"/>
                  </a:cubicBezTo>
                  <a:cubicBezTo>
                    <a:pt x="11529" y="11837"/>
                    <a:pt x="11636" y="10112"/>
                    <a:pt x="10746" y="9009"/>
                  </a:cubicBezTo>
                  <a:cubicBezTo>
                    <a:pt x="10479" y="8671"/>
                    <a:pt x="10141" y="8368"/>
                    <a:pt x="10106" y="7959"/>
                  </a:cubicBezTo>
                  <a:cubicBezTo>
                    <a:pt x="10088" y="7283"/>
                    <a:pt x="10906" y="6820"/>
                    <a:pt x="10924" y="6162"/>
                  </a:cubicBezTo>
                  <a:cubicBezTo>
                    <a:pt x="10924" y="5593"/>
                    <a:pt x="10373" y="5219"/>
                    <a:pt x="9857" y="4988"/>
                  </a:cubicBezTo>
                  <a:cubicBezTo>
                    <a:pt x="9341" y="4757"/>
                    <a:pt x="8736" y="4525"/>
                    <a:pt x="8558" y="3992"/>
                  </a:cubicBezTo>
                  <a:cubicBezTo>
                    <a:pt x="8416" y="3547"/>
                    <a:pt x="8611" y="3084"/>
                    <a:pt x="8665" y="2604"/>
                  </a:cubicBezTo>
                  <a:cubicBezTo>
                    <a:pt x="8789" y="1679"/>
                    <a:pt x="8327" y="683"/>
                    <a:pt x="7508" y="202"/>
                  </a:cubicBezTo>
                  <a:cubicBezTo>
                    <a:pt x="7265" y="55"/>
                    <a:pt x="7007" y="1"/>
                    <a:pt x="6743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106515" y="1391611"/>
              <a:ext cx="51497" cy="110939"/>
            </a:xfrm>
            <a:custGeom>
              <a:avLst/>
              <a:gdLst/>
              <a:ahLst/>
              <a:cxnLst/>
              <a:rect l="l" t="t" r="r" b="b"/>
              <a:pathLst>
                <a:path w="1478" h="3184" extrusionOk="0">
                  <a:moveTo>
                    <a:pt x="739" y="0"/>
                  </a:moveTo>
                  <a:cubicBezTo>
                    <a:pt x="406" y="0"/>
                    <a:pt x="221" y="488"/>
                    <a:pt x="161" y="787"/>
                  </a:cubicBezTo>
                  <a:cubicBezTo>
                    <a:pt x="54" y="1392"/>
                    <a:pt x="1" y="1997"/>
                    <a:pt x="37" y="2601"/>
                  </a:cubicBezTo>
                  <a:cubicBezTo>
                    <a:pt x="54" y="2833"/>
                    <a:pt x="108" y="3082"/>
                    <a:pt x="321" y="3171"/>
                  </a:cubicBezTo>
                  <a:cubicBezTo>
                    <a:pt x="350" y="3179"/>
                    <a:pt x="380" y="3183"/>
                    <a:pt x="409" y="3183"/>
                  </a:cubicBezTo>
                  <a:cubicBezTo>
                    <a:pt x="561" y="3183"/>
                    <a:pt x="715" y="3079"/>
                    <a:pt x="819" y="2975"/>
                  </a:cubicBezTo>
                  <a:cubicBezTo>
                    <a:pt x="1246" y="2566"/>
                    <a:pt x="1478" y="1979"/>
                    <a:pt x="1460" y="1392"/>
                  </a:cubicBezTo>
                  <a:cubicBezTo>
                    <a:pt x="1460" y="1018"/>
                    <a:pt x="1317" y="271"/>
                    <a:pt x="944" y="57"/>
                  </a:cubicBezTo>
                  <a:cubicBezTo>
                    <a:pt x="870" y="18"/>
                    <a:pt x="802" y="0"/>
                    <a:pt x="739" y="0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7703623" y="1699207"/>
              <a:ext cx="551069" cy="933117"/>
            </a:xfrm>
            <a:custGeom>
              <a:avLst/>
              <a:gdLst/>
              <a:ahLst/>
              <a:cxnLst/>
              <a:rect l="l" t="t" r="r" b="b"/>
              <a:pathLst>
                <a:path w="15816" h="26781" extrusionOk="0">
                  <a:moveTo>
                    <a:pt x="10674" y="0"/>
                  </a:moveTo>
                  <a:cubicBezTo>
                    <a:pt x="10621" y="231"/>
                    <a:pt x="10568" y="463"/>
                    <a:pt x="10532" y="712"/>
                  </a:cubicBezTo>
                  <a:cubicBezTo>
                    <a:pt x="10461" y="961"/>
                    <a:pt x="10319" y="1174"/>
                    <a:pt x="10212" y="1388"/>
                  </a:cubicBezTo>
                  <a:cubicBezTo>
                    <a:pt x="9937" y="1889"/>
                    <a:pt x="9390" y="2170"/>
                    <a:pt x="8811" y="2170"/>
                  </a:cubicBezTo>
                  <a:cubicBezTo>
                    <a:pt x="8117" y="2170"/>
                    <a:pt x="7378" y="1766"/>
                    <a:pt x="7010" y="854"/>
                  </a:cubicBezTo>
                  <a:cubicBezTo>
                    <a:pt x="6921" y="658"/>
                    <a:pt x="6850" y="445"/>
                    <a:pt x="6796" y="231"/>
                  </a:cubicBezTo>
                  <a:cubicBezTo>
                    <a:pt x="6514" y="210"/>
                    <a:pt x="6197" y="194"/>
                    <a:pt x="5863" y="194"/>
                  </a:cubicBezTo>
                  <a:cubicBezTo>
                    <a:pt x="4828" y="194"/>
                    <a:pt x="3640" y="342"/>
                    <a:pt x="2900" y="907"/>
                  </a:cubicBezTo>
                  <a:cubicBezTo>
                    <a:pt x="2580" y="1156"/>
                    <a:pt x="2366" y="1512"/>
                    <a:pt x="2171" y="1868"/>
                  </a:cubicBezTo>
                  <a:cubicBezTo>
                    <a:pt x="1423" y="3167"/>
                    <a:pt x="747" y="4519"/>
                    <a:pt x="143" y="5889"/>
                  </a:cubicBezTo>
                  <a:cubicBezTo>
                    <a:pt x="71" y="6049"/>
                    <a:pt x="0" y="6209"/>
                    <a:pt x="0" y="6387"/>
                  </a:cubicBezTo>
                  <a:cubicBezTo>
                    <a:pt x="18" y="6600"/>
                    <a:pt x="160" y="6778"/>
                    <a:pt x="267" y="6956"/>
                  </a:cubicBezTo>
                  <a:cubicBezTo>
                    <a:pt x="1459" y="8700"/>
                    <a:pt x="2260" y="18555"/>
                    <a:pt x="2260" y="18555"/>
                  </a:cubicBezTo>
                  <a:cubicBezTo>
                    <a:pt x="2260" y="18555"/>
                    <a:pt x="1317" y="22914"/>
                    <a:pt x="872" y="25689"/>
                  </a:cubicBezTo>
                  <a:cubicBezTo>
                    <a:pt x="2471" y="26324"/>
                    <a:pt x="7809" y="26781"/>
                    <a:pt x="11692" y="26781"/>
                  </a:cubicBezTo>
                  <a:cubicBezTo>
                    <a:pt x="13683" y="26781"/>
                    <a:pt x="15291" y="26661"/>
                    <a:pt x="15816" y="26383"/>
                  </a:cubicBezTo>
                  <a:cubicBezTo>
                    <a:pt x="15816" y="24586"/>
                    <a:pt x="14660" y="22291"/>
                    <a:pt x="14571" y="19605"/>
                  </a:cubicBezTo>
                  <a:cubicBezTo>
                    <a:pt x="14446" y="15691"/>
                    <a:pt x="15175" y="11350"/>
                    <a:pt x="15478" y="8664"/>
                  </a:cubicBezTo>
                  <a:cubicBezTo>
                    <a:pt x="15709" y="6725"/>
                    <a:pt x="15478" y="4768"/>
                    <a:pt x="15264" y="2829"/>
                  </a:cubicBezTo>
                  <a:cubicBezTo>
                    <a:pt x="15211" y="2384"/>
                    <a:pt x="15318" y="1405"/>
                    <a:pt x="15086" y="1050"/>
                  </a:cubicBezTo>
                  <a:cubicBezTo>
                    <a:pt x="14802" y="587"/>
                    <a:pt x="11048" y="107"/>
                    <a:pt x="10674" y="0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920557" y="1543597"/>
              <a:ext cx="171739" cy="268461"/>
            </a:xfrm>
            <a:custGeom>
              <a:avLst/>
              <a:gdLst/>
              <a:ahLst/>
              <a:cxnLst/>
              <a:rect l="l" t="t" r="r" b="b"/>
              <a:pathLst>
                <a:path w="4929" h="7705" extrusionOk="0">
                  <a:moveTo>
                    <a:pt x="4075" y="1"/>
                  </a:moveTo>
                  <a:lnTo>
                    <a:pt x="4075" y="1"/>
                  </a:lnTo>
                  <a:cubicBezTo>
                    <a:pt x="3879" y="125"/>
                    <a:pt x="3683" y="321"/>
                    <a:pt x="3559" y="392"/>
                  </a:cubicBezTo>
                  <a:cubicBezTo>
                    <a:pt x="3239" y="588"/>
                    <a:pt x="2901" y="748"/>
                    <a:pt x="2545" y="890"/>
                  </a:cubicBezTo>
                  <a:cubicBezTo>
                    <a:pt x="2125" y="1048"/>
                    <a:pt x="1686" y="1125"/>
                    <a:pt x="1243" y="1125"/>
                  </a:cubicBezTo>
                  <a:cubicBezTo>
                    <a:pt x="936" y="1125"/>
                    <a:pt x="627" y="1088"/>
                    <a:pt x="321" y="1015"/>
                  </a:cubicBezTo>
                  <a:lnTo>
                    <a:pt x="321" y="1015"/>
                  </a:lnTo>
                  <a:cubicBezTo>
                    <a:pt x="463" y="1477"/>
                    <a:pt x="535" y="1975"/>
                    <a:pt x="552" y="2474"/>
                  </a:cubicBezTo>
                  <a:cubicBezTo>
                    <a:pt x="570" y="3007"/>
                    <a:pt x="570" y="3612"/>
                    <a:pt x="374" y="4110"/>
                  </a:cubicBezTo>
                  <a:cubicBezTo>
                    <a:pt x="214" y="4537"/>
                    <a:pt x="1" y="4715"/>
                    <a:pt x="19" y="5178"/>
                  </a:cubicBezTo>
                  <a:cubicBezTo>
                    <a:pt x="72" y="6049"/>
                    <a:pt x="962" y="6992"/>
                    <a:pt x="1673" y="7401"/>
                  </a:cubicBezTo>
                  <a:cubicBezTo>
                    <a:pt x="1988" y="7572"/>
                    <a:pt x="2343" y="7704"/>
                    <a:pt x="2700" y="7704"/>
                  </a:cubicBezTo>
                  <a:cubicBezTo>
                    <a:pt x="2826" y="7704"/>
                    <a:pt x="2953" y="7688"/>
                    <a:pt x="3079" y="7651"/>
                  </a:cubicBezTo>
                  <a:cubicBezTo>
                    <a:pt x="3470" y="7526"/>
                    <a:pt x="3772" y="7206"/>
                    <a:pt x="4021" y="6850"/>
                  </a:cubicBezTo>
                  <a:cubicBezTo>
                    <a:pt x="4395" y="6316"/>
                    <a:pt x="4733" y="5640"/>
                    <a:pt x="4840" y="4964"/>
                  </a:cubicBezTo>
                  <a:cubicBezTo>
                    <a:pt x="4929" y="4342"/>
                    <a:pt x="4698" y="4199"/>
                    <a:pt x="4431" y="3648"/>
                  </a:cubicBezTo>
                  <a:cubicBezTo>
                    <a:pt x="4164" y="3114"/>
                    <a:pt x="4021" y="2491"/>
                    <a:pt x="3968" y="1886"/>
                  </a:cubicBezTo>
                  <a:cubicBezTo>
                    <a:pt x="3950" y="1584"/>
                    <a:pt x="3808" y="179"/>
                    <a:pt x="4075" y="1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931741" y="1543597"/>
              <a:ext cx="130799" cy="136408"/>
            </a:xfrm>
            <a:custGeom>
              <a:avLst/>
              <a:gdLst/>
              <a:ahLst/>
              <a:cxnLst/>
              <a:rect l="l" t="t" r="r" b="b"/>
              <a:pathLst>
                <a:path w="3754" h="3915" extrusionOk="0">
                  <a:moveTo>
                    <a:pt x="3754" y="1"/>
                  </a:moveTo>
                  <a:cubicBezTo>
                    <a:pt x="3558" y="125"/>
                    <a:pt x="3362" y="321"/>
                    <a:pt x="3238" y="392"/>
                  </a:cubicBezTo>
                  <a:cubicBezTo>
                    <a:pt x="2918" y="588"/>
                    <a:pt x="2580" y="748"/>
                    <a:pt x="2224" y="890"/>
                  </a:cubicBezTo>
                  <a:cubicBezTo>
                    <a:pt x="1804" y="1048"/>
                    <a:pt x="1365" y="1125"/>
                    <a:pt x="922" y="1125"/>
                  </a:cubicBezTo>
                  <a:cubicBezTo>
                    <a:pt x="615" y="1125"/>
                    <a:pt x="306" y="1088"/>
                    <a:pt x="0" y="1015"/>
                  </a:cubicBezTo>
                  <a:lnTo>
                    <a:pt x="0" y="1015"/>
                  </a:lnTo>
                  <a:cubicBezTo>
                    <a:pt x="142" y="1477"/>
                    <a:pt x="214" y="1975"/>
                    <a:pt x="231" y="2474"/>
                  </a:cubicBezTo>
                  <a:cubicBezTo>
                    <a:pt x="249" y="2900"/>
                    <a:pt x="231" y="3345"/>
                    <a:pt x="142" y="3772"/>
                  </a:cubicBezTo>
                  <a:cubicBezTo>
                    <a:pt x="142" y="3826"/>
                    <a:pt x="125" y="3861"/>
                    <a:pt x="125" y="3915"/>
                  </a:cubicBezTo>
                  <a:cubicBezTo>
                    <a:pt x="1655" y="3577"/>
                    <a:pt x="3149" y="2224"/>
                    <a:pt x="3665" y="730"/>
                  </a:cubicBezTo>
                  <a:cubicBezTo>
                    <a:pt x="3683" y="481"/>
                    <a:pt x="3718" y="250"/>
                    <a:pt x="3754" y="1"/>
                  </a:cubicBezTo>
                  <a:close/>
                </a:path>
              </a:pathLst>
            </a:custGeom>
            <a:solidFill>
              <a:srgbClr val="E3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16445" y="1317987"/>
              <a:ext cx="154979" cy="279925"/>
            </a:xfrm>
            <a:custGeom>
              <a:avLst/>
              <a:gdLst/>
              <a:ahLst/>
              <a:cxnLst/>
              <a:rect l="l" t="t" r="r" b="b"/>
              <a:pathLst>
                <a:path w="4448" h="8034" extrusionOk="0">
                  <a:moveTo>
                    <a:pt x="1767" y="0"/>
                  </a:moveTo>
                  <a:cubicBezTo>
                    <a:pt x="1602" y="0"/>
                    <a:pt x="1444" y="38"/>
                    <a:pt x="1299" y="124"/>
                  </a:cubicBezTo>
                  <a:cubicBezTo>
                    <a:pt x="391" y="676"/>
                    <a:pt x="53" y="2580"/>
                    <a:pt x="36" y="3540"/>
                  </a:cubicBezTo>
                  <a:cubicBezTo>
                    <a:pt x="0" y="4821"/>
                    <a:pt x="409" y="6102"/>
                    <a:pt x="1156" y="7134"/>
                  </a:cubicBezTo>
                  <a:cubicBezTo>
                    <a:pt x="1352" y="7419"/>
                    <a:pt x="1583" y="7685"/>
                    <a:pt x="1886" y="7863"/>
                  </a:cubicBezTo>
                  <a:cubicBezTo>
                    <a:pt x="2070" y="7972"/>
                    <a:pt x="2287" y="8034"/>
                    <a:pt x="2501" y="8034"/>
                  </a:cubicBezTo>
                  <a:cubicBezTo>
                    <a:pt x="2638" y="8034"/>
                    <a:pt x="2775" y="8008"/>
                    <a:pt x="2900" y="7952"/>
                  </a:cubicBezTo>
                  <a:cubicBezTo>
                    <a:pt x="3345" y="7774"/>
                    <a:pt x="3558" y="7241"/>
                    <a:pt x="3718" y="6778"/>
                  </a:cubicBezTo>
                  <a:cubicBezTo>
                    <a:pt x="4021" y="5889"/>
                    <a:pt x="4288" y="4999"/>
                    <a:pt x="4376" y="4074"/>
                  </a:cubicBezTo>
                  <a:cubicBezTo>
                    <a:pt x="4448" y="3149"/>
                    <a:pt x="4305" y="2188"/>
                    <a:pt x="3807" y="1388"/>
                  </a:cubicBezTo>
                  <a:cubicBezTo>
                    <a:pt x="3484" y="858"/>
                    <a:pt x="2552" y="0"/>
                    <a:pt x="1767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851149" y="1363214"/>
              <a:ext cx="232469" cy="263793"/>
            </a:xfrm>
            <a:custGeom>
              <a:avLst/>
              <a:gdLst/>
              <a:ahLst/>
              <a:cxnLst/>
              <a:rect l="l" t="t" r="r" b="b"/>
              <a:pathLst>
                <a:path w="6672" h="7571" extrusionOk="0">
                  <a:moveTo>
                    <a:pt x="851" y="0"/>
                  </a:moveTo>
                  <a:cubicBezTo>
                    <a:pt x="662" y="0"/>
                    <a:pt x="505" y="84"/>
                    <a:pt x="392" y="339"/>
                  </a:cubicBezTo>
                  <a:cubicBezTo>
                    <a:pt x="0" y="1228"/>
                    <a:pt x="107" y="3754"/>
                    <a:pt x="338" y="4697"/>
                  </a:cubicBezTo>
                  <a:cubicBezTo>
                    <a:pt x="481" y="5320"/>
                    <a:pt x="694" y="5943"/>
                    <a:pt x="1050" y="6476"/>
                  </a:cubicBezTo>
                  <a:cubicBezTo>
                    <a:pt x="1406" y="6992"/>
                    <a:pt x="1868" y="7312"/>
                    <a:pt x="2384" y="7473"/>
                  </a:cubicBezTo>
                  <a:cubicBezTo>
                    <a:pt x="2618" y="7539"/>
                    <a:pt x="2854" y="7571"/>
                    <a:pt x="3089" y="7571"/>
                  </a:cubicBezTo>
                  <a:cubicBezTo>
                    <a:pt x="3855" y="7571"/>
                    <a:pt x="4601" y="7235"/>
                    <a:pt x="5160" y="6690"/>
                  </a:cubicBezTo>
                  <a:cubicBezTo>
                    <a:pt x="5907" y="5943"/>
                    <a:pt x="6440" y="5000"/>
                    <a:pt x="6672" y="3897"/>
                  </a:cubicBezTo>
                  <a:cubicBezTo>
                    <a:pt x="6672" y="3879"/>
                    <a:pt x="6672" y="3879"/>
                    <a:pt x="6672" y="3861"/>
                  </a:cubicBezTo>
                  <a:cubicBezTo>
                    <a:pt x="6618" y="3256"/>
                    <a:pt x="6476" y="2669"/>
                    <a:pt x="6316" y="2100"/>
                  </a:cubicBezTo>
                  <a:cubicBezTo>
                    <a:pt x="6245" y="1922"/>
                    <a:pt x="6174" y="1762"/>
                    <a:pt x="6067" y="1584"/>
                  </a:cubicBezTo>
                  <a:cubicBezTo>
                    <a:pt x="5729" y="961"/>
                    <a:pt x="5142" y="517"/>
                    <a:pt x="4484" y="285"/>
                  </a:cubicBezTo>
                  <a:cubicBezTo>
                    <a:pt x="4172" y="174"/>
                    <a:pt x="3889" y="134"/>
                    <a:pt x="3610" y="134"/>
                  </a:cubicBezTo>
                  <a:cubicBezTo>
                    <a:pt x="3219" y="134"/>
                    <a:pt x="2838" y="213"/>
                    <a:pt x="2402" y="285"/>
                  </a:cubicBezTo>
                  <a:cubicBezTo>
                    <a:pt x="2335" y="296"/>
                    <a:pt x="2269" y="301"/>
                    <a:pt x="2203" y="301"/>
                  </a:cubicBezTo>
                  <a:cubicBezTo>
                    <a:pt x="1685" y="301"/>
                    <a:pt x="1210" y="0"/>
                    <a:pt x="851" y="0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849895" y="1257848"/>
              <a:ext cx="290133" cy="294768"/>
            </a:xfrm>
            <a:custGeom>
              <a:avLst/>
              <a:gdLst/>
              <a:ahLst/>
              <a:cxnLst/>
              <a:rect l="l" t="t" r="r" b="b"/>
              <a:pathLst>
                <a:path w="8327" h="8460" extrusionOk="0">
                  <a:moveTo>
                    <a:pt x="3612" y="0"/>
                  </a:moveTo>
                  <a:cubicBezTo>
                    <a:pt x="2616" y="0"/>
                    <a:pt x="1602" y="356"/>
                    <a:pt x="855" y="1014"/>
                  </a:cubicBezTo>
                  <a:cubicBezTo>
                    <a:pt x="321" y="1477"/>
                    <a:pt x="1" y="1868"/>
                    <a:pt x="107" y="2598"/>
                  </a:cubicBezTo>
                  <a:cubicBezTo>
                    <a:pt x="196" y="3309"/>
                    <a:pt x="641" y="3985"/>
                    <a:pt x="1157" y="4448"/>
                  </a:cubicBezTo>
                  <a:cubicBezTo>
                    <a:pt x="1887" y="5106"/>
                    <a:pt x="2812" y="5498"/>
                    <a:pt x="3666" y="5960"/>
                  </a:cubicBezTo>
                  <a:cubicBezTo>
                    <a:pt x="3737" y="5996"/>
                    <a:pt x="3808" y="6031"/>
                    <a:pt x="3879" y="6085"/>
                  </a:cubicBezTo>
                  <a:cubicBezTo>
                    <a:pt x="4377" y="6369"/>
                    <a:pt x="4875" y="6707"/>
                    <a:pt x="5267" y="7134"/>
                  </a:cubicBezTo>
                  <a:cubicBezTo>
                    <a:pt x="5516" y="7401"/>
                    <a:pt x="5872" y="8415"/>
                    <a:pt x="6174" y="8451"/>
                  </a:cubicBezTo>
                  <a:cubicBezTo>
                    <a:pt x="6211" y="8457"/>
                    <a:pt x="6248" y="8460"/>
                    <a:pt x="6283" y="8460"/>
                  </a:cubicBezTo>
                  <a:cubicBezTo>
                    <a:pt x="6669" y="8460"/>
                    <a:pt x="6939" y="8120"/>
                    <a:pt x="7135" y="7810"/>
                  </a:cubicBezTo>
                  <a:cubicBezTo>
                    <a:pt x="7384" y="7383"/>
                    <a:pt x="7633" y="6992"/>
                    <a:pt x="7793" y="6529"/>
                  </a:cubicBezTo>
                  <a:cubicBezTo>
                    <a:pt x="8149" y="5426"/>
                    <a:pt x="8327" y="3843"/>
                    <a:pt x="7829" y="2776"/>
                  </a:cubicBezTo>
                  <a:cubicBezTo>
                    <a:pt x="7544" y="2153"/>
                    <a:pt x="7046" y="1637"/>
                    <a:pt x="6494" y="1263"/>
                  </a:cubicBezTo>
                  <a:cubicBezTo>
                    <a:pt x="5676" y="694"/>
                    <a:pt x="4608" y="18"/>
                    <a:pt x="3612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918083" y="1479068"/>
              <a:ext cx="20487" cy="19547"/>
            </a:xfrm>
            <a:custGeom>
              <a:avLst/>
              <a:gdLst/>
              <a:ahLst/>
              <a:cxnLst/>
              <a:rect l="l" t="t" r="r" b="b"/>
              <a:pathLst>
                <a:path w="588" h="561" extrusionOk="0">
                  <a:moveTo>
                    <a:pt x="307" y="1"/>
                  </a:moveTo>
                  <a:cubicBezTo>
                    <a:pt x="176" y="1"/>
                    <a:pt x="51" y="102"/>
                    <a:pt x="18" y="234"/>
                  </a:cubicBezTo>
                  <a:cubicBezTo>
                    <a:pt x="1" y="394"/>
                    <a:pt x="107" y="536"/>
                    <a:pt x="250" y="554"/>
                  </a:cubicBezTo>
                  <a:cubicBezTo>
                    <a:pt x="268" y="559"/>
                    <a:pt x="287" y="561"/>
                    <a:pt x="306" y="561"/>
                  </a:cubicBezTo>
                  <a:cubicBezTo>
                    <a:pt x="431" y="561"/>
                    <a:pt x="555" y="462"/>
                    <a:pt x="570" y="323"/>
                  </a:cubicBezTo>
                  <a:cubicBezTo>
                    <a:pt x="588" y="180"/>
                    <a:pt x="499" y="38"/>
                    <a:pt x="339" y="2"/>
                  </a:cubicBezTo>
                  <a:cubicBezTo>
                    <a:pt x="328" y="1"/>
                    <a:pt x="318" y="1"/>
                    <a:pt x="307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920557" y="1459904"/>
              <a:ext cx="19895" cy="4390"/>
            </a:xfrm>
            <a:custGeom>
              <a:avLst/>
              <a:gdLst/>
              <a:ahLst/>
              <a:cxnLst/>
              <a:rect l="l" t="t" r="r" b="b"/>
              <a:pathLst>
                <a:path w="571" h="126" fill="none" extrusionOk="0">
                  <a:moveTo>
                    <a:pt x="570" y="125"/>
                  </a:moveTo>
                  <a:cubicBezTo>
                    <a:pt x="392" y="37"/>
                    <a:pt x="197" y="1"/>
                    <a:pt x="1" y="37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7855470" y="1478893"/>
              <a:ext cx="21115" cy="19547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295" y="1"/>
                  </a:moveTo>
                  <a:cubicBezTo>
                    <a:pt x="162" y="1"/>
                    <a:pt x="52" y="99"/>
                    <a:pt x="36" y="239"/>
                  </a:cubicBezTo>
                  <a:cubicBezTo>
                    <a:pt x="1" y="381"/>
                    <a:pt x="108" y="523"/>
                    <a:pt x="250" y="559"/>
                  </a:cubicBezTo>
                  <a:cubicBezTo>
                    <a:pt x="262" y="560"/>
                    <a:pt x="273" y="561"/>
                    <a:pt x="285" y="561"/>
                  </a:cubicBezTo>
                  <a:cubicBezTo>
                    <a:pt x="430" y="561"/>
                    <a:pt x="555" y="460"/>
                    <a:pt x="588" y="328"/>
                  </a:cubicBezTo>
                  <a:cubicBezTo>
                    <a:pt x="606" y="168"/>
                    <a:pt x="499" y="25"/>
                    <a:pt x="357" y="7"/>
                  </a:cubicBezTo>
                  <a:cubicBezTo>
                    <a:pt x="336" y="3"/>
                    <a:pt x="315" y="1"/>
                    <a:pt x="295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858571" y="1459904"/>
              <a:ext cx="19268" cy="3763"/>
            </a:xfrm>
            <a:custGeom>
              <a:avLst/>
              <a:gdLst/>
              <a:ahLst/>
              <a:cxnLst/>
              <a:rect l="l" t="t" r="r" b="b"/>
              <a:pathLst>
                <a:path w="553" h="108" fill="none" extrusionOk="0">
                  <a:moveTo>
                    <a:pt x="552" y="108"/>
                  </a:moveTo>
                  <a:cubicBezTo>
                    <a:pt x="392" y="19"/>
                    <a:pt x="179" y="1"/>
                    <a:pt x="1" y="37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875923" y="1497116"/>
              <a:ext cx="14320" cy="35365"/>
            </a:xfrm>
            <a:custGeom>
              <a:avLst/>
              <a:gdLst/>
              <a:ahLst/>
              <a:cxnLst/>
              <a:rect l="l" t="t" r="r" b="b"/>
              <a:pathLst>
                <a:path w="411" h="1015" fill="none" extrusionOk="0">
                  <a:moveTo>
                    <a:pt x="410" y="0"/>
                  </a:moveTo>
                  <a:cubicBezTo>
                    <a:pt x="392" y="249"/>
                    <a:pt x="286" y="498"/>
                    <a:pt x="108" y="659"/>
                  </a:cubicBezTo>
                  <a:cubicBezTo>
                    <a:pt x="72" y="712"/>
                    <a:pt x="19" y="765"/>
                    <a:pt x="1" y="819"/>
                  </a:cubicBezTo>
                  <a:cubicBezTo>
                    <a:pt x="1" y="890"/>
                    <a:pt x="54" y="961"/>
                    <a:pt x="108" y="979"/>
                  </a:cubicBezTo>
                  <a:cubicBezTo>
                    <a:pt x="179" y="1014"/>
                    <a:pt x="250" y="1014"/>
                    <a:pt x="321" y="997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890208" y="1557256"/>
              <a:ext cx="34738" cy="7456"/>
            </a:xfrm>
            <a:custGeom>
              <a:avLst/>
              <a:gdLst/>
              <a:ahLst/>
              <a:cxnLst/>
              <a:rect l="l" t="t" r="r" b="b"/>
              <a:pathLst>
                <a:path w="997" h="214" fill="none" extrusionOk="0">
                  <a:moveTo>
                    <a:pt x="996" y="0"/>
                  </a:moveTo>
                  <a:cubicBezTo>
                    <a:pt x="694" y="178"/>
                    <a:pt x="320" y="214"/>
                    <a:pt x="0" y="89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012299" y="1455757"/>
              <a:ext cx="77525" cy="71601"/>
            </a:xfrm>
            <a:custGeom>
              <a:avLst/>
              <a:gdLst/>
              <a:ahLst/>
              <a:cxnLst/>
              <a:rect l="l" t="t" r="r" b="b"/>
              <a:pathLst>
                <a:path w="2225" h="2055" extrusionOk="0">
                  <a:moveTo>
                    <a:pt x="1119" y="0"/>
                  </a:moveTo>
                  <a:cubicBezTo>
                    <a:pt x="629" y="0"/>
                    <a:pt x="188" y="353"/>
                    <a:pt x="108" y="849"/>
                  </a:cubicBezTo>
                  <a:cubicBezTo>
                    <a:pt x="1" y="1419"/>
                    <a:pt x="392" y="1952"/>
                    <a:pt x="944" y="2041"/>
                  </a:cubicBezTo>
                  <a:cubicBezTo>
                    <a:pt x="998" y="2050"/>
                    <a:pt x="1053" y="2054"/>
                    <a:pt x="1107" y="2054"/>
                  </a:cubicBezTo>
                  <a:cubicBezTo>
                    <a:pt x="1597" y="2054"/>
                    <a:pt x="2038" y="1700"/>
                    <a:pt x="2118" y="1187"/>
                  </a:cubicBezTo>
                  <a:cubicBezTo>
                    <a:pt x="2225" y="636"/>
                    <a:pt x="1833" y="102"/>
                    <a:pt x="1282" y="13"/>
                  </a:cubicBezTo>
                  <a:cubicBezTo>
                    <a:pt x="1227" y="4"/>
                    <a:pt x="1173" y="0"/>
                    <a:pt x="1119" y="0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8039581" y="1476036"/>
              <a:ext cx="21115" cy="30418"/>
            </a:xfrm>
            <a:custGeom>
              <a:avLst/>
              <a:gdLst/>
              <a:ahLst/>
              <a:cxnLst/>
              <a:rect l="l" t="t" r="r" b="b"/>
              <a:pathLst>
                <a:path w="606" h="873" fill="none" extrusionOk="0">
                  <a:moveTo>
                    <a:pt x="605" y="36"/>
                  </a:moveTo>
                  <a:cubicBezTo>
                    <a:pt x="445" y="0"/>
                    <a:pt x="285" y="36"/>
                    <a:pt x="179" y="143"/>
                  </a:cubicBezTo>
                  <a:cubicBezTo>
                    <a:pt x="72" y="232"/>
                    <a:pt x="1" y="392"/>
                    <a:pt x="36" y="534"/>
                  </a:cubicBezTo>
                  <a:cubicBezTo>
                    <a:pt x="125" y="481"/>
                    <a:pt x="267" y="481"/>
                    <a:pt x="374" y="552"/>
                  </a:cubicBezTo>
                  <a:cubicBezTo>
                    <a:pt x="463" y="623"/>
                    <a:pt x="517" y="748"/>
                    <a:pt x="481" y="872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027944" y="1596280"/>
              <a:ext cx="755664" cy="677547"/>
            </a:xfrm>
            <a:custGeom>
              <a:avLst/>
              <a:gdLst/>
              <a:ahLst/>
              <a:cxnLst/>
              <a:rect l="l" t="t" r="r" b="b"/>
              <a:pathLst>
                <a:path w="21688" h="19446" extrusionOk="0">
                  <a:moveTo>
                    <a:pt x="997" y="19446"/>
                  </a:moveTo>
                  <a:lnTo>
                    <a:pt x="20691" y="19446"/>
                  </a:lnTo>
                  <a:cubicBezTo>
                    <a:pt x="21242" y="19446"/>
                    <a:pt x="21687" y="19001"/>
                    <a:pt x="21687" y="18449"/>
                  </a:cubicBezTo>
                  <a:lnTo>
                    <a:pt x="21687" y="997"/>
                  </a:lnTo>
                  <a:cubicBezTo>
                    <a:pt x="21687" y="446"/>
                    <a:pt x="21242" y="1"/>
                    <a:pt x="20691" y="1"/>
                  </a:cubicBezTo>
                  <a:lnTo>
                    <a:pt x="997" y="1"/>
                  </a:lnTo>
                  <a:cubicBezTo>
                    <a:pt x="445" y="1"/>
                    <a:pt x="1" y="446"/>
                    <a:pt x="1" y="997"/>
                  </a:cubicBezTo>
                  <a:lnTo>
                    <a:pt x="1" y="18449"/>
                  </a:lnTo>
                  <a:cubicBezTo>
                    <a:pt x="1" y="19001"/>
                    <a:pt x="445" y="19446"/>
                    <a:pt x="997" y="19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6974007" y="1719242"/>
              <a:ext cx="163690" cy="289924"/>
            </a:xfrm>
            <a:custGeom>
              <a:avLst/>
              <a:gdLst/>
              <a:ahLst/>
              <a:cxnLst/>
              <a:rect l="l" t="t" r="r" b="b"/>
              <a:pathLst>
                <a:path w="4698" h="8321" extrusionOk="0">
                  <a:moveTo>
                    <a:pt x="2634" y="0"/>
                  </a:moveTo>
                  <a:cubicBezTo>
                    <a:pt x="2161" y="0"/>
                    <a:pt x="1536" y="133"/>
                    <a:pt x="1157" y="421"/>
                  </a:cubicBezTo>
                  <a:cubicBezTo>
                    <a:pt x="1068" y="492"/>
                    <a:pt x="730" y="955"/>
                    <a:pt x="677" y="1044"/>
                  </a:cubicBezTo>
                  <a:cubicBezTo>
                    <a:pt x="232" y="1738"/>
                    <a:pt x="1" y="3801"/>
                    <a:pt x="1" y="3801"/>
                  </a:cubicBezTo>
                  <a:cubicBezTo>
                    <a:pt x="1" y="3801"/>
                    <a:pt x="1513" y="8196"/>
                    <a:pt x="1513" y="8320"/>
                  </a:cubicBezTo>
                  <a:cubicBezTo>
                    <a:pt x="1531" y="7804"/>
                    <a:pt x="1584" y="4958"/>
                    <a:pt x="1584" y="4958"/>
                  </a:cubicBezTo>
                  <a:cubicBezTo>
                    <a:pt x="1584" y="4958"/>
                    <a:pt x="2242" y="4478"/>
                    <a:pt x="2634" y="4228"/>
                  </a:cubicBezTo>
                  <a:cubicBezTo>
                    <a:pt x="3486" y="3661"/>
                    <a:pt x="4249" y="3093"/>
                    <a:pt x="3864" y="1925"/>
                  </a:cubicBezTo>
                  <a:lnTo>
                    <a:pt x="3864" y="1925"/>
                  </a:lnTo>
                  <a:cubicBezTo>
                    <a:pt x="3906" y="2044"/>
                    <a:pt x="4001" y="2096"/>
                    <a:pt x="4109" y="2096"/>
                  </a:cubicBezTo>
                  <a:cubicBezTo>
                    <a:pt x="4296" y="2096"/>
                    <a:pt x="4524" y="1943"/>
                    <a:pt x="4591" y="1720"/>
                  </a:cubicBezTo>
                  <a:cubicBezTo>
                    <a:pt x="4698" y="1364"/>
                    <a:pt x="4520" y="991"/>
                    <a:pt x="4306" y="742"/>
                  </a:cubicBezTo>
                  <a:cubicBezTo>
                    <a:pt x="3933" y="332"/>
                    <a:pt x="3417" y="65"/>
                    <a:pt x="2865" y="12"/>
                  </a:cubicBezTo>
                  <a:cubicBezTo>
                    <a:pt x="2794" y="4"/>
                    <a:pt x="2716" y="0"/>
                    <a:pt x="2634" y="0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123414" y="2052517"/>
              <a:ext cx="565354" cy="35"/>
            </a:xfrm>
            <a:custGeom>
              <a:avLst/>
              <a:gdLst/>
              <a:ahLst/>
              <a:cxnLst/>
              <a:rect l="l" t="t" r="r" b="b"/>
              <a:pathLst>
                <a:path w="16226" h="1" fill="none" extrusionOk="0">
                  <a:moveTo>
                    <a:pt x="16225" y="1"/>
                  </a:moveTo>
                  <a:lnTo>
                    <a:pt x="0" y="1"/>
                  </a:lnTo>
                </a:path>
              </a:pathLst>
            </a:custGeom>
            <a:noFill/>
            <a:ln w="8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7123414" y="1991785"/>
              <a:ext cx="565354" cy="35"/>
            </a:xfrm>
            <a:custGeom>
              <a:avLst/>
              <a:gdLst/>
              <a:ahLst/>
              <a:cxnLst/>
              <a:rect l="l" t="t" r="r" b="b"/>
              <a:pathLst>
                <a:path w="16226" h="1" fill="none" extrusionOk="0">
                  <a:moveTo>
                    <a:pt x="16225" y="0"/>
                  </a:moveTo>
                  <a:lnTo>
                    <a:pt x="0" y="0"/>
                  </a:lnTo>
                </a:path>
              </a:pathLst>
            </a:custGeom>
            <a:noFill/>
            <a:ln w="8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7123414" y="1929799"/>
              <a:ext cx="565354" cy="35"/>
            </a:xfrm>
            <a:custGeom>
              <a:avLst/>
              <a:gdLst/>
              <a:ahLst/>
              <a:cxnLst/>
              <a:rect l="l" t="t" r="r" b="b"/>
              <a:pathLst>
                <a:path w="16226" h="1" fill="none" extrusionOk="0">
                  <a:moveTo>
                    <a:pt x="16225" y="0"/>
                  </a:moveTo>
                  <a:lnTo>
                    <a:pt x="0" y="0"/>
                  </a:lnTo>
                </a:path>
              </a:pathLst>
            </a:custGeom>
            <a:noFill/>
            <a:ln w="8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115366" y="2094677"/>
              <a:ext cx="93622" cy="88674"/>
            </a:xfrm>
            <a:custGeom>
              <a:avLst/>
              <a:gdLst/>
              <a:ahLst/>
              <a:cxnLst/>
              <a:rect l="l" t="t" r="r" b="b"/>
              <a:pathLst>
                <a:path w="2687" h="2545" extrusionOk="0">
                  <a:moveTo>
                    <a:pt x="1352" y="0"/>
                  </a:moveTo>
                  <a:lnTo>
                    <a:pt x="1032" y="979"/>
                  </a:lnTo>
                  <a:lnTo>
                    <a:pt x="0" y="979"/>
                  </a:lnTo>
                  <a:lnTo>
                    <a:pt x="836" y="1566"/>
                  </a:lnTo>
                  <a:lnTo>
                    <a:pt x="516" y="2544"/>
                  </a:lnTo>
                  <a:lnTo>
                    <a:pt x="516" y="2544"/>
                  </a:lnTo>
                  <a:lnTo>
                    <a:pt x="1352" y="1939"/>
                  </a:lnTo>
                  <a:lnTo>
                    <a:pt x="2170" y="2544"/>
                  </a:lnTo>
                  <a:lnTo>
                    <a:pt x="1868" y="1566"/>
                  </a:lnTo>
                  <a:lnTo>
                    <a:pt x="2686" y="979"/>
                  </a:lnTo>
                  <a:lnTo>
                    <a:pt x="1672" y="979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7237456" y="2094677"/>
              <a:ext cx="93657" cy="88674"/>
            </a:xfrm>
            <a:custGeom>
              <a:avLst/>
              <a:gdLst/>
              <a:ahLst/>
              <a:cxnLst/>
              <a:rect l="l" t="t" r="r" b="b"/>
              <a:pathLst>
                <a:path w="2688" h="2545" extrusionOk="0">
                  <a:moveTo>
                    <a:pt x="1335" y="0"/>
                  </a:moveTo>
                  <a:lnTo>
                    <a:pt x="1015" y="979"/>
                  </a:lnTo>
                  <a:lnTo>
                    <a:pt x="1" y="979"/>
                  </a:lnTo>
                  <a:lnTo>
                    <a:pt x="819" y="1566"/>
                  </a:lnTo>
                  <a:lnTo>
                    <a:pt x="517" y="2544"/>
                  </a:lnTo>
                  <a:lnTo>
                    <a:pt x="1335" y="1939"/>
                  </a:lnTo>
                  <a:lnTo>
                    <a:pt x="2171" y="2544"/>
                  </a:lnTo>
                  <a:lnTo>
                    <a:pt x="2171" y="2544"/>
                  </a:lnTo>
                  <a:lnTo>
                    <a:pt x="1851" y="1566"/>
                  </a:lnTo>
                  <a:lnTo>
                    <a:pt x="2687" y="979"/>
                  </a:lnTo>
                  <a:lnTo>
                    <a:pt x="1655" y="9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7358954" y="2094677"/>
              <a:ext cx="93657" cy="88674"/>
            </a:xfrm>
            <a:custGeom>
              <a:avLst/>
              <a:gdLst/>
              <a:ahLst/>
              <a:cxnLst/>
              <a:rect l="l" t="t" r="r" b="b"/>
              <a:pathLst>
                <a:path w="2688" h="2545" extrusionOk="0">
                  <a:moveTo>
                    <a:pt x="1353" y="0"/>
                  </a:moveTo>
                  <a:lnTo>
                    <a:pt x="1033" y="979"/>
                  </a:lnTo>
                  <a:lnTo>
                    <a:pt x="1" y="979"/>
                  </a:lnTo>
                  <a:lnTo>
                    <a:pt x="837" y="1566"/>
                  </a:lnTo>
                  <a:lnTo>
                    <a:pt x="517" y="2544"/>
                  </a:lnTo>
                  <a:lnTo>
                    <a:pt x="1353" y="1939"/>
                  </a:lnTo>
                  <a:lnTo>
                    <a:pt x="2171" y="2544"/>
                  </a:lnTo>
                  <a:lnTo>
                    <a:pt x="1869" y="1566"/>
                  </a:lnTo>
                  <a:lnTo>
                    <a:pt x="2687" y="979"/>
                  </a:lnTo>
                  <a:lnTo>
                    <a:pt x="1673" y="979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7481080" y="2094677"/>
              <a:ext cx="93622" cy="88674"/>
            </a:xfrm>
            <a:custGeom>
              <a:avLst/>
              <a:gdLst/>
              <a:ahLst/>
              <a:cxnLst/>
              <a:rect l="l" t="t" r="r" b="b"/>
              <a:pathLst>
                <a:path w="2687" h="2545" extrusionOk="0">
                  <a:moveTo>
                    <a:pt x="1335" y="0"/>
                  </a:moveTo>
                  <a:lnTo>
                    <a:pt x="1014" y="979"/>
                  </a:lnTo>
                  <a:lnTo>
                    <a:pt x="0" y="979"/>
                  </a:lnTo>
                  <a:lnTo>
                    <a:pt x="819" y="1566"/>
                  </a:lnTo>
                  <a:lnTo>
                    <a:pt x="516" y="2544"/>
                  </a:lnTo>
                  <a:lnTo>
                    <a:pt x="1335" y="1939"/>
                  </a:lnTo>
                  <a:lnTo>
                    <a:pt x="2171" y="2544"/>
                  </a:lnTo>
                  <a:lnTo>
                    <a:pt x="2171" y="2544"/>
                  </a:lnTo>
                  <a:lnTo>
                    <a:pt x="1851" y="1566"/>
                  </a:lnTo>
                  <a:lnTo>
                    <a:pt x="2687" y="979"/>
                  </a:lnTo>
                  <a:lnTo>
                    <a:pt x="1655" y="9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7602578" y="2094677"/>
              <a:ext cx="93622" cy="88674"/>
            </a:xfrm>
            <a:custGeom>
              <a:avLst/>
              <a:gdLst/>
              <a:ahLst/>
              <a:cxnLst/>
              <a:rect l="l" t="t" r="r" b="b"/>
              <a:pathLst>
                <a:path w="2687" h="2545" extrusionOk="0">
                  <a:moveTo>
                    <a:pt x="1352" y="0"/>
                  </a:moveTo>
                  <a:lnTo>
                    <a:pt x="1032" y="979"/>
                  </a:lnTo>
                  <a:lnTo>
                    <a:pt x="0" y="979"/>
                  </a:lnTo>
                  <a:lnTo>
                    <a:pt x="836" y="1566"/>
                  </a:lnTo>
                  <a:lnTo>
                    <a:pt x="516" y="2544"/>
                  </a:lnTo>
                  <a:lnTo>
                    <a:pt x="1352" y="1939"/>
                  </a:lnTo>
                  <a:lnTo>
                    <a:pt x="2171" y="2544"/>
                  </a:lnTo>
                  <a:lnTo>
                    <a:pt x="1851" y="1566"/>
                  </a:lnTo>
                  <a:lnTo>
                    <a:pt x="2687" y="979"/>
                  </a:lnTo>
                  <a:lnTo>
                    <a:pt x="1655" y="979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7309372" y="1693005"/>
              <a:ext cx="193446" cy="193411"/>
            </a:xfrm>
            <a:custGeom>
              <a:avLst/>
              <a:gdLst/>
              <a:ahLst/>
              <a:cxnLst/>
              <a:rect l="l" t="t" r="r" b="b"/>
              <a:pathLst>
                <a:path w="5552" h="5551" extrusionOk="0">
                  <a:moveTo>
                    <a:pt x="2776" y="0"/>
                  </a:moveTo>
                  <a:cubicBezTo>
                    <a:pt x="1228" y="0"/>
                    <a:pt x="0" y="1228"/>
                    <a:pt x="0" y="2775"/>
                  </a:cubicBezTo>
                  <a:cubicBezTo>
                    <a:pt x="0" y="4305"/>
                    <a:pt x="1228" y="5551"/>
                    <a:pt x="2776" y="5551"/>
                  </a:cubicBezTo>
                  <a:cubicBezTo>
                    <a:pt x="4306" y="5551"/>
                    <a:pt x="5551" y="4305"/>
                    <a:pt x="5551" y="2775"/>
                  </a:cubicBezTo>
                  <a:cubicBezTo>
                    <a:pt x="5551" y="1245"/>
                    <a:pt x="4306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8089790" y="1723632"/>
              <a:ext cx="266580" cy="566365"/>
            </a:xfrm>
            <a:custGeom>
              <a:avLst/>
              <a:gdLst/>
              <a:ahLst/>
              <a:cxnLst/>
              <a:rect l="l" t="t" r="r" b="b"/>
              <a:pathLst>
                <a:path w="7651" h="16255" extrusionOk="0">
                  <a:moveTo>
                    <a:pt x="3417" y="0"/>
                  </a:moveTo>
                  <a:cubicBezTo>
                    <a:pt x="3012" y="0"/>
                    <a:pt x="2625" y="196"/>
                    <a:pt x="2402" y="544"/>
                  </a:cubicBezTo>
                  <a:cubicBezTo>
                    <a:pt x="1548" y="1825"/>
                    <a:pt x="979" y="3320"/>
                    <a:pt x="606" y="4778"/>
                  </a:cubicBezTo>
                  <a:cubicBezTo>
                    <a:pt x="499" y="5170"/>
                    <a:pt x="392" y="5579"/>
                    <a:pt x="321" y="5988"/>
                  </a:cubicBezTo>
                  <a:cubicBezTo>
                    <a:pt x="214" y="6522"/>
                    <a:pt x="303" y="7073"/>
                    <a:pt x="534" y="7554"/>
                  </a:cubicBezTo>
                  <a:cubicBezTo>
                    <a:pt x="552" y="7589"/>
                    <a:pt x="552" y="7625"/>
                    <a:pt x="570" y="7661"/>
                  </a:cubicBezTo>
                  <a:cubicBezTo>
                    <a:pt x="783" y="8176"/>
                    <a:pt x="748" y="8888"/>
                    <a:pt x="766" y="9440"/>
                  </a:cubicBezTo>
                  <a:cubicBezTo>
                    <a:pt x="783" y="10685"/>
                    <a:pt x="677" y="11930"/>
                    <a:pt x="428" y="13158"/>
                  </a:cubicBezTo>
                  <a:cubicBezTo>
                    <a:pt x="250" y="14065"/>
                    <a:pt x="1" y="15097"/>
                    <a:pt x="694" y="15791"/>
                  </a:cubicBezTo>
                  <a:cubicBezTo>
                    <a:pt x="1012" y="16108"/>
                    <a:pt x="1457" y="16254"/>
                    <a:pt x="1906" y="16254"/>
                  </a:cubicBezTo>
                  <a:cubicBezTo>
                    <a:pt x="2037" y="16254"/>
                    <a:pt x="2168" y="16242"/>
                    <a:pt x="2296" y="16218"/>
                  </a:cubicBezTo>
                  <a:cubicBezTo>
                    <a:pt x="3292" y="16004"/>
                    <a:pt x="3986" y="15221"/>
                    <a:pt x="4537" y="14421"/>
                  </a:cubicBezTo>
                  <a:cubicBezTo>
                    <a:pt x="5765" y="12677"/>
                    <a:pt x="6725" y="10703"/>
                    <a:pt x="7188" y="8603"/>
                  </a:cubicBezTo>
                  <a:cubicBezTo>
                    <a:pt x="7615" y="6700"/>
                    <a:pt x="7651" y="4280"/>
                    <a:pt x="6850" y="2466"/>
                  </a:cubicBezTo>
                  <a:cubicBezTo>
                    <a:pt x="6316" y="1238"/>
                    <a:pt x="5089" y="438"/>
                    <a:pt x="3808" y="64"/>
                  </a:cubicBezTo>
                  <a:cubicBezTo>
                    <a:pt x="3790" y="46"/>
                    <a:pt x="3772" y="46"/>
                    <a:pt x="3754" y="46"/>
                  </a:cubicBezTo>
                  <a:cubicBezTo>
                    <a:pt x="3643" y="15"/>
                    <a:pt x="3529" y="0"/>
                    <a:pt x="3417" y="0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8070592" y="1877708"/>
              <a:ext cx="115921" cy="239298"/>
            </a:xfrm>
            <a:custGeom>
              <a:avLst/>
              <a:gdLst/>
              <a:ahLst/>
              <a:cxnLst/>
              <a:rect l="l" t="t" r="r" b="b"/>
              <a:pathLst>
                <a:path w="3327" h="6868" fill="none" extrusionOk="0">
                  <a:moveTo>
                    <a:pt x="0" y="6868"/>
                  </a:moveTo>
                  <a:cubicBezTo>
                    <a:pt x="1103" y="4573"/>
                    <a:pt x="2224" y="2278"/>
                    <a:pt x="3327" y="1"/>
                  </a:cubicBezTo>
                </a:path>
              </a:pathLst>
            </a:custGeom>
            <a:noFill/>
            <a:ln w="355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8151776" y="1885165"/>
              <a:ext cx="4982" cy="45260"/>
            </a:xfrm>
            <a:custGeom>
              <a:avLst/>
              <a:gdLst/>
              <a:ahLst/>
              <a:cxnLst/>
              <a:rect l="l" t="t" r="r" b="b"/>
              <a:pathLst>
                <a:path w="143" h="1299" fill="none" extrusionOk="0">
                  <a:moveTo>
                    <a:pt x="1" y="0"/>
                  </a:moveTo>
                  <a:cubicBezTo>
                    <a:pt x="54" y="427"/>
                    <a:pt x="90" y="872"/>
                    <a:pt x="143" y="1299"/>
                  </a:cubicBezTo>
                </a:path>
              </a:pathLst>
            </a:custGeom>
            <a:noFill/>
            <a:ln w="355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536236" y="2107464"/>
              <a:ext cx="719707" cy="193027"/>
            </a:xfrm>
            <a:custGeom>
              <a:avLst/>
              <a:gdLst/>
              <a:ahLst/>
              <a:cxnLst/>
              <a:rect l="l" t="t" r="r" b="b"/>
              <a:pathLst>
                <a:path w="20656" h="5540" extrusionOk="0">
                  <a:moveTo>
                    <a:pt x="10344" y="0"/>
                  </a:moveTo>
                  <a:cubicBezTo>
                    <a:pt x="10145" y="0"/>
                    <a:pt x="9947" y="2"/>
                    <a:pt x="9750" y="7"/>
                  </a:cubicBezTo>
                  <a:cubicBezTo>
                    <a:pt x="7651" y="60"/>
                    <a:pt x="5569" y="363"/>
                    <a:pt x="3523" y="665"/>
                  </a:cubicBezTo>
                  <a:cubicBezTo>
                    <a:pt x="2758" y="790"/>
                    <a:pt x="1976" y="914"/>
                    <a:pt x="1353" y="1288"/>
                  </a:cubicBezTo>
                  <a:cubicBezTo>
                    <a:pt x="410" y="1839"/>
                    <a:pt x="1" y="2960"/>
                    <a:pt x="446" y="3850"/>
                  </a:cubicBezTo>
                  <a:cubicBezTo>
                    <a:pt x="570" y="4116"/>
                    <a:pt x="801" y="4366"/>
                    <a:pt x="1139" y="4401"/>
                  </a:cubicBezTo>
                  <a:cubicBezTo>
                    <a:pt x="1155" y="4403"/>
                    <a:pt x="1170" y="4404"/>
                    <a:pt x="1185" y="4404"/>
                  </a:cubicBezTo>
                  <a:cubicBezTo>
                    <a:pt x="1507" y="4404"/>
                    <a:pt x="1805" y="4054"/>
                    <a:pt x="1584" y="3867"/>
                  </a:cubicBezTo>
                  <a:lnTo>
                    <a:pt x="1584" y="3867"/>
                  </a:lnTo>
                  <a:cubicBezTo>
                    <a:pt x="1964" y="4152"/>
                    <a:pt x="2284" y="4261"/>
                    <a:pt x="2574" y="4261"/>
                  </a:cubicBezTo>
                  <a:cubicBezTo>
                    <a:pt x="3478" y="4261"/>
                    <a:pt x="4085" y="3201"/>
                    <a:pt x="5285" y="3120"/>
                  </a:cubicBezTo>
                  <a:cubicBezTo>
                    <a:pt x="5332" y="3115"/>
                    <a:pt x="5380" y="3113"/>
                    <a:pt x="5428" y="3113"/>
                  </a:cubicBezTo>
                  <a:cubicBezTo>
                    <a:pt x="5559" y="3113"/>
                    <a:pt x="5693" y="3130"/>
                    <a:pt x="5836" y="3156"/>
                  </a:cubicBezTo>
                  <a:cubicBezTo>
                    <a:pt x="7491" y="3565"/>
                    <a:pt x="9127" y="3832"/>
                    <a:pt x="10817" y="4134"/>
                  </a:cubicBezTo>
                  <a:cubicBezTo>
                    <a:pt x="11938" y="4312"/>
                    <a:pt x="13059" y="4561"/>
                    <a:pt x="14162" y="4846"/>
                  </a:cubicBezTo>
                  <a:cubicBezTo>
                    <a:pt x="15051" y="5077"/>
                    <a:pt x="16030" y="5540"/>
                    <a:pt x="16955" y="5540"/>
                  </a:cubicBezTo>
                  <a:cubicBezTo>
                    <a:pt x="17951" y="5540"/>
                    <a:pt x="18627" y="5451"/>
                    <a:pt x="19303" y="4810"/>
                  </a:cubicBezTo>
                  <a:cubicBezTo>
                    <a:pt x="19624" y="4508"/>
                    <a:pt x="19926" y="4188"/>
                    <a:pt x="20211" y="3867"/>
                  </a:cubicBezTo>
                  <a:cubicBezTo>
                    <a:pt x="20371" y="3672"/>
                    <a:pt x="20531" y="3458"/>
                    <a:pt x="20549" y="3227"/>
                  </a:cubicBezTo>
                  <a:cubicBezTo>
                    <a:pt x="20655" y="1270"/>
                    <a:pt x="18200" y="754"/>
                    <a:pt x="16742" y="541"/>
                  </a:cubicBezTo>
                  <a:cubicBezTo>
                    <a:pt x="14678" y="248"/>
                    <a:pt x="12450" y="0"/>
                    <a:pt x="10344" y="0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7"/>
          <p:cNvSpPr txBox="1">
            <a:spLocks noGrp="1"/>
          </p:cNvSpPr>
          <p:nvPr>
            <p:ph type="title"/>
          </p:nvPr>
        </p:nvSpPr>
        <p:spPr>
          <a:xfrm>
            <a:off x="463143" y="250885"/>
            <a:ext cx="82377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4581993" y="1798487"/>
            <a:ext cx="498781" cy="457215"/>
            <a:chOff x="6239575" y="4416275"/>
            <a:chExt cx="489625" cy="449175"/>
          </a:xfrm>
        </p:grpSpPr>
        <p:sp>
          <p:nvSpPr>
            <p:cNvPr id="906" name="Google Shape;906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9" name="Google Shape;909;p37"/>
          <p:cNvGrpSpPr/>
          <p:nvPr/>
        </p:nvGrpSpPr>
        <p:grpSpPr>
          <a:xfrm>
            <a:off x="6218614" y="1798475"/>
            <a:ext cx="398579" cy="457213"/>
            <a:chOff x="-48237000" y="2342650"/>
            <a:chExt cx="256800" cy="300225"/>
          </a:xfrm>
        </p:grpSpPr>
        <p:sp>
          <p:nvSpPr>
            <p:cNvPr id="910" name="Google Shape;910;p37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37"/>
          <p:cNvSpPr/>
          <p:nvPr/>
        </p:nvSpPr>
        <p:spPr>
          <a:xfrm>
            <a:off x="4577556" y="3388554"/>
            <a:ext cx="469555" cy="457205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20" name="Google Shape;920;p37"/>
          <p:cNvSpPr/>
          <p:nvPr/>
        </p:nvSpPr>
        <p:spPr>
          <a:xfrm flipH="1">
            <a:off x="6142542" y="3388553"/>
            <a:ext cx="512622" cy="457199"/>
          </a:xfrm>
          <a:custGeom>
            <a:avLst/>
            <a:gdLst/>
            <a:ahLst/>
            <a:cxnLst/>
            <a:rect l="l" t="t" r="r" b="b"/>
            <a:pathLst>
              <a:path w="19326" h="17074" extrusionOk="0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921" name="Google Shape;921;p37"/>
          <p:cNvGrpSpPr/>
          <p:nvPr/>
        </p:nvGrpSpPr>
        <p:grpSpPr>
          <a:xfrm>
            <a:off x="7284129" y="1068328"/>
            <a:ext cx="1324262" cy="3560730"/>
            <a:chOff x="7594342" y="1687680"/>
            <a:chExt cx="978181" cy="2941294"/>
          </a:xfrm>
        </p:grpSpPr>
        <p:sp>
          <p:nvSpPr>
            <p:cNvPr id="922" name="Google Shape;922;p37"/>
            <p:cNvSpPr/>
            <p:nvPr/>
          </p:nvSpPr>
          <p:spPr>
            <a:xfrm>
              <a:off x="8184221" y="4473276"/>
              <a:ext cx="325230" cy="144709"/>
            </a:xfrm>
            <a:custGeom>
              <a:avLst/>
              <a:gdLst/>
              <a:ahLst/>
              <a:cxnLst/>
              <a:rect l="l" t="t" r="r" b="b"/>
              <a:pathLst>
                <a:path w="3522" h="1567" extrusionOk="0">
                  <a:moveTo>
                    <a:pt x="3357" y="0"/>
                  </a:moveTo>
                  <a:cubicBezTo>
                    <a:pt x="3138" y="0"/>
                    <a:pt x="2129" y="189"/>
                    <a:pt x="2007" y="213"/>
                  </a:cubicBezTo>
                  <a:lnTo>
                    <a:pt x="1980" y="227"/>
                  </a:lnTo>
                  <a:cubicBezTo>
                    <a:pt x="1556" y="609"/>
                    <a:pt x="997" y="800"/>
                    <a:pt x="465" y="1005"/>
                  </a:cubicBezTo>
                  <a:cubicBezTo>
                    <a:pt x="383" y="1032"/>
                    <a:pt x="301" y="1073"/>
                    <a:pt x="246" y="1141"/>
                  </a:cubicBezTo>
                  <a:cubicBezTo>
                    <a:pt x="0" y="1428"/>
                    <a:pt x="519" y="1551"/>
                    <a:pt x="710" y="1564"/>
                  </a:cubicBezTo>
                  <a:cubicBezTo>
                    <a:pt x="742" y="1566"/>
                    <a:pt x="774" y="1567"/>
                    <a:pt x="806" y="1567"/>
                  </a:cubicBezTo>
                  <a:cubicBezTo>
                    <a:pt x="1072" y="1567"/>
                    <a:pt x="1329" y="1519"/>
                    <a:pt x="1597" y="1483"/>
                  </a:cubicBezTo>
                  <a:cubicBezTo>
                    <a:pt x="2212" y="1373"/>
                    <a:pt x="2826" y="1414"/>
                    <a:pt x="3413" y="1251"/>
                  </a:cubicBezTo>
                  <a:cubicBezTo>
                    <a:pt x="3440" y="1251"/>
                    <a:pt x="3467" y="1237"/>
                    <a:pt x="3481" y="1223"/>
                  </a:cubicBezTo>
                  <a:cubicBezTo>
                    <a:pt x="3508" y="1210"/>
                    <a:pt x="3508" y="1182"/>
                    <a:pt x="3508" y="1169"/>
                  </a:cubicBezTo>
                  <a:cubicBezTo>
                    <a:pt x="3522" y="759"/>
                    <a:pt x="3481" y="391"/>
                    <a:pt x="3399" y="9"/>
                  </a:cubicBezTo>
                  <a:cubicBezTo>
                    <a:pt x="3398" y="3"/>
                    <a:pt x="3383" y="0"/>
                    <a:pt x="3357" y="0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8150147" y="2736850"/>
              <a:ext cx="418589" cy="1767993"/>
            </a:xfrm>
            <a:custGeom>
              <a:avLst/>
              <a:gdLst/>
              <a:ahLst/>
              <a:cxnLst/>
              <a:rect l="l" t="t" r="r" b="b"/>
              <a:pathLst>
                <a:path w="4533" h="19145" extrusionOk="0">
                  <a:moveTo>
                    <a:pt x="1684" y="0"/>
                  </a:moveTo>
                  <a:cubicBezTo>
                    <a:pt x="1655" y="0"/>
                    <a:pt x="1627" y="1"/>
                    <a:pt x="1598" y="3"/>
                  </a:cubicBezTo>
                  <a:cubicBezTo>
                    <a:pt x="1216" y="44"/>
                    <a:pt x="888" y="263"/>
                    <a:pt x="670" y="577"/>
                  </a:cubicBezTo>
                  <a:cubicBezTo>
                    <a:pt x="1" y="1491"/>
                    <a:pt x="369" y="3962"/>
                    <a:pt x="492" y="5054"/>
                  </a:cubicBezTo>
                  <a:cubicBezTo>
                    <a:pt x="629" y="6500"/>
                    <a:pt x="874" y="8520"/>
                    <a:pt x="1025" y="9953"/>
                  </a:cubicBezTo>
                  <a:cubicBezTo>
                    <a:pt x="1325" y="12970"/>
                    <a:pt x="1871" y="16095"/>
                    <a:pt x="2239" y="19112"/>
                  </a:cubicBezTo>
                  <a:cubicBezTo>
                    <a:pt x="2471" y="19134"/>
                    <a:pt x="2654" y="19145"/>
                    <a:pt x="2820" y="19145"/>
                  </a:cubicBezTo>
                  <a:cubicBezTo>
                    <a:pt x="3163" y="19145"/>
                    <a:pt x="3431" y="19099"/>
                    <a:pt x="3891" y="19016"/>
                  </a:cubicBezTo>
                  <a:cubicBezTo>
                    <a:pt x="4328" y="15727"/>
                    <a:pt x="4532" y="14130"/>
                    <a:pt x="4123" y="10813"/>
                  </a:cubicBezTo>
                  <a:cubicBezTo>
                    <a:pt x="4096" y="10472"/>
                    <a:pt x="4123" y="7633"/>
                    <a:pt x="4109" y="7265"/>
                  </a:cubicBezTo>
                  <a:cubicBezTo>
                    <a:pt x="4041" y="5094"/>
                    <a:pt x="4328" y="2624"/>
                    <a:pt x="3017" y="781"/>
                  </a:cubicBezTo>
                  <a:cubicBezTo>
                    <a:pt x="2707" y="342"/>
                    <a:pt x="2201" y="0"/>
                    <a:pt x="1684" y="0"/>
                  </a:cubicBezTo>
                  <a:close/>
                </a:path>
              </a:pathLst>
            </a:custGeom>
            <a:solidFill>
              <a:srgbClr val="6E7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8150147" y="2735742"/>
              <a:ext cx="254773" cy="1095518"/>
            </a:xfrm>
            <a:custGeom>
              <a:avLst/>
              <a:gdLst/>
              <a:ahLst/>
              <a:cxnLst/>
              <a:rect l="l" t="t" r="r" b="b"/>
              <a:pathLst>
                <a:path w="2759" h="11863" extrusionOk="0">
                  <a:moveTo>
                    <a:pt x="1666" y="0"/>
                  </a:moveTo>
                  <a:cubicBezTo>
                    <a:pt x="1643" y="0"/>
                    <a:pt x="1621" y="1"/>
                    <a:pt x="1598" y="2"/>
                  </a:cubicBezTo>
                  <a:cubicBezTo>
                    <a:pt x="1216" y="43"/>
                    <a:pt x="888" y="261"/>
                    <a:pt x="670" y="575"/>
                  </a:cubicBezTo>
                  <a:cubicBezTo>
                    <a:pt x="1" y="1490"/>
                    <a:pt x="369" y="3960"/>
                    <a:pt x="492" y="5052"/>
                  </a:cubicBezTo>
                  <a:cubicBezTo>
                    <a:pt x="642" y="6485"/>
                    <a:pt x="888" y="8519"/>
                    <a:pt x="1038" y="9965"/>
                  </a:cubicBezTo>
                  <a:cubicBezTo>
                    <a:pt x="1079" y="10607"/>
                    <a:pt x="1161" y="11221"/>
                    <a:pt x="1229" y="11863"/>
                  </a:cubicBezTo>
                  <a:cubicBezTo>
                    <a:pt x="1352" y="11330"/>
                    <a:pt x="1502" y="10825"/>
                    <a:pt x="1652" y="10293"/>
                  </a:cubicBezTo>
                  <a:cubicBezTo>
                    <a:pt x="2171" y="8491"/>
                    <a:pt x="2390" y="6608"/>
                    <a:pt x="2649" y="4752"/>
                  </a:cubicBezTo>
                  <a:cubicBezTo>
                    <a:pt x="2717" y="4301"/>
                    <a:pt x="2758" y="3864"/>
                    <a:pt x="2758" y="3414"/>
                  </a:cubicBezTo>
                  <a:cubicBezTo>
                    <a:pt x="2758" y="2964"/>
                    <a:pt x="2690" y="2513"/>
                    <a:pt x="2662" y="2049"/>
                  </a:cubicBezTo>
                  <a:cubicBezTo>
                    <a:pt x="2608" y="1435"/>
                    <a:pt x="2553" y="821"/>
                    <a:pt x="2403" y="207"/>
                  </a:cubicBezTo>
                  <a:cubicBezTo>
                    <a:pt x="2165" y="69"/>
                    <a:pt x="1916" y="0"/>
                    <a:pt x="1666" y="0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7715402" y="4511231"/>
              <a:ext cx="346654" cy="117743"/>
            </a:xfrm>
            <a:custGeom>
              <a:avLst/>
              <a:gdLst/>
              <a:ahLst/>
              <a:cxnLst/>
              <a:rect l="l" t="t" r="r" b="b"/>
              <a:pathLst>
                <a:path w="3754" h="1275" extrusionOk="0">
                  <a:moveTo>
                    <a:pt x="2284" y="1"/>
                  </a:moveTo>
                  <a:cubicBezTo>
                    <a:pt x="2267" y="1"/>
                    <a:pt x="2252" y="2"/>
                    <a:pt x="2239" y="7"/>
                  </a:cubicBezTo>
                  <a:cubicBezTo>
                    <a:pt x="2184" y="21"/>
                    <a:pt x="2143" y="48"/>
                    <a:pt x="2116" y="75"/>
                  </a:cubicBezTo>
                  <a:cubicBezTo>
                    <a:pt x="1734" y="294"/>
                    <a:pt x="1310" y="471"/>
                    <a:pt x="887" y="553"/>
                  </a:cubicBezTo>
                  <a:cubicBezTo>
                    <a:pt x="628" y="608"/>
                    <a:pt x="369" y="621"/>
                    <a:pt x="164" y="785"/>
                  </a:cubicBezTo>
                  <a:cubicBezTo>
                    <a:pt x="82" y="853"/>
                    <a:pt x="0" y="990"/>
                    <a:pt x="68" y="1099"/>
                  </a:cubicBezTo>
                  <a:cubicBezTo>
                    <a:pt x="82" y="1126"/>
                    <a:pt x="137" y="1153"/>
                    <a:pt x="164" y="1167"/>
                  </a:cubicBezTo>
                  <a:cubicBezTo>
                    <a:pt x="363" y="1252"/>
                    <a:pt x="613" y="1275"/>
                    <a:pt x="863" y="1275"/>
                  </a:cubicBezTo>
                  <a:cubicBezTo>
                    <a:pt x="1094" y="1275"/>
                    <a:pt x="1325" y="1256"/>
                    <a:pt x="1515" y="1249"/>
                  </a:cubicBezTo>
                  <a:cubicBezTo>
                    <a:pt x="2170" y="1222"/>
                    <a:pt x="2825" y="1249"/>
                    <a:pt x="3481" y="1113"/>
                  </a:cubicBezTo>
                  <a:cubicBezTo>
                    <a:pt x="3508" y="1113"/>
                    <a:pt x="3535" y="1099"/>
                    <a:pt x="3549" y="1085"/>
                  </a:cubicBezTo>
                  <a:cubicBezTo>
                    <a:pt x="3576" y="1058"/>
                    <a:pt x="3576" y="1017"/>
                    <a:pt x="3603" y="976"/>
                  </a:cubicBezTo>
                  <a:cubicBezTo>
                    <a:pt x="3631" y="812"/>
                    <a:pt x="3672" y="621"/>
                    <a:pt x="3699" y="430"/>
                  </a:cubicBezTo>
                  <a:cubicBezTo>
                    <a:pt x="3699" y="362"/>
                    <a:pt x="3754" y="103"/>
                    <a:pt x="3699" y="34"/>
                  </a:cubicBezTo>
                  <a:cubicBezTo>
                    <a:pt x="3672" y="21"/>
                    <a:pt x="3644" y="7"/>
                    <a:pt x="3631" y="7"/>
                  </a:cubicBezTo>
                  <a:lnTo>
                    <a:pt x="3603" y="7"/>
                  </a:lnTo>
                  <a:cubicBezTo>
                    <a:pt x="3399" y="34"/>
                    <a:pt x="3194" y="48"/>
                    <a:pt x="2991" y="48"/>
                  </a:cubicBezTo>
                  <a:cubicBezTo>
                    <a:pt x="2788" y="48"/>
                    <a:pt x="2587" y="34"/>
                    <a:pt x="2389" y="7"/>
                  </a:cubicBezTo>
                  <a:cubicBezTo>
                    <a:pt x="2352" y="7"/>
                    <a:pt x="2316" y="1"/>
                    <a:pt x="2284" y="1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7898146" y="2776190"/>
              <a:ext cx="565967" cy="1752756"/>
            </a:xfrm>
            <a:custGeom>
              <a:avLst/>
              <a:gdLst/>
              <a:ahLst/>
              <a:cxnLst/>
              <a:rect l="l" t="t" r="r" b="b"/>
              <a:pathLst>
                <a:path w="6129" h="18980" extrusionOk="0">
                  <a:moveTo>
                    <a:pt x="3223" y="0"/>
                  </a:moveTo>
                  <a:cubicBezTo>
                    <a:pt x="1753" y="0"/>
                    <a:pt x="1309" y="1540"/>
                    <a:pt x="1119" y="2730"/>
                  </a:cubicBezTo>
                  <a:cubicBezTo>
                    <a:pt x="751" y="5255"/>
                    <a:pt x="492" y="7808"/>
                    <a:pt x="341" y="10346"/>
                  </a:cubicBezTo>
                  <a:cubicBezTo>
                    <a:pt x="273" y="11616"/>
                    <a:pt x="164" y="12694"/>
                    <a:pt x="123" y="13963"/>
                  </a:cubicBezTo>
                  <a:cubicBezTo>
                    <a:pt x="68" y="15274"/>
                    <a:pt x="0" y="17526"/>
                    <a:pt x="68" y="18836"/>
                  </a:cubicBezTo>
                  <a:cubicBezTo>
                    <a:pt x="68" y="18863"/>
                    <a:pt x="68" y="18877"/>
                    <a:pt x="82" y="18891"/>
                  </a:cubicBezTo>
                  <a:cubicBezTo>
                    <a:pt x="96" y="18918"/>
                    <a:pt x="137" y="18931"/>
                    <a:pt x="164" y="18931"/>
                  </a:cubicBezTo>
                  <a:cubicBezTo>
                    <a:pt x="471" y="18962"/>
                    <a:pt x="777" y="18980"/>
                    <a:pt x="1089" y="18980"/>
                  </a:cubicBezTo>
                  <a:cubicBezTo>
                    <a:pt x="1332" y="18980"/>
                    <a:pt x="1578" y="18969"/>
                    <a:pt x="1829" y="18945"/>
                  </a:cubicBezTo>
                  <a:cubicBezTo>
                    <a:pt x="1856" y="18945"/>
                    <a:pt x="1870" y="18945"/>
                    <a:pt x="1897" y="18931"/>
                  </a:cubicBezTo>
                  <a:cubicBezTo>
                    <a:pt x="1911" y="18918"/>
                    <a:pt x="1706" y="18822"/>
                    <a:pt x="1720" y="18809"/>
                  </a:cubicBezTo>
                  <a:cubicBezTo>
                    <a:pt x="2143" y="17512"/>
                    <a:pt x="2416" y="15192"/>
                    <a:pt x="2553" y="13840"/>
                  </a:cubicBezTo>
                  <a:cubicBezTo>
                    <a:pt x="2826" y="11015"/>
                    <a:pt x="3426" y="8244"/>
                    <a:pt x="4477" y="5638"/>
                  </a:cubicBezTo>
                  <a:cubicBezTo>
                    <a:pt x="5528" y="3167"/>
                    <a:pt x="6129" y="42"/>
                    <a:pt x="3262" y="1"/>
                  </a:cubicBezTo>
                  <a:cubicBezTo>
                    <a:pt x="3249" y="0"/>
                    <a:pt x="3236" y="0"/>
                    <a:pt x="3223" y="0"/>
                  </a:cubicBezTo>
                  <a:close/>
                </a:path>
              </a:pathLst>
            </a:custGeom>
            <a:solidFill>
              <a:srgbClr val="6E7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8256063" y="3034581"/>
              <a:ext cx="141284" cy="404667"/>
            </a:xfrm>
            <a:custGeom>
              <a:avLst/>
              <a:gdLst/>
              <a:ahLst/>
              <a:cxnLst/>
              <a:rect l="l" t="t" r="r" b="b"/>
              <a:pathLst>
                <a:path w="1530" h="4382" fill="none" extrusionOk="0">
                  <a:moveTo>
                    <a:pt x="0" y="4382"/>
                  </a:moveTo>
                  <a:cubicBezTo>
                    <a:pt x="587" y="2949"/>
                    <a:pt x="1106" y="1475"/>
                    <a:pt x="1529" y="1"/>
                  </a:cubicBezTo>
                </a:path>
              </a:pathLst>
            </a:custGeom>
            <a:noFill/>
            <a:ln w="2050" cap="flat" cmpd="sng">
              <a:solidFill>
                <a:srgbClr val="BD4120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8006555" y="2721520"/>
              <a:ext cx="521827" cy="377701"/>
            </a:xfrm>
            <a:custGeom>
              <a:avLst/>
              <a:gdLst/>
              <a:ahLst/>
              <a:cxnLst/>
              <a:rect l="l" t="t" r="r" b="b"/>
              <a:pathLst>
                <a:path w="5651" h="4090" extrusionOk="0">
                  <a:moveTo>
                    <a:pt x="3330" y="0"/>
                  </a:moveTo>
                  <a:cubicBezTo>
                    <a:pt x="3294" y="0"/>
                    <a:pt x="3257" y="2"/>
                    <a:pt x="3221" y="6"/>
                  </a:cubicBezTo>
                  <a:cubicBezTo>
                    <a:pt x="2839" y="33"/>
                    <a:pt x="2511" y="265"/>
                    <a:pt x="2293" y="565"/>
                  </a:cubicBezTo>
                  <a:cubicBezTo>
                    <a:pt x="2238" y="634"/>
                    <a:pt x="2197" y="729"/>
                    <a:pt x="2157" y="811"/>
                  </a:cubicBezTo>
                  <a:cubicBezTo>
                    <a:pt x="2137" y="810"/>
                    <a:pt x="2117" y="810"/>
                    <a:pt x="2098" y="810"/>
                  </a:cubicBezTo>
                  <a:cubicBezTo>
                    <a:pt x="842" y="810"/>
                    <a:pt x="269" y="2110"/>
                    <a:pt x="0" y="3186"/>
                  </a:cubicBezTo>
                  <a:cubicBezTo>
                    <a:pt x="287" y="3350"/>
                    <a:pt x="614" y="3486"/>
                    <a:pt x="928" y="3609"/>
                  </a:cubicBezTo>
                  <a:cubicBezTo>
                    <a:pt x="1379" y="3745"/>
                    <a:pt x="1884" y="3868"/>
                    <a:pt x="2375" y="3950"/>
                  </a:cubicBezTo>
                  <a:cubicBezTo>
                    <a:pt x="2525" y="3964"/>
                    <a:pt x="2662" y="4005"/>
                    <a:pt x="2798" y="4018"/>
                  </a:cubicBezTo>
                  <a:cubicBezTo>
                    <a:pt x="2907" y="4032"/>
                    <a:pt x="3003" y="4032"/>
                    <a:pt x="3112" y="4046"/>
                  </a:cubicBezTo>
                  <a:cubicBezTo>
                    <a:pt x="3139" y="4046"/>
                    <a:pt x="3180" y="4046"/>
                    <a:pt x="3207" y="4073"/>
                  </a:cubicBezTo>
                  <a:cubicBezTo>
                    <a:pt x="3289" y="4073"/>
                    <a:pt x="3385" y="4087"/>
                    <a:pt x="3467" y="4087"/>
                  </a:cubicBezTo>
                  <a:lnTo>
                    <a:pt x="3726" y="4087"/>
                  </a:lnTo>
                  <a:cubicBezTo>
                    <a:pt x="3823" y="4089"/>
                    <a:pt x="3921" y="4090"/>
                    <a:pt x="4018" y="4090"/>
                  </a:cubicBezTo>
                  <a:cubicBezTo>
                    <a:pt x="4565" y="4090"/>
                    <a:pt x="5118" y="4054"/>
                    <a:pt x="5651" y="3950"/>
                  </a:cubicBezTo>
                  <a:cubicBezTo>
                    <a:pt x="5541" y="2804"/>
                    <a:pt x="5309" y="1698"/>
                    <a:pt x="4641" y="770"/>
                  </a:cubicBezTo>
                  <a:cubicBezTo>
                    <a:pt x="4335" y="349"/>
                    <a:pt x="3838" y="0"/>
                    <a:pt x="3330" y="0"/>
                  </a:cubicBezTo>
                  <a:close/>
                </a:path>
              </a:pathLst>
            </a:custGeom>
            <a:solidFill>
              <a:srgbClr val="AAC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8247845" y="1955675"/>
              <a:ext cx="174712" cy="192360"/>
            </a:xfrm>
            <a:custGeom>
              <a:avLst/>
              <a:gdLst/>
              <a:ahLst/>
              <a:cxnLst/>
              <a:rect l="l" t="t" r="r" b="b"/>
              <a:pathLst>
                <a:path w="1892" h="2083" extrusionOk="0">
                  <a:moveTo>
                    <a:pt x="1686" y="0"/>
                  </a:moveTo>
                  <a:cubicBezTo>
                    <a:pt x="1618" y="41"/>
                    <a:pt x="1536" y="109"/>
                    <a:pt x="1495" y="123"/>
                  </a:cubicBezTo>
                  <a:cubicBezTo>
                    <a:pt x="1386" y="178"/>
                    <a:pt x="1263" y="232"/>
                    <a:pt x="1140" y="260"/>
                  </a:cubicBezTo>
                  <a:cubicBezTo>
                    <a:pt x="1017" y="292"/>
                    <a:pt x="896" y="309"/>
                    <a:pt x="776" y="309"/>
                  </a:cubicBezTo>
                  <a:cubicBezTo>
                    <a:pt x="644" y="309"/>
                    <a:pt x="512" y="289"/>
                    <a:pt x="376" y="246"/>
                  </a:cubicBezTo>
                  <a:lnTo>
                    <a:pt x="376" y="246"/>
                  </a:lnTo>
                  <a:cubicBezTo>
                    <a:pt x="403" y="396"/>
                    <a:pt x="403" y="573"/>
                    <a:pt x="403" y="737"/>
                  </a:cubicBezTo>
                  <a:cubicBezTo>
                    <a:pt x="403" y="901"/>
                    <a:pt x="376" y="1051"/>
                    <a:pt x="322" y="1201"/>
                  </a:cubicBezTo>
                  <a:cubicBezTo>
                    <a:pt x="267" y="1365"/>
                    <a:pt x="158" y="1502"/>
                    <a:pt x="103" y="1665"/>
                  </a:cubicBezTo>
                  <a:cubicBezTo>
                    <a:pt x="0" y="2001"/>
                    <a:pt x="293" y="2082"/>
                    <a:pt x="581" y="2082"/>
                  </a:cubicBezTo>
                  <a:cubicBezTo>
                    <a:pt x="713" y="2082"/>
                    <a:pt x="845" y="2065"/>
                    <a:pt x="936" y="2048"/>
                  </a:cubicBezTo>
                  <a:cubicBezTo>
                    <a:pt x="1291" y="1979"/>
                    <a:pt x="1632" y="1870"/>
                    <a:pt x="1891" y="1638"/>
                  </a:cubicBezTo>
                  <a:cubicBezTo>
                    <a:pt x="1550" y="1147"/>
                    <a:pt x="1536" y="573"/>
                    <a:pt x="1686" y="0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8277486" y="1978301"/>
              <a:ext cx="70642" cy="92163"/>
            </a:xfrm>
            <a:custGeom>
              <a:avLst/>
              <a:gdLst/>
              <a:ahLst/>
              <a:cxnLst/>
              <a:rect l="l" t="t" r="r" b="b"/>
              <a:pathLst>
                <a:path w="765" h="998" extrusionOk="0">
                  <a:moveTo>
                    <a:pt x="55" y="1"/>
                  </a:moveTo>
                  <a:cubicBezTo>
                    <a:pt x="82" y="178"/>
                    <a:pt x="110" y="328"/>
                    <a:pt x="82" y="492"/>
                  </a:cubicBezTo>
                  <a:cubicBezTo>
                    <a:pt x="82" y="656"/>
                    <a:pt x="55" y="806"/>
                    <a:pt x="14" y="943"/>
                  </a:cubicBezTo>
                  <a:cubicBezTo>
                    <a:pt x="14" y="956"/>
                    <a:pt x="1" y="970"/>
                    <a:pt x="1" y="997"/>
                  </a:cubicBezTo>
                  <a:cubicBezTo>
                    <a:pt x="41" y="997"/>
                    <a:pt x="55" y="970"/>
                    <a:pt x="82" y="970"/>
                  </a:cubicBezTo>
                  <a:cubicBezTo>
                    <a:pt x="424" y="752"/>
                    <a:pt x="656" y="410"/>
                    <a:pt x="765" y="42"/>
                  </a:cubicBezTo>
                  <a:lnTo>
                    <a:pt x="765" y="42"/>
                  </a:lnTo>
                  <a:cubicBezTo>
                    <a:pt x="669" y="59"/>
                    <a:pt x="570" y="69"/>
                    <a:pt x="471" y="69"/>
                  </a:cubicBezTo>
                  <a:cubicBezTo>
                    <a:pt x="332" y="69"/>
                    <a:pt x="191" y="49"/>
                    <a:pt x="55" y="1"/>
                  </a:cubicBezTo>
                  <a:close/>
                </a:path>
              </a:pathLst>
            </a:custGeom>
            <a:solidFill>
              <a:srgbClr val="F98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8220788" y="1766638"/>
              <a:ext cx="208048" cy="249985"/>
            </a:xfrm>
            <a:custGeom>
              <a:avLst/>
              <a:gdLst/>
              <a:ahLst/>
              <a:cxnLst/>
              <a:rect l="l" t="t" r="r" b="b"/>
              <a:pathLst>
                <a:path w="2253" h="2707" extrusionOk="0">
                  <a:moveTo>
                    <a:pt x="469" y="1"/>
                  </a:moveTo>
                  <a:cubicBezTo>
                    <a:pt x="418" y="1"/>
                    <a:pt x="372" y="26"/>
                    <a:pt x="328" y="95"/>
                  </a:cubicBezTo>
                  <a:cubicBezTo>
                    <a:pt x="137" y="368"/>
                    <a:pt x="0" y="1215"/>
                    <a:pt x="41" y="1542"/>
                  </a:cubicBezTo>
                  <a:cubicBezTo>
                    <a:pt x="41" y="1761"/>
                    <a:pt x="69" y="1979"/>
                    <a:pt x="150" y="2184"/>
                  </a:cubicBezTo>
                  <a:cubicBezTo>
                    <a:pt x="246" y="2388"/>
                    <a:pt x="382" y="2525"/>
                    <a:pt x="546" y="2620"/>
                  </a:cubicBezTo>
                  <a:cubicBezTo>
                    <a:pt x="669" y="2679"/>
                    <a:pt x="801" y="2707"/>
                    <a:pt x="933" y="2707"/>
                  </a:cubicBezTo>
                  <a:cubicBezTo>
                    <a:pt x="1137" y="2707"/>
                    <a:pt x="1341" y="2641"/>
                    <a:pt x="1515" y="2525"/>
                  </a:cubicBezTo>
                  <a:cubicBezTo>
                    <a:pt x="1829" y="2348"/>
                    <a:pt x="2061" y="2047"/>
                    <a:pt x="2225" y="1692"/>
                  </a:cubicBezTo>
                  <a:lnTo>
                    <a:pt x="2225" y="1679"/>
                  </a:lnTo>
                  <a:cubicBezTo>
                    <a:pt x="2252" y="1474"/>
                    <a:pt x="2239" y="1269"/>
                    <a:pt x="2225" y="1065"/>
                  </a:cubicBezTo>
                  <a:cubicBezTo>
                    <a:pt x="2198" y="996"/>
                    <a:pt x="2184" y="942"/>
                    <a:pt x="2170" y="873"/>
                  </a:cubicBezTo>
                  <a:cubicBezTo>
                    <a:pt x="2089" y="641"/>
                    <a:pt x="1911" y="450"/>
                    <a:pt x="1706" y="327"/>
                  </a:cubicBezTo>
                  <a:cubicBezTo>
                    <a:pt x="1474" y="191"/>
                    <a:pt x="1270" y="191"/>
                    <a:pt x="1010" y="191"/>
                  </a:cubicBezTo>
                  <a:cubicBezTo>
                    <a:pt x="780" y="191"/>
                    <a:pt x="609" y="1"/>
                    <a:pt x="469" y="1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8188007" y="1687680"/>
              <a:ext cx="296235" cy="313612"/>
            </a:xfrm>
            <a:custGeom>
              <a:avLst/>
              <a:gdLst/>
              <a:ahLst/>
              <a:cxnLst/>
              <a:rect l="l" t="t" r="r" b="b"/>
              <a:pathLst>
                <a:path w="3208" h="3396" extrusionOk="0">
                  <a:moveTo>
                    <a:pt x="1730" y="0"/>
                  </a:moveTo>
                  <a:cubicBezTo>
                    <a:pt x="1625" y="0"/>
                    <a:pt x="1520" y="12"/>
                    <a:pt x="1420" y="36"/>
                  </a:cubicBezTo>
                  <a:cubicBezTo>
                    <a:pt x="1120" y="132"/>
                    <a:pt x="847" y="295"/>
                    <a:pt x="642" y="514"/>
                  </a:cubicBezTo>
                  <a:cubicBezTo>
                    <a:pt x="546" y="609"/>
                    <a:pt x="478" y="705"/>
                    <a:pt x="355" y="773"/>
                  </a:cubicBezTo>
                  <a:cubicBezTo>
                    <a:pt x="304" y="796"/>
                    <a:pt x="247" y="809"/>
                    <a:pt x="191" y="809"/>
                  </a:cubicBezTo>
                  <a:cubicBezTo>
                    <a:pt x="113" y="809"/>
                    <a:pt x="40" y="782"/>
                    <a:pt x="0" y="718"/>
                  </a:cubicBezTo>
                  <a:lnTo>
                    <a:pt x="0" y="855"/>
                  </a:lnTo>
                  <a:cubicBezTo>
                    <a:pt x="14" y="923"/>
                    <a:pt x="14" y="978"/>
                    <a:pt x="28" y="1032"/>
                  </a:cubicBezTo>
                  <a:cubicBezTo>
                    <a:pt x="82" y="1223"/>
                    <a:pt x="205" y="1374"/>
                    <a:pt x="369" y="1469"/>
                  </a:cubicBezTo>
                  <a:cubicBezTo>
                    <a:pt x="495" y="1536"/>
                    <a:pt x="605" y="1558"/>
                    <a:pt x="718" y="1558"/>
                  </a:cubicBezTo>
                  <a:cubicBezTo>
                    <a:pt x="814" y="1558"/>
                    <a:pt x="912" y="1542"/>
                    <a:pt x="1024" y="1524"/>
                  </a:cubicBezTo>
                  <a:lnTo>
                    <a:pt x="1024" y="1524"/>
                  </a:lnTo>
                  <a:cubicBezTo>
                    <a:pt x="956" y="1756"/>
                    <a:pt x="888" y="1974"/>
                    <a:pt x="806" y="2220"/>
                  </a:cubicBezTo>
                  <a:cubicBezTo>
                    <a:pt x="806" y="2261"/>
                    <a:pt x="778" y="2315"/>
                    <a:pt x="806" y="2356"/>
                  </a:cubicBezTo>
                  <a:cubicBezTo>
                    <a:pt x="833" y="2411"/>
                    <a:pt x="888" y="2425"/>
                    <a:pt x="942" y="2425"/>
                  </a:cubicBezTo>
                  <a:cubicBezTo>
                    <a:pt x="983" y="2425"/>
                    <a:pt x="1024" y="2397"/>
                    <a:pt x="1079" y="2384"/>
                  </a:cubicBezTo>
                  <a:lnTo>
                    <a:pt x="1079" y="2384"/>
                  </a:lnTo>
                  <a:cubicBezTo>
                    <a:pt x="1038" y="2397"/>
                    <a:pt x="1051" y="2698"/>
                    <a:pt x="1051" y="2752"/>
                  </a:cubicBezTo>
                  <a:cubicBezTo>
                    <a:pt x="1065" y="2861"/>
                    <a:pt x="1092" y="2970"/>
                    <a:pt x="1120" y="3080"/>
                  </a:cubicBezTo>
                  <a:cubicBezTo>
                    <a:pt x="1229" y="3298"/>
                    <a:pt x="1393" y="3366"/>
                    <a:pt x="1611" y="3380"/>
                  </a:cubicBezTo>
                  <a:cubicBezTo>
                    <a:pt x="1693" y="3389"/>
                    <a:pt x="1776" y="3395"/>
                    <a:pt x="1859" y="3395"/>
                  </a:cubicBezTo>
                  <a:cubicBezTo>
                    <a:pt x="2025" y="3395"/>
                    <a:pt x="2189" y="3371"/>
                    <a:pt x="2334" y="3298"/>
                  </a:cubicBezTo>
                  <a:cubicBezTo>
                    <a:pt x="2498" y="3216"/>
                    <a:pt x="2635" y="3066"/>
                    <a:pt x="2744" y="2889"/>
                  </a:cubicBezTo>
                  <a:cubicBezTo>
                    <a:pt x="2867" y="2698"/>
                    <a:pt x="2962" y="2479"/>
                    <a:pt x="3044" y="2274"/>
                  </a:cubicBezTo>
                  <a:cubicBezTo>
                    <a:pt x="3153" y="2015"/>
                    <a:pt x="3208" y="1660"/>
                    <a:pt x="3153" y="1387"/>
                  </a:cubicBezTo>
                  <a:cubicBezTo>
                    <a:pt x="3153" y="1292"/>
                    <a:pt x="3112" y="1210"/>
                    <a:pt x="3071" y="1142"/>
                  </a:cubicBezTo>
                  <a:cubicBezTo>
                    <a:pt x="3028" y="1077"/>
                    <a:pt x="2951" y="1038"/>
                    <a:pt x="2880" y="1038"/>
                  </a:cubicBezTo>
                  <a:cubicBezTo>
                    <a:pt x="2861" y="1038"/>
                    <a:pt x="2843" y="1040"/>
                    <a:pt x="2826" y="1046"/>
                  </a:cubicBezTo>
                  <a:cubicBezTo>
                    <a:pt x="2894" y="1019"/>
                    <a:pt x="2867" y="800"/>
                    <a:pt x="2853" y="759"/>
                  </a:cubicBezTo>
                  <a:cubicBezTo>
                    <a:pt x="2812" y="677"/>
                    <a:pt x="2785" y="582"/>
                    <a:pt x="2730" y="500"/>
                  </a:cubicBezTo>
                  <a:cubicBezTo>
                    <a:pt x="2621" y="350"/>
                    <a:pt x="2471" y="213"/>
                    <a:pt x="2307" y="132"/>
                  </a:cubicBezTo>
                  <a:cubicBezTo>
                    <a:pt x="2129" y="43"/>
                    <a:pt x="1928" y="0"/>
                    <a:pt x="1730" y="0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8436314" y="1732562"/>
              <a:ext cx="25302" cy="70646"/>
            </a:xfrm>
            <a:custGeom>
              <a:avLst/>
              <a:gdLst/>
              <a:ahLst/>
              <a:cxnLst/>
              <a:rect l="l" t="t" r="r" b="b"/>
              <a:pathLst>
                <a:path w="274" h="765" fill="none" extrusionOk="0">
                  <a:moveTo>
                    <a:pt x="191" y="0"/>
                  </a:moveTo>
                  <a:cubicBezTo>
                    <a:pt x="273" y="273"/>
                    <a:pt x="191" y="587"/>
                    <a:pt x="0" y="765"/>
                  </a:cubicBezTo>
                </a:path>
              </a:pathLst>
            </a:custGeom>
            <a:noFill/>
            <a:ln w="2050" cap="rnd" cmpd="sng">
              <a:solidFill>
                <a:srgbClr val="BD41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8451458" y="1776704"/>
              <a:ext cx="39153" cy="16438"/>
            </a:xfrm>
            <a:custGeom>
              <a:avLst/>
              <a:gdLst/>
              <a:ahLst/>
              <a:cxnLst/>
              <a:rect l="l" t="t" r="r" b="b"/>
              <a:pathLst>
                <a:path w="424" h="178" fill="none" extrusionOk="0">
                  <a:moveTo>
                    <a:pt x="423" y="178"/>
                  </a:moveTo>
                  <a:cubicBezTo>
                    <a:pt x="314" y="55"/>
                    <a:pt x="137" y="0"/>
                    <a:pt x="0" y="82"/>
                  </a:cubicBezTo>
                </a:path>
              </a:pathLst>
            </a:custGeom>
            <a:noFill/>
            <a:ln w="2050" cap="rnd" cmpd="sng">
              <a:solidFill>
                <a:srgbClr val="BD41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8266128" y="1876717"/>
              <a:ext cx="74428" cy="66121"/>
            </a:xfrm>
            <a:custGeom>
              <a:avLst/>
              <a:gdLst/>
              <a:ahLst/>
              <a:cxnLst/>
              <a:rect l="l" t="t" r="r" b="b"/>
              <a:pathLst>
                <a:path w="806" h="716" extrusionOk="0">
                  <a:moveTo>
                    <a:pt x="406" y="1"/>
                  </a:moveTo>
                  <a:cubicBezTo>
                    <a:pt x="258" y="1"/>
                    <a:pt x="122" y="89"/>
                    <a:pt x="69" y="227"/>
                  </a:cubicBezTo>
                  <a:cubicBezTo>
                    <a:pt x="1" y="418"/>
                    <a:pt x="96" y="623"/>
                    <a:pt x="274" y="691"/>
                  </a:cubicBezTo>
                  <a:cubicBezTo>
                    <a:pt x="319" y="707"/>
                    <a:pt x="364" y="715"/>
                    <a:pt x="409" y="715"/>
                  </a:cubicBezTo>
                  <a:cubicBezTo>
                    <a:pt x="553" y="715"/>
                    <a:pt x="685" y="633"/>
                    <a:pt x="738" y="487"/>
                  </a:cubicBezTo>
                  <a:cubicBezTo>
                    <a:pt x="806" y="296"/>
                    <a:pt x="710" y="118"/>
                    <a:pt x="533" y="23"/>
                  </a:cubicBezTo>
                  <a:cubicBezTo>
                    <a:pt x="491" y="8"/>
                    <a:pt x="448" y="1"/>
                    <a:pt x="406" y="1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8293831" y="1897681"/>
              <a:ext cx="20315" cy="25303"/>
            </a:xfrm>
            <a:custGeom>
              <a:avLst/>
              <a:gdLst/>
              <a:ahLst/>
              <a:cxnLst/>
              <a:rect l="l" t="t" r="r" b="b"/>
              <a:pathLst>
                <a:path w="220" h="274" fill="none" extrusionOk="0">
                  <a:moveTo>
                    <a:pt x="219" y="14"/>
                  </a:moveTo>
                  <a:cubicBezTo>
                    <a:pt x="165" y="0"/>
                    <a:pt x="110" y="0"/>
                    <a:pt x="69" y="14"/>
                  </a:cubicBezTo>
                  <a:cubicBezTo>
                    <a:pt x="15" y="55"/>
                    <a:pt x="1" y="96"/>
                    <a:pt x="1" y="137"/>
                  </a:cubicBezTo>
                  <a:cubicBezTo>
                    <a:pt x="28" y="123"/>
                    <a:pt x="83" y="137"/>
                    <a:pt x="110" y="151"/>
                  </a:cubicBezTo>
                  <a:cubicBezTo>
                    <a:pt x="151" y="191"/>
                    <a:pt x="151" y="246"/>
                    <a:pt x="137" y="273"/>
                  </a:cubicBezTo>
                </a:path>
              </a:pathLst>
            </a:custGeom>
            <a:noFill/>
            <a:ln w="2050" cap="rnd" cmpd="sng">
              <a:solidFill>
                <a:srgbClr val="BD41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7854007" y="2193195"/>
              <a:ext cx="215620" cy="112941"/>
            </a:xfrm>
            <a:custGeom>
              <a:avLst/>
              <a:gdLst/>
              <a:ahLst/>
              <a:cxnLst/>
              <a:rect l="l" t="t" r="r" b="b"/>
              <a:pathLst>
                <a:path w="2335" h="1223" extrusionOk="0">
                  <a:moveTo>
                    <a:pt x="688" y="1"/>
                  </a:moveTo>
                  <a:cubicBezTo>
                    <a:pt x="587" y="1"/>
                    <a:pt x="485" y="15"/>
                    <a:pt x="410" y="62"/>
                  </a:cubicBezTo>
                  <a:cubicBezTo>
                    <a:pt x="301" y="117"/>
                    <a:pt x="233" y="226"/>
                    <a:pt x="164" y="335"/>
                  </a:cubicBezTo>
                  <a:cubicBezTo>
                    <a:pt x="82" y="472"/>
                    <a:pt x="1" y="636"/>
                    <a:pt x="69" y="772"/>
                  </a:cubicBezTo>
                  <a:cubicBezTo>
                    <a:pt x="82" y="799"/>
                    <a:pt x="96" y="827"/>
                    <a:pt x="110" y="827"/>
                  </a:cubicBezTo>
                  <a:cubicBezTo>
                    <a:pt x="164" y="827"/>
                    <a:pt x="205" y="786"/>
                    <a:pt x="233" y="731"/>
                  </a:cubicBezTo>
                  <a:cubicBezTo>
                    <a:pt x="322" y="578"/>
                    <a:pt x="483" y="484"/>
                    <a:pt x="649" y="484"/>
                  </a:cubicBezTo>
                  <a:cubicBezTo>
                    <a:pt x="661" y="484"/>
                    <a:pt x="672" y="485"/>
                    <a:pt x="683" y="486"/>
                  </a:cubicBezTo>
                  <a:cubicBezTo>
                    <a:pt x="724" y="486"/>
                    <a:pt x="779" y="513"/>
                    <a:pt x="833" y="540"/>
                  </a:cubicBezTo>
                  <a:cubicBezTo>
                    <a:pt x="860" y="595"/>
                    <a:pt x="847" y="608"/>
                    <a:pt x="833" y="663"/>
                  </a:cubicBezTo>
                  <a:cubicBezTo>
                    <a:pt x="806" y="786"/>
                    <a:pt x="615" y="786"/>
                    <a:pt x="506" y="813"/>
                  </a:cubicBezTo>
                  <a:cubicBezTo>
                    <a:pt x="410" y="854"/>
                    <a:pt x="328" y="950"/>
                    <a:pt x="301" y="1059"/>
                  </a:cubicBezTo>
                  <a:cubicBezTo>
                    <a:pt x="478" y="1029"/>
                    <a:pt x="662" y="1007"/>
                    <a:pt x="843" y="1007"/>
                  </a:cubicBezTo>
                  <a:cubicBezTo>
                    <a:pt x="913" y="1007"/>
                    <a:pt x="983" y="1010"/>
                    <a:pt x="1051" y="1018"/>
                  </a:cubicBezTo>
                  <a:cubicBezTo>
                    <a:pt x="1379" y="1072"/>
                    <a:pt x="1775" y="1141"/>
                    <a:pt x="2116" y="1223"/>
                  </a:cubicBezTo>
                  <a:lnTo>
                    <a:pt x="2143" y="1223"/>
                  </a:lnTo>
                  <a:cubicBezTo>
                    <a:pt x="2171" y="1209"/>
                    <a:pt x="2171" y="1209"/>
                    <a:pt x="2171" y="1182"/>
                  </a:cubicBezTo>
                  <a:cubicBezTo>
                    <a:pt x="2212" y="991"/>
                    <a:pt x="2280" y="799"/>
                    <a:pt x="2334" y="595"/>
                  </a:cubicBezTo>
                  <a:cubicBezTo>
                    <a:pt x="2143" y="527"/>
                    <a:pt x="1952" y="472"/>
                    <a:pt x="1802" y="349"/>
                  </a:cubicBezTo>
                  <a:cubicBezTo>
                    <a:pt x="1734" y="294"/>
                    <a:pt x="1679" y="267"/>
                    <a:pt x="1611" y="213"/>
                  </a:cubicBezTo>
                  <a:cubicBezTo>
                    <a:pt x="1379" y="49"/>
                    <a:pt x="1092" y="22"/>
                    <a:pt x="819" y="8"/>
                  </a:cubicBezTo>
                  <a:cubicBezTo>
                    <a:pt x="777" y="4"/>
                    <a:pt x="732" y="1"/>
                    <a:pt x="688" y="1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8010249" y="2206493"/>
              <a:ext cx="92158" cy="151358"/>
            </a:xfrm>
            <a:custGeom>
              <a:avLst/>
              <a:gdLst/>
              <a:ahLst/>
              <a:cxnLst/>
              <a:rect l="l" t="t" r="r" b="b"/>
              <a:pathLst>
                <a:path w="998" h="1639" extrusionOk="0">
                  <a:moveTo>
                    <a:pt x="479" y="0"/>
                  </a:moveTo>
                  <a:cubicBezTo>
                    <a:pt x="165" y="396"/>
                    <a:pt x="1" y="888"/>
                    <a:pt x="15" y="1379"/>
                  </a:cubicBezTo>
                  <a:cubicBezTo>
                    <a:pt x="233" y="1474"/>
                    <a:pt x="438" y="1556"/>
                    <a:pt x="656" y="1638"/>
                  </a:cubicBezTo>
                  <a:cubicBezTo>
                    <a:pt x="724" y="1297"/>
                    <a:pt x="820" y="956"/>
                    <a:pt x="888" y="615"/>
                  </a:cubicBezTo>
                  <a:cubicBezTo>
                    <a:pt x="902" y="519"/>
                    <a:pt x="997" y="287"/>
                    <a:pt x="929" y="205"/>
                  </a:cubicBezTo>
                  <a:cubicBezTo>
                    <a:pt x="888" y="123"/>
                    <a:pt x="574" y="55"/>
                    <a:pt x="4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8031672" y="2208987"/>
              <a:ext cx="312672" cy="269747"/>
            </a:xfrm>
            <a:custGeom>
              <a:avLst/>
              <a:gdLst/>
              <a:ahLst/>
              <a:cxnLst/>
              <a:rect l="l" t="t" r="r" b="b"/>
              <a:pathLst>
                <a:path w="3386" h="2921" extrusionOk="0">
                  <a:moveTo>
                    <a:pt x="492" y="1"/>
                  </a:moveTo>
                  <a:cubicBezTo>
                    <a:pt x="137" y="383"/>
                    <a:pt x="1" y="1052"/>
                    <a:pt x="56" y="1598"/>
                  </a:cubicBezTo>
                  <a:cubicBezTo>
                    <a:pt x="451" y="1939"/>
                    <a:pt x="1011" y="2144"/>
                    <a:pt x="1434" y="2403"/>
                  </a:cubicBezTo>
                  <a:cubicBezTo>
                    <a:pt x="1666" y="2553"/>
                    <a:pt x="1912" y="2703"/>
                    <a:pt x="2171" y="2812"/>
                  </a:cubicBezTo>
                  <a:cubicBezTo>
                    <a:pt x="2342" y="2875"/>
                    <a:pt x="2525" y="2920"/>
                    <a:pt x="2708" y="2920"/>
                  </a:cubicBezTo>
                  <a:cubicBezTo>
                    <a:pt x="2803" y="2920"/>
                    <a:pt x="2897" y="2908"/>
                    <a:pt x="2990" y="2881"/>
                  </a:cubicBezTo>
                  <a:cubicBezTo>
                    <a:pt x="3127" y="2840"/>
                    <a:pt x="3263" y="2758"/>
                    <a:pt x="3331" y="2621"/>
                  </a:cubicBezTo>
                  <a:cubicBezTo>
                    <a:pt x="3359" y="2539"/>
                    <a:pt x="3386" y="2457"/>
                    <a:pt x="3359" y="2348"/>
                  </a:cubicBezTo>
                  <a:cubicBezTo>
                    <a:pt x="3345" y="1734"/>
                    <a:pt x="3004" y="1120"/>
                    <a:pt x="2471" y="792"/>
                  </a:cubicBezTo>
                  <a:cubicBezTo>
                    <a:pt x="2308" y="697"/>
                    <a:pt x="2117" y="588"/>
                    <a:pt x="1912" y="506"/>
                  </a:cubicBezTo>
                  <a:cubicBezTo>
                    <a:pt x="1571" y="356"/>
                    <a:pt x="1229" y="233"/>
                    <a:pt x="888" y="110"/>
                  </a:cubicBezTo>
                  <a:cubicBezTo>
                    <a:pt x="765" y="55"/>
                    <a:pt x="629" y="28"/>
                    <a:pt x="492" y="1"/>
                  </a:cubicBezTo>
                  <a:close/>
                </a:path>
              </a:pathLst>
            </a:custGeom>
            <a:solidFill>
              <a:srgbClr val="B8C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7658612" y="2381032"/>
              <a:ext cx="116075" cy="153759"/>
            </a:xfrm>
            <a:custGeom>
              <a:avLst/>
              <a:gdLst/>
              <a:ahLst/>
              <a:cxnLst/>
              <a:rect l="l" t="t" r="r" b="b"/>
              <a:pathLst>
                <a:path w="1257" h="1665" extrusionOk="0">
                  <a:moveTo>
                    <a:pt x="365" y="1"/>
                  </a:moveTo>
                  <a:cubicBezTo>
                    <a:pt x="344" y="1"/>
                    <a:pt x="322" y="3"/>
                    <a:pt x="301" y="8"/>
                  </a:cubicBezTo>
                  <a:cubicBezTo>
                    <a:pt x="206" y="48"/>
                    <a:pt x="137" y="144"/>
                    <a:pt x="97" y="253"/>
                  </a:cubicBezTo>
                  <a:cubicBezTo>
                    <a:pt x="1" y="526"/>
                    <a:pt x="28" y="840"/>
                    <a:pt x="165" y="1099"/>
                  </a:cubicBezTo>
                  <a:cubicBezTo>
                    <a:pt x="272" y="1314"/>
                    <a:pt x="624" y="1664"/>
                    <a:pt x="923" y="1664"/>
                  </a:cubicBezTo>
                  <a:cubicBezTo>
                    <a:pt x="1004" y="1664"/>
                    <a:pt x="1080" y="1638"/>
                    <a:pt x="1147" y="1577"/>
                  </a:cubicBezTo>
                  <a:cubicBezTo>
                    <a:pt x="1229" y="1495"/>
                    <a:pt x="1257" y="1372"/>
                    <a:pt x="1243" y="1250"/>
                  </a:cubicBezTo>
                  <a:cubicBezTo>
                    <a:pt x="1229" y="1099"/>
                    <a:pt x="1107" y="990"/>
                    <a:pt x="1025" y="881"/>
                  </a:cubicBezTo>
                  <a:cubicBezTo>
                    <a:pt x="943" y="758"/>
                    <a:pt x="874" y="635"/>
                    <a:pt x="820" y="499"/>
                  </a:cubicBezTo>
                  <a:cubicBezTo>
                    <a:pt x="765" y="390"/>
                    <a:pt x="738" y="253"/>
                    <a:pt x="642" y="144"/>
                  </a:cubicBezTo>
                  <a:cubicBezTo>
                    <a:pt x="575" y="54"/>
                    <a:pt x="469" y="1"/>
                    <a:pt x="365" y="1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7594342" y="2256916"/>
              <a:ext cx="400951" cy="292465"/>
            </a:xfrm>
            <a:custGeom>
              <a:avLst/>
              <a:gdLst/>
              <a:ahLst/>
              <a:cxnLst/>
              <a:rect l="l" t="t" r="r" b="b"/>
              <a:pathLst>
                <a:path w="4342" h="3167" extrusionOk="0">
                  <a:moveTo>
                    <a:pt x="1871" y="0"/>
                  </a:moveTo>
                  <a:lnTo>
                    <a:pt x="1" y="901"/>
                  </a:lnTo>
                  <a:lnTo>
                    <a:pt x="2471" y="3167"/>
                  </a:lnTo>
                  <a:lnTo>
                    <a:pt x="4341" y="2252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rgbClr val="95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7622137" y="2277048"/>
              <a:ext cx="345361" cy="250908"/>
            </a:xfrm>
            <a:custGeom>
              <a:avLst/>
              <a:gdLst/>
              <a:ahLst/>
              <a:cxnLst/>
              <a:rect l="l" t="t" r="r" b="b"/>
              <a:pathLst>
                <a:path w="3740" h="2717" extrusionOk="0">
                  <a:moveTo>
                    <a:pt x="1597" y="1"/>
                  </a:moveTo>
                  <a:lnTo>
                    <a:pt x="0" y="779"/>
                  </a:lnTo>
                  <a:lnTo>
                    <a:pt x="2129" y="2717"/>
                  </a:lnTo>
                  <a:lnTo>
                    <a:pt x="3740" y="1939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7657411" y="2304752"/>
              <a:ext cx="134912" cy="70738"/>
            </a:xfrm>
            <a:custGeom>
              <a:avLst/>
              <a:gdLst/>
              <a:ahLst/>
              <a:cxnLst/>
              <a:rect l="l" t="t" r="r" b="b"/>
              <a:pathLst>
                <a:path w="1461" h="766" extrusionOk="0">
                  <a:moveTo>
                    <a:pt x="1324" y="1"/>
                  </a:moveTo>
                  <a:lnTo>
                    <a:pt x="0" y="642"/>
                  </a:lnTo>
                  <a:lnTo>
                    <a:pt x="137" y="765"/>
                  </a:lnTo>
                  <a:lnTo>
                    <a:pt x="1461" y="12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7720388" y="2361546"/>
              <a:ext cx="135005" cy="70646"/>
            </a:xfrm>
            <a:custGeom>
              <a:avLst/>
              <a:gdLst/>
              <a:ahLst/>
              <a:cxnLst/>
              <a:rect l="l" t="t" r="r" b="b"/>
              <a:pathLst>
                <a:path w="1462" h="765" extrusionOk="0">
                  <a:moveTo>
                    <a:pt x="1325" y="0"/>
                  </a:moveTo>
                  <a:lnTo>
                    <a:pt x="1" y="642"/>
                  </a:lnTo>
                  <a:lnTo>
                    <a:pt x="137" y="764"/>
                  </a:lnTo>
                  <a:lnTo>
                    <a:pt x="1461" y="12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7740611" y="2380385"/>
              <a:ext cx="134912" cy="70738"/>
            </a:xfrm>
            <a:custGeom>
              <a:avLst/>
              <a:gdLst/>
              <a:ahLst/>
              <a:cxnLst/>
              <a:rect l="l" t="t" r="r" b="b"/>
              <a:pathLst>
                <a:path w="1461" h="766" extrusionOk="0">
                  <a:moveTo>
                    <a:pt x="1338" y="1"/>
                  </a:moveTo>
                  <a:lnTo>
                    <a:pt x="0" y="642"/>
                  </a:lnTo>
                  <a:lnTo>
                    <a:pt x="137" y="765"/>
                  </a:lnTo>
                  <a:lnTo>
                    <a:pt x="1461" y="124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7762034" y="2399317"/>
              <a:ext cx="136205" cy="70646"/>
            </a:xfrm>
            <a:custGeom>
              <a:avLst/>
              <a:gdLst/>
              <a:ahLst/>
              <a:cxnLst/>
              <a:rect l="l" t="t" r="r" b="b"/>
              <a:pathLst>
                <a:path w="1475" h="765" extrusionOk="0">
                  <a:moveTo>
                    <a:pt x="1338" y="1"/>
                  </a:moveTo>
                  <a:lnTo>
                    <a:pt x="0" y="642"/>
                  </a:lnTo>
                  <a:lnTo>
                    <a:pt x="123" y="765"/>
                  </a:lnTo>
                  <a:lnTo>
                    <a:pt x="1474" y="123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7783458" y="2418248"/>
              <a:ext cx="134912" cy="70646"/>
            </a:xfrm>
            <a:custGeom>
              <a:avLst/>
              <a:gdLst/>
              <a:ahLst/>
              <a:cxnLst/>
              <a:rect l="l" t="t" r="r" b="b"/>
              <a:pathLst>
                <a:path w="1461" h="765" extrusionOk="0">
                  <a:moveTo>
                    <a:pt x="1324" y="0"/>
                  </a:moveTo>
                  <a:lnTo>
                    <a:pt x="0" y="642"/>
                  </a:lnTo>
                  <a:lnTo>
                    <a:pt x="137" y="765"/>
                  </a:lnTo>
                  <a:lnTo>
                    <a:pt x="1461" y="12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7803588" y="2437180"/>
              <a:ext cx="134912" cy="70646"/>
            </a:xfrm>
            <a:custGeom>
              <a:avLst/>
              <a:gdLst/>
              <a:ahLst/>
              <a:cxnLst/>
              <a:rect l="l" t="t" r="r" b="b"/>
              <a:pathLst>
                <a:path w="1461" h="765" extrusionOk="0">
                  <a:moveTo>
                    <a:pt x="1325" y="0"/>
                  </a:moveTo>
                  <a:lnTo>
                    <a:pt x="1" y="642"/>
                  </a:lnTo>
                  <a:lnTo>
                    <a:pt x="137" y="764"/>
                  </a:lnTo>
                  <a:lnTo>
                    <a:pt x="1461" y="12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7614565" y="2254330"/>
              <a:ext cx="147563" cy="89669"/>
            </a:xfrm>
            <a:custGeom>
              <a:avLst/>
              <a:gdLst/>
              <a:ahLst/>
              <a:cxnLst/>
              <a:rect l="l" t="t" r="r" b="b"/>
              <a:pathLst>
                <a:path w="1598" h="971" extrusionOk="0">
                  <a:moveTo>
                    <a:pt x="1119" y="1"/>
                  </a:moveTo>
                  <a:lnTo>
                    <a:pt x="0" y="547"/>
                  </a:lnTo>
                  <a:lnTo>
                    <a:pt x="478" y="970"/>
                  </a:lnTo>
                  <a:lnTo>
                    <a:pt x="1597" y="438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7673756" y="2388789"/>
              <a:ext cx="254496" cy="184695"/>
            </a:xfrm>
            <a:custGeom>
              <a:avLst/>
              <a:gdLst/>
              <a:ahLst/>
              <a:cxnLst/>
              <a:rect l="l" t="t" r="r" b="b"/>
              <a:pathLst>
                <a:path w="2756" h="2000" extrusionOk="0">
                  <a:moveTo>
                    <a:pt x="892" y="0"/>
                  </a:moveTo>
                  <a:cubicBezTo>
                    <a:pt x="885" y="0"/>
                    <a:pt x="878" y="2"/>
                    <a:pt x="874" y="5"/>
                  </a:cubicBezTo>
                  <a:cubicBezTo>
                    <a:pt x="861" y="33"/>
                    <a:pt x="861" y="46"/>
                    <a:pt x="847" y="60"/>
                  </a:cubicBezTo>
                  <a:cubicBezTo>
                    <a:pt x="751" y="278"/>
                    <a:pt x="902" y="456"/>
                    <a:pt x="642" y="579"/>
                  </a:cubicBezTo>
                  <a:cubicBezTo>
                    <a:pt x="547" y="620"/>
                    <a:pt x="451" y="647"/>
                    <a:pt x="356" y="688"/>
                  </a:cubicBezTo>
                  <a:cubicBezTo>
                    <a:pt x="301" y="715"/>
                    <a:pt x="246" y="756"/>
                    <a:pt x="192" y="811"/>
                  </a:cubicBezTo>
                  <a:cubicBezTo>
                    <a:pt x="178" y="824"/>
                    <a:pt x="165" y="865"/>
                    <a:pt x="137" y="879"/>
                  </a:cubicBezTo>
                  <a:cubicBezTo>
                    <a:pt x="1" y="1097"/>
                    <a:pt x="274" y="1329"/>
                    <a:pt x="451" y="1439"/>
                  </a:cubicBezTo>
                  <a:cubicBezTo>
                    <a:pt x="847" y="1712"/>
                    <a:pt x="1325" y="1848"/>
                    <a:pt x="1775" y="1984"/>
                  </a:cubicBezTo>
                  <a:cubicBezTo>
                    <a:pt x="1813" y="1994"/>
                    <a:pt x="1862" y="2000"/>
                    <a:pt x="1916" y="2000"/>
                  </a:cubicBezTo>
                  <a:cubicBezTo>
                    <a:pt x="2234" y="2000"/>
                    <a:pt x="2755" y="1829"/>
                    <a:pt x="2580" y="1479"/>
                  </a:cubicBezTo>
                  <a:cubicBezTo>
                    <a:pt x="2444" y="1207"/>
                    <a:pt x="2021" y="1029"/>
                    <a:pt x="1748" y="961"/>
                  </a:cubicBezTo>
                  <a:cubicBezTo>
                    <a:pt x="1461" y="920"/>
                    <a:pt x="1215" y="797"/>
                    <a:pt x="1120" y="510"/>
                  </a:cubicBezTo>
                  <a:cubicBezTo>
                    <a:pt x="1065" y="374"/>
                    <a:pt x="1052" y="237"/>
                    <a:pt x="1011" y="115"/>
                  </a:cubicBezTo>
                  <a:cubicBezTo>
                    <a:pt x="997" y="74"/>
                    <a:pt x="997" y="46"/>
                    <a:pt x="956" y="33"/>
                  </a:cubicBezTo>
                  <a:cubicBezTo>
                    <a:pt x="946" y="13"/>
                    <a:pt x="914" y="0"/>
                    <a:pt x="892" y="0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7784658" y="2442166"/>
              <a:ext cx="88372" cy="148864"/>
            </a:xfrm>
            <a:custGeom>
              <a:avLst/>
              <a:gdLst/>
              <a:ahLst/>
              <a:cxnLst/>
              <a:rect l="l" t="t" r="r" b="b"/>
              <a:pathLst>
                <a:path w="957" h="1612" extrusionOk="0">
                  <a:moveTo>
                    <a:pt x="369" y="1"/>
                  </a:moveTo>
                  <a:cubicBezTo>
                    <a:pt x="96" y="424"/>
                    <a:pt x="1" y="929"/>
                    <a:pt x="69" y="1434"/>
                  </a:cubicBezTo>
                  <a:cubicBezTo>
                    <a:pt x="287" y="1502"/>
                    <a:pt x="506" y="1543"/>
                    <a:pt x="752" y="1611"/>
                  </a:cubicBezTo>
                  <a:cubicBezTo>
                    <a:pt x="779" y="1270"/>
                    <a:pt x="820" y="915"/>
                    <a:pt x="861" y="574"/>
                  </a:cubicBezTo>
                  <a:cubicBezTo>
                    <a:pt x="888" y="478"/>
                    <a:pt x="956" y="233"/>
                    <a:pt x="888" y="164"/>
                  </a:cubicBezTo>
                  <a:cubicBezTo>
                    <a:pt x="779" y="69"/>
                    <a:pt x="479" y="28"/>
                    <a:pt x="36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8221989" y="2040082"/>
              <a:ext cx="219406" cy="89115"/>
            </a:xfrm>
            <a:custGeom>
              <a:avLst/>
              <a:gdLst/>
              <a:ahLst/>
              <a:cxnLst/>
              <a:rect l="l" t="t" r="r" b="b"/>
              <a:pathLst>
                <a:path w="2376" h="965" extrusionOk="0">
                  <a:moveTo>
                    <a:pt x="2376" y="915"/>
                  </a:moveTo>
                  <a:lnTo>
                    <a:pt x="2376" y="915"/>
                  </a:lnTo>
                  <a:cubicBezTo>
                    <a:pt x="2376" y="915"/>
                    <a:pt x="2376" y="915"/>
                    <a:pt x="2376" y="915"/>
                  </a:cubicBezTo>
                  <a:close/>
                  <a:moveTo>
                    <a:pt x="2117" y="1"/>
                  </a:moveTo>
                  <a:cubicBezTo>
                    <a:pt x="1680" y="28"/>
                    <a:pt x="1216" y="83"/>
                    <a:pt x="752" y="110"/>
                  </a:cubicBezTo>
                  <a:cubicBezTo>
                    <a:pt x="588" y="137"/>
                    <a:pt x="397" y="151"/>
                    <a:pt x="260" y="274"/>
                  </a:cubicBezTo>
                  <a:cubicBezTo>
                    <a:pt x="137" y="369"/>
                    <a:pt x="1" y="697"/>
                    <a:pt x="69" y="847"/>
                  </a:cubicBezTo>
                  <a:cubicBezTo>
                    <a:pt x="102" y="945"/>
                    <a:pt x="287" y="965"/>
                    <a:pt x="462" y="965"/>
                  </a:cubicBezTo>
                  <a:cubicBezTo>
                    <a:pt x="579" y="965"/>
                    <a:pt x="692" y="956"/>
                    <a:pt x="752" y="956"/>
                  </a:cubicBezTo>
                  <a:cubicBezTo>
                    <a:pt x="764" y="957"/>
                    <a:pt x="788" y="958"/>
                    <a:pt x="821" y="958"/>
                  </a:cubicBezTo>
                  <a:cubicBezTo>
                    <a:pt x="1116" y="958"/>
                    <a:pt x="2137" y="913"/>
                    <a:pt x="2340" y="913"/>
                  </a:cubicBezTo>
                  <a:cubicBezTo>
                    <a:pt x="2363" y="913"/>
                    <a:pt x="2375" y="914"/>
                    <a:pt x="2376" y="915"/>
                  </a:cubicBezTo>
                  <a:lnTo>
                    <a:pt x="2376" y="915"/>
                  </a:lnTo>
                  <a:lnTo>
                    <a:pt x="211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7987625" y="2082931"/>
              <a:ext cx="584897" cy="949794"/>
            </a:xfrm>
            <a:custGeom>
              <a:avLst/>
              <a:gdLst/>
              <a:ahLst/>
              <a:cxnLst/>
              <a:rect l="l" t="t" r="r" b="b"/>
              <a:pathLst>
                <a:path w="6334" h="10285" extrusionOk="0">
                  <a:moveTo>
                    <a:pt x="4682" y="1"/>
                  </a:moveTo>
                  <a:cubicBezTo>
                    <a:pt x="4245" y="28"/>
                    <a:pt x="3836" y="69"/>
                    <a:pt x="3412" y="137"/>
                  </a:cubicBezTo>
                  <a:cubicBezTo>
                    <a:pt x="3126" y="178"/>
                    <a:pt x="2921" y="219"/>
                    <a:pt x="2716" y="438"/>
                  </a:cubicBezTo>
                  <a:cubicBezTo>
                    <a:pt x="2170" y="997"/>
                    <a:pt x="1679" y="2266"/>
                    <a:pt x="1515" y="3031"/>
                  </a:cubicBezTo>
                  <a:cubicBezTo>
                    <a:pt x="1379" y="3768"/>
                    <a:pt x="1433" y="3822"/>
                    <a:pt x="1365" y="4573"/>
                  </a:cubicBezTo>
                  <a:cubicBezTo>
                    <a:pt x="1283" y="5460"/>
                    <a:pt x="1147" y="6347"/>
                    <a:pt x="969" y="7207"/>
                  </a:cubicBezTo>
                  <a:cubicBezTo>
                    <a:pt x="833" y="7944"/>
                    <a:pt x="614" y="8763"/>
                    <a:pt x="0" y="9186"/>
                  </a:cubicBezTo>
                  <a:cubicBezTo>
                    <a:pt x="1024" y="9623"/>
                    <a:pt x="2048" y="10046"/>
                    <a:pt x="3140" y="10210"/>
                  </a:cubicBezTo>
                  <a:cubicBezTo>
                    <a:pt x="3438" y="10259"/>
                    <a:pt x="3743" y="10285"/>
                    <a:pt x="4047" y="10285"/>
                  </a:cubicBezTo>
                  <a:cubicBezTo>
                    <a:pt x="4855" y="10285"/>
                    <a:pt x="5659" y="10100"/>
                    <a:pt x="6333" y="9664"/>
                  </a:cubicBezTo>
                  <a:cubicBezTo>
                    <a:pt x="5910" y="9023"/>
                    <a:pt x="5801" y="8231"/>
                    <a:pt x="5801" y="7412"/>
                  </a:cubicBezTo>
                  <a:cubicBezTo>
                    <a:pt x="5801" y="6921"/>
                    <a:pt x="5842" y="6443"/>
                    <a:pt x="5856" y="5965"/>
                  </a:cubicBezTo>
                  <a:cubicBezTo>
                    <a:pt x="5883" y="5337"/>
                    <a:pt x="5937" y="4710"/>
                    <a:pt x="5951" y="4068"/>
                  </a:cubicBezTo>
                  <a:cubicBezTo>
                    <a:pt x="5978" y="3304"/>
                    <a:pt x="5937" y="2485"/>
                    <a:pt x="5801" y="1721"/>
                  </a:cubicBezTo>
                  <a:cubicBezTo>
                    <a:pt x="5774" y="1529"/>
                    <a:pt x="5733" y="1325"/>
                    <a:pt x="5678" y="1134"/>
                  </a:cubicBezTo>
                  <a:cubicBezTo>
                    <a:pt x="5665" y="1106"/>
                    <a:pt x="5665" y="1052"/>
                    <a:pt x="5651" y="1024"/>
                  </a:cubicBezTo>
                  <a:cubicBezTo>
                    <a:pt x="5501" y="683"/>
                    <a:pt x="5228" y="205"/>
                    <a:pt x="4859" y="1"/>
                  </a:cubicBezTo>
                  <a:close/>
                </a:path>
              </a:pathLst>
            </a:custGeom>
            <a:solidFill>
              <a:srgbClr val="B8C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7803588" y="2280834"/>
              <a:ext cx="508068" cy="399218"/>
            </a:xfrm>
            <a:custGeom>
              <a:avLst/>
              <a:gdLst/>
              <a:ahLst/>
              <a:cxnLst/>
              <a:rect l="l" t="t" r="r" b="b"/>
              <a:pathLst>
                <a:path w="5502" h="4323" extrusionOk="0">
                  <a:moveTo>
                    <a:pt x="4819" y="1"/>
                  </a:moveTo>
                  <a:cubicBezTo>
                    <a:pt x="4395" y="14"/>
                    <a:pt x="4054" y="383"/>
                    <a:pt x="3836" y="738"/>
                  </a:cubicBezTo>
                  <a:cubicBezTo>
                    <a:pt x="3617" y="1093"/>
                    <a:pt x="3426" y="1502"/>
                    <a:pt x="3099" y="1775"/>
                  </a:cubicBezTo>
                  <a:cubicBezTo>
                    <a:pt x="2900" y="1945"/>
                    <a:pt x="2600" y="2004"/>
                    <a:pt x="2265" y="2004"/>
                  </a:cubicBezTo>
                  <a:cubicBezTo>
                    <a:pt x="1659" y="2004"/>
                    <a:pt x="942" y="1808"/>
                    <a:pt x="519" y="1720"/>
                  </a:cubicBezTo>
                  <a:cubicBezTo>
                    <a:pt x="42" y="2198"/>
                    <a:pt x="1" y="2744"/>
                    <a:pt x="233" y="3386"/>
                  </a:cubicBezTo>
                  <a:cubicBezTo>
                    <a:pt x="929" y="3684"/>
                    <a:pt x="2234" y="4323"/>
                    <a:pt x="3206" y="4323"/>
                  </a:cubicBezTo>
                  <a:cubicBezTo>
                    <a:pt x="3434" y="4323"/>
                    <a:pt x="3643" y="4287"/>
                    <a:pt x="3822" y="4204"/>
                  </a:cubicBezTo>
                  <a:cubicBezTo>
                    <a:pt x="4136" y="4041"/>
                    <a:pt x="4382" y="3768"/>
                    <a:pt x="4587" y="3467"/>
                  </a:cubicBezTo>
                  <a:cubicBezTo>
                    <a:pt x="4709" y="3290"/>
                    <a:pt x="4805" y="3113"/>
                    <a:pt x="4887" y="2921"/>
                  </a:cubicBezTo>
                  <a:cubicBezTo>
                    <a:pt x="5092" y="2512"/>
                    <a:pt x="5296" y="2089"/>
                    <a:pt x="5405" y="1625"/>
                  </a:cubicBezTo>
                  <a:cubicBezTo>
                    <a:pt x="5501" y="1161"/>
                    <a:pt x="5474" y="683"/>
                    <a:pt x="5269" y="274"/>
                  </a:cubicBezTo>
                  <a:cubicBezTo>
                    <a:pt x="5242" y="192"/>
                    <a:pt x="5187" y="123"/>
                    <a:pt x="5105" y="69"/>
                  </a:cubicBezTo>
                  <a:cubicBezTo>
                    <a:pt x="5010" y="14"/>
                    <a:pt x="4914" y="1"/>
                    <a:pt x="4819" y="1"/>
                  </a:cubicBezTo>
                  <a:close/>
                </a:path>
              </a:pathLst>
            </a:custGeom>
            <a:solidFill>
              <a:srgbClr val="B8C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8082091" y="2140372"/>
              <a:ext cx="274904" cy="506895"/>
            </a:xfrm>
            <a:custGeom>
              <a:avLst/>
              <a:gdLst/>
              <a:ahLst/>
              <a:cxnLst/>
              <a:rect l="l" t="t" r="r" b="b"/>
              <a:pathLst>
                <a:path w="2977" h="5489" extrusionOk="0">
                  <a:moveTo>
                    <a:pt x="2006" y="1"/>
                  </a:moveTo>
                  <a:cubicBezTo>
                    <a:pt x="1834" y="1"/>
                    <a:pt x="1662" y="49"/>
                    <a:pt x="1516" y="143"/>
                  </a:cubicBezTo>
                  <a:cubicBezTo>
                    <a:pt x="1311" y="266"/>
                    <a:pt x="1216" y="539"/>
                    <a:pt x="1106" y="744"/>
                  </a:cubicBezTo>
                  <a:cubicBezTo>
                    <a:pt x="997" y="989"/>
                    <a:pt x="874" y="1249"/>
                    <a:pt x="793" y="1522"/>
                  </a:cubicBezTo>
                  <a:cubicBezTo>
                    <a:pt x="697" y="1795"/>
                    <a:pt x="629" y="2081"/>
                    <a:pt x="547" y="2354"/>
                  </a:cubicBezTo>
                  <a:cubicBezTo>
                    <a:pt x="410" y="2818"/>
                    <a:pt x="219" y="3269"/>
                    <a:pt x="124" y="3719"/>
                  </a:cubicBezTo>
                  <a:cubicBezTo>
                    <a:pt x="15" y="4183"/>
                    <a:pt x="1" y="4702"/>
                    <a:pt x="178" y="5139"/>
                  </a:cubicBezTo>
                  <a:cubicBezTo>
                    <a:pt x="278" y="5394"/>
                    <a:pt x="477" y="5489"/>
                    <a:pt x="703" y="5489"/>
                  </a:cubicBezTo>
                  <a:cubicBezTo>
                    <a:pt x="1033" y="5489"/>
                    <a:pt x="1420" y="5286"/>
                    <a:pt x="1639" y="5084"/>
                  </a:cubicBezTo>
                  <a:cubicBezTo>
                    <a:pt x="1966" y="4784"/>
                    <a:pt x="2117" y="4361"/>
                    <a:pt x="2253" y="3924"/>
                  </a:cubicBezTo>
                  <a:cubicBezTo>
                    <a:pt x="2389" y="3501"/>
                    <a:pt x="2540" y="3091"/>
                    <a:pt x="2676" y="2668"/>
                  </a:cubicBezTo>
                  <a:cubicBezTo>
                    <a:pt x="2799" y="2313"/>
                    <a:pt x="2935" y="1849"/>
                    <a:pt x="2976" y="1385"/>
                  </a:cubicBezTo>
                  <a:cubicBezTo>
                    <a:pt x="2976" y="962"/>
                    <a:pt x="2908" y="553"/>
                    <a:pt x="2635" y="266"/>
                  </a:cubicBezTo>
                  <a:cubicBezTo>
                    <a:pt x="2464" y="87"/>
                    <a:pt x="2234" y="1"/>
                    <a:pt x="2006" y="1"/>
                  </a:cubicBezTo>
                  <a:close/>
                </a:path>
              </a:pathLst>
            </a:custGeom>
            <a:solidFill>
              <a:srgbClr val="B8C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8114872" y="2162351"/>
              <a:ext cx="97144" cy="244629"/>
            </a:xfrm>
            <a:custGeom>
              <a:avLst/>
              <a:gdLst/>
              <a:ahLst/>
              <a:cxnLst/>
              <a:rect l="l" t="t" r="r" b="b"/>
              <a:pathLst>
                <a:path w="1052" h="2649" fill="none" extrusionOk="0">
                  <a:moveTo>
                    <a:pt x="1" y="2649"/>
                  </a:moveTo>
                  <a:cubicBezTo>
                    <a:pt x="206" y="1707"/>
                    <a:pt x="547" y="820"/>
                    <a:pt x="1052" y="1"/>
                  </a:cubicBezTo>
                </a:path>
              </a:pathLst>
            </a:custGeom>
            <a:noFill/>
            <a:ln w="2050" cap="flat" cmpd="sng">
              <a:solidFill>
                <a:srgbClr val="BD4120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8085877" y="2335042"/>
              <a:ext cx="266039" cy="354245"/>
            </a:xfrm>
            <a:custGeom>
              <a:avLst/>
              <a:gdLst/>
              <a:ahLst/>
              <a:cxnLst/>
              <a:rect l="l" t="t" r="r" b="b"/>
              <a:pathLst>
                <a:path w="2881" h="3836" fill="none" extrusionOk="0">
                  <a:moveTo>
                    <a:pt x="2881" y="1"/>
                  </a:moveTo>
                  <a:cubicBezTo>
                    <a:pt x="2690" y="492"/>
                    <a:pt x="2499" y="983"/>
                    <a:pt x="2335" y="1475"/>
                  </a:cubicBezTo>
                  <a:cubicBezTo>
                    <a:pt x="2198" y="1843"/>
                    <a:pt x="2076" y="2280"/>
                    <a:pt x="1816" y="2594"/>
                  </a:cubicBezTo>
                  <a:cubicBezTo>
                    <a:pt x="1570" y="2880"/>
                    <a:pt x="1338" y="3208"/>
                    <a:pt x="1038" y="3440"/>
                  </a:cubicBezTo>
                  <a:cubicBezTo>
                    <a:pt x="752" y="3686"/>
                    <a:pt x="369" y="3836"/>
                    <a:pt x="1" y="3795"/>
                  </a:cubicBezTo>
                </a:path>
              </a:pathLst>
            </a:custGeom>
            <a:noFill/>
            <a:ln w="2050" cap="flat" cmpd="sng">
              <a:solidFill>
                <a:srgbClr val="BD4120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8334184" y="2345108"/>
              <a:ext cx="36660" cy="37955"/>
            </a:xfrm>
            <a:custGeom>
              <a:avLst/>
              <a:gdLst/>
              <a:ahLst/>
              <a:cxnLst/>
              <a:rect l="l" t="t" r="r" b="b"/>
              <a:pathLst>
                <a:path w="397" h="411" fill="none" extrusionOk="0">
                  <a:moveTo>
                    <a:pt x="397" y="1"/>
                  </a:moveTo>
                  <a:cubicBezTo>
                    <a:pt x="219" y="110"/>
                    <a:pt x="83" y="246"/>
                    <a:pt x="1" y="410"/>
                  </a:cubicBezTo>
                </a:path>
              </a:pathLst>
            </a:custGeom>
            <a:noFill/>
            <a:ln w="2050" cap="flat" cmpd="sng">
              <a:solidFill>
                <a:srgbClr val="BD4120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7817439" y="2187285"/>
              <a:ext cx="146271" cy="150342"/>
            </a:xfrm>
            <a:custGeom>
              <a:avLst/>
              <a:gdLst/>
              <a:ahLst/>
              <a:cxnLst/>
              <a:rect l="l" t="t" r="r" b="b"/>
              <a:pathLst>
                <a:path w="1584" h="1628" extrusionOk="0">
                  <a:moveTo>
                    <a:pt x="1502" y="0"/>
                  </a:moveTo>
                  <a:cubicBezTo>
                    <a:pt x="1485" y="0"/>
                    <a:pt x="1468" y="10"/>
                    <a:pt x="1447" y="31"/>
                  </a:cubicBezTo>
                  <a:lnTo>
                    <a:pt x="124" y="1409"/>
                  </a:lnTo>
                  <a:lnTo>
                    <a:pt x="1" y="1628"/>
                  </a:lnTo>
                  <a:lnTo>
                    <a:pt x="219" y="1505"/>
                  </a:lnTo>
                  <a:lnTo>
                    <a:pt x="1557" y="126"/>
                  </a:lnTo>
                  <a:cubicBezTo>
                    <a:pt x="1584" y="99"/>
                    <a:pt x="1584" y="58"/>
                    <a:pt x="1557" y="31"/>
                  </a:cubicBezTo>
                  <a:cubicBezTo>
                    <a:pt x="1536" y="10"/>
                    <a:pt x="1519" y="0"/>
                    <a:pt x="1502" y="0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FD3BE1-29F4-42A6-96E1-732FA2EE5255}"/>
              </a:ext>
            </a:extLst>
          </p:cNvPr>
          <p:cNvSpPr txBox="1"/>
          <p:nvPr/>
        </p:nvSpPr>
        <p:spPr>
          <a:xfrm>
            <a:off x="196629" y="735550"/>
            <a:ext cx="66451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The most valuable asset of any business is its customers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Keeping these customers happy can increase revenue and foster meaningful long-term relationships with them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One of the most well-known issues in business is customer attrition or loss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Getting a new customer is five times more expensive than keeping an existing one.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Company needs to make an investment in gaining new customers if you want your business to expand.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Every time a customer goes, a sizable investment is lost.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Understanding what keeps customers engaged is therefore very important information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Since it may help create retention strategies and implement operational procedures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24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4"/>
          <p:cNvSpPr txBox="1">
            <a:spLocks noGrp="1"/>
          </p:cNvSpPr>
          <p:nvPr>
            <p:ph type="title"/>
          </p:nvPr>
        </p:nvSpPr>
        <p:spPr>
          <a:xfrm>
            <a:off x="453150" y="374328"/>
            <a:ext cx="82377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for Customer Attrition</a:t>
            </a:r>
            <a:endParaRPr dirty="0"/>
          </a:p>
        </p:txBody>
      </p:sp>
      <p:sp>
        <p:nvSpPr>
          <p:cNvPr id="1283" name="Google Shape;1283;p44"/>
          <p:cNvSpPr/>
          <p:nvPr/>
        </p:nvSpPr>
        <p:spPr>
          <a:xfrm>
            <a:off x="6059069" y="1103612"/>
            <a:ext cx="2670600" cy="3465900"/>
          </a:xfrm>
          <a:prstGeom prst="roundRect">
            <a:avLst>
              <a:gd name="adj" fmla="val 11296"/>
            </a:avLst>
          </a:prstGeom>
          <a:solidFill>
            <a:srgbClr val="E7E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44"/>
          <p:cNvGrpSpPr/>
          <p:nvPr/>
        </p:nvGrpSpPr>
        <p:grpSpPr>
          <a:xfrm>
            <a:off x="6237819" y="1404858"/>
            <a:ext cx="2322300" cy="3164827"/>
            <a:chOff x="9278125" y="-2273329"/>
            <a:chExt cx="2322300" cy="3164827"/>
          </a:xfrm>
        </p:grpSpPr>
        <p:sp>
          <p:nvSpPr>
            <p:cNvPr id="1285" name="Google Shape;1285;p44"/>
            <p:cNvSpPr/>
            <p:nvPr/>
          </p:nvSpPr>
          <p:spPr>
            <a:xfrm>
              <a:off x="10072700" y="-517150"/>
              <a:ext cx="739200" cy="396900"/>
            </a:xfrm>
            <a:prstGeom prst="rect">
              <a:avLst/>
            </a:prstGeom>
            <a:solidFill>
              <a:srgbClr val="F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11132785" y="-85025"/>
              <a:ext cx="467640" cy="976505"/>
            </a:xfrm>
            <a:custGeom>
              <a:avLst/>
              <a:gdLst/>
              <a:ahLst/>
              <a:cxnLst/>
              <a:rect l="l" t="t" r="r" b="b"/>
              <a:pathLst>
                <a:path w="9971" h="20821" extrusionOk="0">
                  <a:moveTo>
                    <a:pt x="3952" y="0"/>
                  </a:moveTo>
                  <a:cubicBezTo>
                    <a:pt x="2949" y="0"/>
                    <a:pt x="2067" y="699"/>
                    <a:pt x="1885" y="1702"/>
                  </a:cubicBezTo>
                  <a:cubicBezTo>
                    <a:pt x="943" y="6565"/>
                    <a:pt x="0" y="15927"/>
                    <a:pt x="244" y="20821"/>
                  </a:cubicBezTo>
                  <a:lnTo>
                    <a:pt x="9970" y="20821"/>
                  </a:lnTo>
                  <a:cubicBezTo>
                    <a:pt x="8450" y="13891"/>
                    <a:pt x="6870" y="5076"/>
                    <a:pt x="6019" y="1581"/>
                  </a:cubicBezTo>
                  <a:cubicBezTo>
                    <a:pt x="5776" y="638"/>
                    <a:pt x="4924" y="0"/>
                    <a:pt x="3952" y="0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11196950" y="-252400"/>
              <a:ext cx="313667" cy="546596"/>
            </a:xfrm>
            <a:custGeom>
              <a:avLst/>
              <a:gdLst/>
              <a:ahLst/>
              <a:cxnLst/>
              <a:rect l="l" t="t" r="r" b="b"/>
              <a:pathLst>
                <a:path w="6688" h="12154" extrusionOk="0">
                  <a:moveTo>
                    <a:pt x="2655" y="1"/>
                  </a:moveTo>
                  <a:cubicBezTo>
                    <a:pt x="2576" y="1"/>
                    <a:pt x="2501" y="37"/>
                    <a:pt x="2432" y="117"/>
                  </a:cubicBezTo>
                  <a:cubicBezTo>
                    <a:pt x="2037" y="542"/>
                    <a:pt x="790" y="6074"/>
                    <a:pt x="0" y="12153"/>
                  </a:cubicBezTo>
                  <a:lnTo>
                    <a:pt x="6687" y="12153"/>
                  </a:lnTo>
                  <a:cubicBezTo>
                    <a:pt x="5775" y="8354"/>
                    <a:pt x="5015" y="5345"/>
                    <a:pt x="4651" y="3946"/>
                  </a:cubicBezTo>
                  <a:cubicBezTo>
                    <a:pt x="4438" y="3126"/>
                    <a:pt x="4164" y="2335"/>
                    <a:pt x="3830" y="1545"/>
                  </a:cubicBezTo>
                  <a:cubicBezTo>
                    <a:pt x="3479" y="794"/>
                    <a:pt x="3025" y="1"/>
                    <a:pt x="2655" y="1"/>
                  </a:cubicBezTo>
                  <a:close/>
                </a:path>
              </a:pathLst>
            </a:custGeom>
            <a:solidFill>
              <a:srgbClr val="AAC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9278125" y="-85025"/>
              <a:ext cx="466186" cy="976505"/>
            </a:xfrm>
            <a:custGeom>
              <a:avLst/>
              <a:gdLst/>
              <a:ahLst/>
              <a:cxnLst/>
              <a:rect l="l" t="t" r="r" b="b"/>
              <a:pathLst>
                <a:path w="9940" h="20821" extrusionOk="0">
                  <a:moveTo>
                    <a:pt x="5989" y="0"/>
                  </a:moveTo>
                  <a:cubicBezTo>
                    <a:pt x="5046" y="0"/>
                    <a:pt x="4195" y="638"/>
                    <a:pt x="3952" y="1581"/>
                  </a:cubicBezTo>
                  <a:cubicBezTo>
                    <a:pt x="3071" y="5076"/>
                    <a:pt x="1520" y="13891"/>
                    <a:pt x="1" y="20821"/>
                  </a:cubicBezTo>
                  <a:lnTo>
                    <a:pt x="9727" y="20821"/>
                  </a:lnTo>
                  <a:cubicBezTo>
                    <a:pt x="9940" y="15927"/>
                    <a:pt x="8998" y="6565"/>
                    <a:pt x="8086" y="1702"/>
                  </a:cubicBezTo>
                  <a:cubicBezTo>
                    <a:pt x="7903" y="699"/>
                    <a:pt x="7022" y="0"/>
                    <a:pt x="5989" y="0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9367950" y="-252400"/>
              <a:ext cx="313650" cy="546596"/>
            </a:xfrm>
            <a:custGeom>
              <a:avLst/>
              <a:gdLst/>
              <a:ahLst/>
              <a:cxnLst/>
              <a:rect l="l" t="t" r="r" b="b"/>
              <a:pathLst>
                <a:path w="6688" h="12154" extrusionOk="0">
                  <a:moveTo>
                    <a:pt x="4005" y="1"/>
                  </a:moveTo>
                  <a:cubicBezTo>
                    <a:pt x="3641" y="1"/>
                    <a:pt x="3203" y="794"/>
                    <a:pt x="2827" y="1545"/>
                  </a:cubicBezTo>
                  <a:cubicBezTo>
                    <a:pt x="2493" y="2335"/>
                    <a:pt x="2219" y="3126"/>
                    <a:pt x="2007" y="3946"/>
                  </a:cubicBezTo>
                  <a:cubicBezTo>
                    <a:pt x="1642" y="5345"/>
                    <a:pt x="912" y="8354"/>
                    <a:pt x="1" y="12153"/>
                  </a:cubicBezTo>
                  <a:lnTo>
                    <a:pt x="6688" y="12153"/>
                  </a:lnTo>
                  <a:cubicBezTo>
                    <a:pt x="5897" y="6074"/>
                    <a:pt x="4621" y="542"/>
                    <a:pt x="4226" y="117"/>
                  </a:cubicBezTo>
                  <a:cubicBezTo>
                    <a:pt x="4156" y="37"/>
                    <a:pt x="4082" y="1"/>
                    <a:pt x="4005" y="1"/>
                  </a:cubicBezTo>
                  <a:close/>
                </a:path>
              </a:pathLst>
            </a:custGeom>
            <a:solidFill>
              <a:srgbClr val="AAC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9581750" y="-1098625"/>
              <a:ext cx="1726436" cy="1967736"/>
            </a:xfrm>
            <a:custGeom>
              <a:avLst/>
              <a:gdLst/>
              <a:ahLst/>
              <a:cxnLst/>
              <a:rect l="l" t="t" r="r" b="b"/>
              <a:pathLst>
                <a:path w="36811" h="41248" extrusionOk="0">
                  <a:moveTo>
                    <a:pt x="14013" y="1"/>
                  </a:moveTo>
                  <a:lnTo>
                    <a:pt x="13405" y="9028"/>
                  </a:lnTo>
                  <a:cubicBezTo>
                    <a:pt x="13314" y="10457"/>
                    <a:pt x="12463" y="11703"/>
                    <a:pt x="11186" y="12311"/>
                  </a:cubicBezTo>
                  <a:lnTo>
                    <a:pt x="1" y="17539"/>
                  </a:lnTo>
                  <a:lnTo>
                    <a:pt x="3284" y="41248"/>
                  </a:lnTo>
                  <a:lnTo>
                    <a:pt x="34226" y="41248"/>
                  </a:lnTo>
                  <a:lnTo>
                    <a:pt x="36810" y="18086"/>
                  </a:lnTo>
                  <a:lnTo>
                    <a:pt x="25655" y="12311"/>
                  </a:lnTo>
                  <a:cubicBezTo>
                    <a:pt x="24469" y="11703"/>
                    <a:pt x="23679" y="10518"/>
                    <a:pt x="23558" y="9180"/>
                  </a:cubicBezTo>
                  <a:cubicBezTo>
                    <a:pt x="23284" y="5898"/>
                    <a:pt x="22798" y="1"/>
                    <a:pt x="22798" y="1"/>
                  </a:cubicBezTo>
                  <a:close/>
                </a:path>
              </a:pathLst>
            </a:custGeom>
            <a:solidFill>
              <a:srgbClr val="985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9554700" y="-514350"/>
              <a:ext cx="1777698" cy="1405849"/>
            </a:xfrm>
            <a:custGeom>
              <a:avLst/>
              <a:gdLst/>
              <a:ahLst/>
              <a:cxnLst/>
              <a:rect l="l" t="t" r="r" b="b"/>
              <a:pathLst>
                <a:path w="37904" h="30852" extrusionOk="0">
                  <a:moveTo>
                    <a:pt x="11095" y="0"/>
                  </a:moveTo>
                  <a:lnTo>
                    <a:pt x="0" y="5836"/>
                  </a:lnTo>
                  <a:lnTo>
                    <a:pt x="2371" y="30852"/>
                  </a:lnTo>
                  <a:lnTo>
                    <a:pt x="35594" y="30852"/>
                  </a:lnTo>
                  <a:lnTo>
                    <a:pt x="37904" y="5927"/>
                  </a:lnTo>
                  <a:lnTo>
                    <a:pt x="26870" y="213"/>
                  </a:lnTo>
                  <a:cubicBezTo>
                    <a:pt x="26870" y="213"/>
                    <a:pt x="25107" y="8085"/>
                    <a:pt x="19028" y="8085"/>
                  </a:cubicBezTo>
                  <a:cubicBezTo>
                    <a:pt x="12888" y="8085"/>
                    <a:pt x="11095" y="0"/>
                    <a:pt x="11095" y="0"/>
                  </a:cubicBezTo>
                  <a:close/>
                </a:path>
              </a:pathLst>
            </a:custGeom>
            <a:solidFill>
              <a:srgbClr val="AAC1EC"/>
            </a:solidFill>
            <a:ln w="9525" cap="flat" cmpd="sng">
              <a:solidFill>
                <a:srgbClr val="AAC1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10784133" y="-1523069"/>
              <a:ext cx="207579" cy="369244"/>
            </a:xfrm>
            <a:custGeom>
              <a:avLst/>
              <a:gdLst/>
              <a:ahLst/>
              <a:cxnLst/>
              <a:rect l="l" t="t" r="r" b="b"/>
              <a:pathLst>
                <a:path w="4426" h="7873" extrusionOk="0">
                  <a:moveTo>
                    <a:pt x="2785" y="1"/>
                  </a:moveTo>
                  <a:cubicBezTo>
                    <a:pt x="1762" y="1"/>
                    <a:pt x="994" y="1270"/>
                    <a:pt x="808" y="2121"/>
                  </a:cubicBezTo>
                  <a:cubicBezTo>
                    <a:pt x="639" y="2937"/>
                    <a:pt x="1" y="7873"/>
                    <a:pt x="1453" y="7873"/>
                  </a:cubicBezTo>
                  <a:cubicBezTo>
                    <a:pt x="1569" y="7873"/>
                    <a:pt x="1698" y="7841"/>
                    <a:pt x="1842" y="7774"/>
                  </a:cubicBezTo>
                  <a:cubicBezTo>
                    <a:pt x="2146" y="7653"/>
                    <a:pt x="2358" y="7409"/>
                    <a:pt x="2571" y="7166"/>
                  </a:cubicBezTo>
                  <a:cubicBezTo>
                    <a:pt x="3787" y="5738"/>
                    <a:pt x="4425" y="3762"/>
                    <a:pt x="4243" y="1847"/>
                  </a:cubicBezTo>
                  <a:cubicBezTo>
                    <a:pt x="4152" y="1118"/>
                    <a:pt x="3817" y="327"/>
                    <a:pt x="3240" y="84"/>
                  </a:cubicBezTo>
                  <a:cubicBezTo>
                    <a:pt x="3083" y="27"/>
                    <a:pt x="2931" y="1"/>
                    <a:pt x="2785" y="1"/>
                  </a:cubicBezTo>
                  <a:close/>
                </a:path>
              </a:pathLst>
            </a:custGeom>
            <a:solidFill>
              <a:srgbClr val="985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9912500" y="-1540675"/>
              <a:ext cx="206126" cy="386860"/>
            </a:xfrm>
            <a:custGeom>
              <a:avLst/>
              <a:gdLst/>
              <a:ahLst/>
              <a:cxnLst/>
              <a:rect l="l" t="t" r="r" b="b"/>
              <a:pathLst>
                <a:path w="4395" h="7873" extrusionOk="0">
                  <a:moveTo>
                    <a:pt x="1631" y="1"/>
                  </a:moveTo>
                  <a:cubicBezTo>
                    <a:pt x="1487" y="1"/>
                    <a:pt x="1339" y="27"/>
                    <a:pt x="1186" y="84"/>
                  </a:cubicBezTo>
                  <a:cubicBezTo>
                    <a:pt x="578" y="327"/>
                    <a:pt x="244" y="1118"/>
                    <a:pt x="183" y="1847"/>
                  </a:cubicBezTo>
                  <a:cubicBezTo>
                    <a:pt x="1" y="3762"/>
                    <a:pt x="609" y="5738"/>
                    <a:pt x="1855" y="7166"/>
                  </a:cubicBezTo>
                  <a:cubicBezTo>
                    <a:pt x="2037" y="7409"/>
                    <a:pt x="2280" y="7653"/>
                    <a:pt x="2554" y="7774"/>
                  </a:cubicBezTo>
                  <a:cubicBezTo>
                    <a:pt x="2698" y="7841"/>
                    <a:pt x="2827" y="7873"/>
                    <a:pt x="2942" y="7873"/>
                  </a:cubicBezTo>
                  <a:cubicBezTo>
                    <a:pt x="4394" y="7873"/>
                    <a:pt x="3756" y="2937"/>
                    <a:pt x="3587" y="2121"/>
                  </a:cubicBezTo>
                  <a:cubicBezTo>
                    <a:pt x="3401" y="1270"/>
                    <a:pt x="2634" y="1"/>
                    <a:pt x="1631" y="1"/>
                  </a:cubicBezTo>
                  <a:close/>
                </a:path>
              </a:pathLst>
            </a:custGeom>
            <a:solidFill>
              <a:srgbClr val="985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10026558" y="-2060966"/>
              <a:ext cx="861084" cy="1270333"/>
            </a:xfrm>
            <a:custGeom>
              <a:avLst/>
              <a:gdLst/>
              <a:ahLst/>
              <a:cxnLst/>
              <a:rect l="l" t="t" r="r" b="b"/>
              <a:pathLst>
                <a:path w="18360" h="27086" extrusionOk="0">
                  <a:moveTo>
                    <a:pt x="9610" y="1"/>
                  </a:moveTo>
                  <a:cubicBezTo>
                    <a:pt x="7910" y="1"/>
                    <a:pt x="6195" y="385"/>
                    <a:pt x="4712" y="1219"/>
                  </a:cubicBezTo>
                  <a:cubicBezTo>
                    <a:pt x="2675" y="2374"/>
                    <a:pt x="1338" y="4441"/>
                    <a:pt x="760" y="6690"/>
                  </a:cubicBezTo>
                  <a:cubicBezTo>
                    <a:pt x="395" y="8088"/>
                    <a:pt x="152" y="9608"/>
                    <a:pt x="92" y="11128"/>
                  </a:cubicBezTo>
                  <a:cubicBezTo>
                    <a:pt x="0" y="12435"/>
                    <a:pt x="31" y="13742"/>
                    <a:pt x="183" y="14988"/>
                  </a:cubicBezTo>
                  <a:cubicBezTo>
                    <a:pt x="547" y="18088"/>
                    <a:pt x="1611" y="21249"/>
                    <a:pt x="3465" y="23711"/>
                  </a:cubicBezTo>
                  <a:cubicBezTo>
                    <a:pt x="4712" y="25353"/>
                    <a:pt x="6414" y="26751"/>
                    <a:pt x="8511" y="27024"/>
                  </a:cubicBezTo>
                  <a:cubicBezTo>
                    <a:pt x="8785" y="27055"/>
                    <a:pt x="9089" y="27085"/>
                    <a:pt x="9393" y="27085"/>
                  </a:cubicBezTo>
                  <a:cubicBezTo>
                    <a:pt x="11277" y="27024"/>
                    <a:pt x="12949" y="25961"/>
                    <a:pt x="14226" y="24562"/>
                  </a:cubicBezTo>
                  <a:cubicBezTo>
                    <a:pt x="15806" y="22769"/>
                    <a:pt x="16809" y="20459"/>
                    <a:pt x="17387" y="18149"/>
                  </a:cubicBezTo>
                  <a:cubicBezTo>
                    <a:pt x="18116" y="15322"/>
                    <a:pt x="18359" y="12343"/>
                    <a:pt x="18116" y="9425"/>
                  </a:cubicBezTo>
                  <a:cubicBezTo>
                    <a:pt x="17934" y="7450"/>
                    <a:pt x="17843" y="4927"/>
                    <a:pt x="16718" y="3255"/>
                  </a:cubicBezTo>
                  <a:cubicBezTo>
                    <a:pt x="15654" y="1675"/>
                    <a:pt x="13922" y="671"/>
                    <a:pt x="12098" y="276"/>
                  </a:cubicBezTo>
                  <a:cubicBezTo>
                    <a:pt x="11292" y="95"/>
                    <a:pt x="10453" y="1"/>
                    <a:pt x="9610" y="1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9958130" y="-2273329"/>
              <a:ext cx="989356" cy="925290"/>
            </a:xfrm>
            <a:custGeom>
              <a:avLst/>
              <a:gdLst/>
              <a:ahLst/>
              <a:cxnLst/>
              <a:rect l="l" t="t" r="r" b="b"/>
              <a:pathLst>
                <a:path w="21095" h="19729" extrusionOk="0">
                  <a:moveTo>
                    <a:pt x="10301" y="0"/>
                  </a:moveTo>
                  <a:cubicBezTo>
                    <a:pt x="8362" y="0"/>
                    <a:pt x="6510" y="465"/>
                    <a:pt x="4772" y="1643"/>
                  </a:cubicBezTo>
                  <a:cubicBezTo>
                    <a:pt x="2736" y="3041"/>
                    <a:pt x="1216" y="5139"/>
                    <a:pt x="517" y="7510"/>
                  </a:cubicBezTo>
                  <a:cubicBezTo>
                    <a:pt x="122" y="8877"/>
                    <a:pt x="0" y="12403"/>
                    <a:pt x="0" y="13801"/>
                  </a:cubicBezTo>
                  <a:cubicBezTo>
                    <a:pt x="0" y="14531"/>
                    <a:pt x="31" y="15260"/>
                    <a:pt x="61" y="15960"/>
                  </a:cubicBezTo>
                  <a:cubicBezTo>
                    <a:pt x="61" y="15960"/>
                    <a:pt x="122" y="15990"/>
                    <a:pt x="152" y="15990"/>
                  </a:cubicBezTo>
                  <a:cubicBezTo>
                    <a:pt x="297" y="15926"/>
                    <a:pt x="441" y="15887"/>
                    <a:pt x="581" y="15887"/>
                  </a:cubicBezTo>
                  <a:cubicBezTo>
                    <a:pt x="706" y="15887"/>
                    <a:pt x="828" y="15918"/>
                    <a:pt x="943" y="15990"/>
                  </a:cubicBezTo>
                  <a:cubicBezTo>
                    <a:pt x="1338" y="16111"/>
                    <a:pt x="1429" y="16659"/>
                    <a:pt x="1459" y="17145"/>
                  </a:cubicBezTo>
                  <a:cubicBezTo>
                    <a:pt x="1520" y="17449"/>
                    <a:pt x="1490" y="17844"/>
                    <a:pt x="1520" y="18118"/>
                  </a:cubicBezTo>
                  <a:cubicBezTo>
                    <a:pt x="1551" y="18574"/>
                    <a:pt x="1611" y="18999"/>
                    <a:pt x="1642" y="19425"/>
                  </a:cubicBezTo>
                  <a:cubicBezTo>
                    <a:pt x="1885" y="17966"/>
                    <a:pt x="2158" y="16537"/>
                    <a:pt x="2402" y="15078"/>
                  </a:cubicBezTo>
                  <a:cubicBezTo>
                    <a:pt x="2645" y="13771"/>
                    <a:pt x="2584" y="12403"/>
                    <a:pt x="2827" y="11066"/>
                  </a:cubicBezTo>
                  <a:cubicBezTo>
                    <a:pt x="2979" y="10306"/>
                    <a:pt x="3131" y="9546"/>
                    <a:pt x="3496" y="8847"/>
                  </a:cubicBezTo>
                  <a:cubicBezTo>
                    <a:pt x="3861" y="8148"/>
                    <a:pt x="4499" y="7570"/>
                    <a:pt x="5259" y="7418"/>
                  </a:cubicBezTo>
                  <a:cubicBezTo>
                    <a:pt x="5395" y="7390"/>
                    <a:pt x="5531" y="7378"/>
                    <a:pt x="5666" y="7378"/>
                  </a:cubicBezTo>
                  <a:cubicBezTo>
                    <a:pt x="6556" y="7378"/>
                    <a:pt x="7423" y="7930"/>
                    <a:pt x="8268" y="8300"/>
                  </a:cubicBezTo>
                  <a:cubicBezTo>
                    <a:pt x="8982" y="8604"/>
                    <a:pt x="9735" y="8756"/>
                    <a:pt x="10487" y="8756"/>
                  </a:cubicBezTo>
                  <a:cubicBezTo>
                    <a:pt x="11239" y="8756"/>
                    <a:pt x="11991" y="8604"/>
                    <a:pt x="12706" y="8300"/>
                  </a:cubicBezTo>
                  <a:cubicBezTo>
                    <a:pt x="13577" y="7930"/>
                    <a:pt x="14425" y="7378"/>
                    <a:pt x="15329" y="7378"/>
                  </a:cubicBezTo>
                  <a:cubicBezTo>
                    <a:pt x="15467" y="7378"/>
                    <a:pt x="15605" y="7390"/>
                    <a:pt x="15745" y="7418"/>
                  </a:cubicBezTo>
                  <a:cubicBezTo>
                    <a:pt x="16505" y="7570"/>
                    <a:pt x="17113" y="8148"/>
                    <a:pt x="17478" y="8847"/>
                  </a:cubicBezTo>
                  <a:cubicBezTo>
                    <a:pt x="17843" y="9546"/>
                    <a:pt x="17995" y="10306"/>
                    <a:pt x="18147" y="11066"/>
                  </a:cubicBezTo>
                  <a:cubicBezTo>
                    <a:pt x="18390" y="12251"/>
                    <a:pt x="18390" y="13467"/>
                    <a:pt x="18511" y="14683"/>
                  </a:cubicBezTo>
                  <a:cubicBezTo>
                    <a:pt x="18663" y="16355"/>
                    <a:pt x="19028" y="18057"/>
                    <a:pt x="19271" y="19729"/>
                  </a:cubicBezTo>
                  <a:cubicBezTo>
                    <a:pt x="19362" y="18999"/>
                    <a:pt x="19454" y="18270"/>
                    <a:pt x="19545" y="17540"/>
                  </a:cubicBezTo>
                  <a:cubicBezTo>
                    <a:pt x="19575" y="17175"/>
                    <a:pt x="19636" y="16811"/>
                    <a:pt x="19849" y="16507"/>
                  </a:cubicBezTo>
                  <a:cubicBezTo>
                    <a:pt x="20001" y="16263"/>
                    <a:pt x="20274" y="16142"/>
                    <a:pt x="20517" y="16111"/>
                  </a:cubicBezTo>
                  <a:cubicBezTo>
                    <a:pt x="20692" y="16111"/>
                    <a:pt x="20775" y="16161"/>
                    <a:pt x="20828" y="16161"/>
                  </a:cubicBezTo>
                  <a:cubicBezTo>
                    <a:pt x="20877" y="16161"/>
                    <a:pt x="20899" y="16119"/>
                    <a:pt x="20943" y="15960"/>
                  </a:cubicBezTo>
                  <a:cubicBezTo>
                    <a:pt x="21095" y="15352"/>
                    <a:pt x="20973" y="14440"/>
                    <a:pt x="20973" y="13801"/>
                  </a:cubicBezTo>
                  <a:cubicBezTo>
                    <a:pt x="20973" y="12403"/>
                    <a:pt x="20852" y="8877"/>
                    <a:pt x="20457" y="7510"/>
                  </a:cubicBezTo>
                  <a:cubicBezTo>
                    <a:pt x="19788" y="5139"/>
                    <a:pt x="18238" y="3041"/>
                    <a:pt x="16201" y="1643"/>
                  </a:cubicBezTo>
                  <a:cubicBezTo>
                    <a:pt x="14493" y="465"/>
                    <a:pt x="12613" y="0"/>
                    <a:pt x="10673" y="0"/>
                  </a:cubicBezTo>
                  <a:cubicBezTo>
                    <a:pt x="10611" y="0"/>
                    <a:pt x="10549" y="1"/>
                    <a:pt x="10487" y="2"/>
                  </a:cubicBezTo>
                  <a:cubicBezTo>
                    <a:pt x="10425" y="1"/>
                    <a:pt x="10363" y="0"/>
                    <a:pt x="10301" y="0"/>
                  </a:cubicBezTo>
                  <a:close/>
                </a:path>
              </a:pathLst>
            </a:custGeom>
            <a:solidFill>
              <a:srgbClr val="452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10398625" y="-1445026"/>
              <a:ext cx="61326" cy="276623"/>
            </a:xfrm>
            <a:custGeom>
              <a:avLst/>
              <a:gdLst/>
              <a:ahLst/>
              <a:cxnLst/>
              <a:rect l="l" t="t" r="r" b="b"/>
              <a:pathLst>
                <a:path w="1308" h="6658" fill="none" extrusionOk="0">
                  <a:moveTo>
                    <a:pt x="1308" y="6657"/>
                  </a:moveTo>
                  <a:cubicBezTo>
                    <a:pt x="882" y="6505"/>
                    <a:pt x="426" y="6323"/>
                    <a:pt x="213" y="5958"/>
                  </a:cubicBezTo>
                  <a:cubicBezTo>
                    <a:pt x="1" y="5594"/>
                    <a:pt x="31" y="5168"/>
                    <a:pt x="61" y="4742"/>
                  </a:cubicBezTo>
                  <a:cubicBezTo>
                    <a:pt x="183" y="3162"/>
                    <a:pt x="335" y="1581"/>
                    <a:pt x="487" y="1"/>
                  </a:cubicBezTo>
                </a:path>
              </a:pathLst>
            </a:custGeom>
            <a:noFill/>
            <a:ln w="12150" cap="rnd" cmpd="sng">
              <a:solidFill>
                <a:srgbClr val="7F3D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10180905" y="-1451031"/>
              <a:ext cx="107635" cy="79073"/>
            </a:xfrm>
            <a:custGeom>
              <a:avLst/>
              <a:gdLst/>
              <a:ahLst/>
              <a:cxnLst/>
              <a:rect l="l" t="t" r="r" b="b"/>
              <a:pathLst>
                <a:path w="2295" h="1686" extrusionOk="0">
                  <a:moveTo>
                    <a:pt x="1130" y="1"/>
                  </a:moveTo>
                  <a:cubicBezTo>
                    <a:pt x="161" y="1"/>
                    <a:pt x="0" y="1562"/>
                    <a:pt x="1056" y="1679"/>
                  </a:cubicBezTo>
                  <a:cubicBezTo>
                    <a:pt x="1094" y="1683"/>
                    <a:pt x="1131" y="1685"/>
                    <a:pt x="1168" y="1685"/>
                  </a:cubicBezTo>
                  <a:cubicBezTo>
                    <a:pt x="2161" y="1685"/>
                    <a:pt x="2294" y="124"/>
                    <a:pt x="1238" y="7"/>
                  </a:cubicBezTo>
                  <a:cubicBezTo>
                    <a:pt x="1201" y="3"/>
                    <a:pt x="1165" y="1"/>
                    <a:pt x="1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10084601" y="-1589400"/>
              <a:ext cx="267022" cy="66324"/>
            </a:xfrm>
            <a:custGeom>
              <a:avLst/>
              <a:gdLst/>
              <a:ahLst/>
              <a:cxnLst/>
              <a:rect l="l" t="t" r="r" b="b"/>
              <a:pathLst>
                <a:path w="6256" h="1985" extrusionOk="0">
                  <a:moveTo>
                    <a:pt x="3177" y="1"/>
                  </a:moveTo>
                  <a:cubicBezTo>
                    <a:pt x="3108" y="1"/>
                    <a:pt x="3039" y="2"/>
                    <a:pt x="2973" y="4"/>
                  </a:cubicBezTo>
                  <a:cubicBezTo>
                    <a:pt x="1909" y="34"/>
                    <a:pt x="845" y="308"/>
                    <a:pt x="176" y="1220"/>
                  </a:cubicBezTo>
                  <a:cubicBezTo>
                    <a:pt x="1" y="1483"/>
                    <a:pt x="248" y="1860"/>
                    <a:pt x="538" y="1860"/>
                  </a:cubicBezTo>
                  <a:cubicBezTo>
                    <a:pt x="549" y="1860"/>
                    <a:pt x="560" y="1859"/>
                    <a:pt x="572" y="1858"/>
                  </a:cubicBezTo>
                  <a:cubicBezTo>
                    <a:pt x="1392" y="1827"/>
                    <a:pt x="2152" y="1554"/>
                    <a:pt x="2973" y="1554"/>
                  </a:cubicBezTo>
                  <a:cubicBezTo>
                    <a:pt x="3774" y="1554"/>
                    <a:pt x="4521" y="1985"/>
                    <a:pt x="5290" y="1985"/>
                  </a:cubicBezTo>
                  <a:cubicBezTo>
                    <a:pt x="5338" y="1985"/>
                    <a:pt x="5387" y="1983"/>
                    <a:pt x="5435" y="1979"/>
                  </a:cubicBezTo>
                  <a:cubicBezTo>
                    <a:pt x="5860" y="1949"/>
                    <a:pt x="6256" y="1463"/>
                    <a:pt x="5952" y="1037"/>
                  </a:cubicBezTo>
                  <a:cubicBezTo>
                    <a:pt x="5384" y="214"/>
                    <a:pt x="4154" y="1"/>
                    <a:pt x="3177" y="1"/>
                  </a:cubicBezTo>
                  <a:close/>
                </a:path>
              </a:pathLst>
            </a:custGeom>
            <a:solidFill>
              <a:srgbClr val="452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10600004" y="-1451031"/>
              <a:ext cx="107635" cy="79073"/>
            </a:xfrm>
            <a:custGeom>
              <a:avLst/>
              <a:gdLst/>
              <a:ahLst/>
              <a:cxnLst/>
              <a:rect l="l" t="t" r="r" b="b"/>
              <a:pathLst>
                <a:path w="2295" h="1686" extrusionOk="0">
                  <a:moveTo>
                    <a:pt x="1168" y="1"/>
                  </a:moveTo>
                  <a:cubicBezTo>
                    <a:pt x="1132" y="1"/>
                    <a:pt x="1095" y="3"/>
                    <a:pt x="1056" y="7"/>
                  </a:cubicBezTo>
                  <a:cubicBezTo>
                    <a:pt x="0" y="124"/>
                    <a:pt x="133" y="1685"/>
                    <a:pt x="1127" y="1685"/>
                  </a:cubicBezTo>
                  <a:cubicBezTo>
                    <a:pt x="1163" y="1685"/>
                    <a:pt x="1200" y="1683"/>
                    <a:pt x="1239" y="1679"/>
                  </a:cubicBezTo>
                  <a:cubicBezTo>
                    <a:pt x="2295" y="1562"/>
                    <a:pt x="2162" y="1"/>
                    <a:pt x="1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10538325" y="-1589400"/>
              <a:ext cx="267021" cy="66324"/>
            </a:xfrm>
            <a:custGeom>
              <a:avLst/>
              <a:gdLst/>
              <a:ahLst/>
              <a:cxnLst/>
              <a:rect l="l" t="t" r="r" b="b"/>
              <a:pathLst>
                <a:path w="6225" h="1985" extrusionOk="0">
                  <a:moveTo>
                    <a:pt x="3048" y="1"/>
                  </a:moveTo>
                  <a:cubicBezTo>
                    <a:pt x="2071" y="1"/>
                    <a:pt x="841" y="214"/>
                    <a:pt x="274" y="1037"/>
                  </a:cubicBezTo>
                  <a:cubicBezTo>
                    <a:pt x="0" y="1463"/>
                    <a:pt x="365" y="1949"/>
                    <a:pt x="821" y="1979"/>
                  </a:cubicBezTo>
                  <a:cubicBezTo>
                    <a:pt x="868" y="1983"/>
                    <a:pt x="914" y="1985"/>
                    <a:pt x="961" y="1985"/>
                  </a:cubicBezTo>
                  <a:cubicBezTo>
                    <a:pt x="1705" y="1985"/>
                    <a:pt x="2452" y="1554"/>
                    <a:pt x="3253" y="1554"/>
                  </a:cubicBezTo>
                  <a:cubicBezTo>
                    <a:pt x="4073" y="1554"/>
                    <a:pt x="4833" y="1827"/>
                    <a:pt x="5654" y="1858"/>
                  </a:cubicBezTo>
                  <a:cubicBezTo>
                    <a:pt x="5666" y="1859"/>
                    <a:pt x="5678" y="1860"/>
                    <a:pt x="5690" y="1860"/>
                  </a:cubicBezTo>
                  <a:cubicBezTo>
                    <a:pt x="6006" y="1860"/>
                    <a:pt x="6225" y="1483"/>
                    <a:pt x="6049" y="1220"/>
                  </a:cubicBezTo>
                  <a:cubicBezTo>
                    <a:pt x="5380" y="338"/>
                    <a:pt x="4317" y="34"/>
                    <a:pt x="3253" y="4"/>
                  </a:cubicBezTo>
                  <a:cubicBezTo>
                    <a:pt x="3186" y="2"/>
                    <a:pt x="3118" y="1"/>
                    <a:pt x="3048" y="1"/>
                  </a:cubicBezTo>
                  <a:close/>
                </a:path>
              </a:pathLst>
            </a:custGeom>
            <a:solidFill>
              <a:srgbClr val="452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10343789" y="-1047316"/>
              <a:ext cx="211097" cy="54404"/>
            </a:xfrm>
            <a:custGeom>
              <a:avLst/>
              <a:gdLst/>
              <a:ahLst/>
              <a:cxnLst/>
              <a:rect l="l" t="t" r="r" b="b"/>
              <a:pathLst>
                <a:path w="4501" h="1160" extrusionOk="0">
                  <a:moveTo>
                    <a:pt x="4038" y="0"/>
                  </a:moveTo>
                  <a:cubicBezTo>
                    <a:pt x="3996" y="0"/>
                    <a:pt x="3952" y="10"/>
                    <a:pt x="3905" y="31"/>
                  </a:cubicBezTo>
                  <a:cubicBezTo>
                    <a:pt x="3266" y="284"/>
                    <a:pt x="2599" y="415"/>
                    <a:pt x="1930" y="415"/>
                  </a:cubicBezTo>
                  <a:cubicBezTo>
                    <a:pt x="1390" y="415"/>
                    <a:pt x="848" y="329"/>
                    <a:pt x="319" y="153"/>
                  </a:cubicBezTo>
                  <a:cubicBezTo>
                    <a:pt x="300" y="148"/>
                    <a:pt x="281" y="145"/>
                    <a:pt x="264" y="145"/>
                  </a:cubicBezTo>
                  <a:cubicBezTo>
                    <a:pt x="86" y="145"/>
                    <a:pt x="0" y="407"/>
                    <a:pt x="167" y="518"/>
                  </a:cubicBezTo>
                  <a:cubicBezTo>
                    <a:pt x="842" y="946"/>
                    <a:pt x="1570" y="1160"/>
                    <a:pt x="2309" y="1160"/>
                  </a:cubicBezTo>
                  <a:cubicBezTo>
                    <a:pt x="2934" y="1160"/>
                    <a:pt x="3566" y="1007"/>
                    <a:pt x="4179" y="700"/>
                  </a:cubicBezTo>
                  <a:cubicBezTo>
                    <a:pt x="4500" y="539"/>
                    <a:pt x="4349" y="0"/>
                    <a:pt x="4038" y="0"/>
                  </a:cubicBezTo>
                  <a:close/>
                </a:path>
              </a:pathLst>
            </a:custGeom>
            <a:solidFill>
              <a:srgbClr val="7F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B201C470-4CC7-4A82-A277-B2A0249CBCDF}"/>
              </a:ext>
            </a:extLst>
          </p:cNvPr>
          <p:cNvSpPr txBox="1"/>
          <p:nvPr/>
        </p:nvSpPr>
        <p:spPr>
          <a:xfrm>
            <a:off x="134248" y="959125"/>
            <a:ext cx="56830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1C33"/>
                </a:solidFill>
                <a:effectLst/>
                <a:latin typeface="inherit"/>
              </a:rPr>
              <a:t>Let’s say that any SaaS company acquired 1,000 customers during the month of May. </a:t>
            </a: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A1C33"/>
              </a:solidFill>
              <a:latin typeface="inherit"/>
            </a:endParaRP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1C33"/>
                </a:solidFill>
                <a:effectLst/>
                <a:latin typeface="inherit"/>
              </a:rPr>
              <a:t>Let’s also say that your company lost 100 customers because they were not informed that they needed to renew their subscriptions. </a:t>
            </a:r>
          </a:p>
          <a:p>
            <a:pPr algn="l">
              <a:buClr>
                <a:schemeClr val="accent4"/>
              </a:buClr>
            </a:pPr>
            <a:endParaRPr lang="en-US" b="0" i="0" dirty="0">
              <a:solidFill>
                <a:srgbClr val="0A1C33"/>
              </a:solidFill>
              <a:effectLst/>
              <a:latin typeface="Inter"/>
            </a:endParaRP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A1C33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0A1C33"/>
                </a:solidFill>
                <a:effectLst/>
                <a:latin typeface="inherit"/>
              </a:rPr>
              <a:t>f we take the churned customers (100) and divide it by the acquired customers (1,000), then multiply that number by 100%, we get a 10% churn rate. </a:t>
            </a: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A1C33"/>
              </a:solidFill>
              <a:latin typeface="inherit"/>
            </a:endParaRP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1C33"/>
                </a:solidFill>
                <a:effectLst/>
                <a:latin typeface="inherit"/>
              </a:rPr>
              <a:t>Although churn is most often associated with the percentage of customers lost, there are a few other ways to calculate churn:</a:t>
            </a:r>
            <a:endParaRPr lang="en-US" dirty="0">
              <a:solidFill>
                <a:srgbClr val="0A1C33"/>
              </a:solidFill>
              <a:latin typeface="Inter"/>
            </a:endParaRP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A1C33"/>
              </a:solidFill>
              <a:effectLst/>
              <a:latin typeface="Inter"/>
            </a:endParaRP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1C33"/>
                </a:solidFill>
                <a:effectLst/>
                <a:latin typeface="inherit"/>
              </a:rPr>
              <a:t>Value of recurring business lost</a:t>
            </a: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A1C33"/>
              </a:solidFill>
              <a:latin typeface="inherit"/>
            </a:endParaRP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1C33"/>
                </a:solidFill>
                <a:effectLst/>
                <a:latin typeface="inherit"/>
              </a:rPr>
              <a:t>Percentage of recurring value lost</a:t>
            </a: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A1C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588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421620" y="238833"/>
            <a:ext cx="82377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Proposed</a:t>
            </a:r>
            <a:endParaRPr dirty="0"/>
          </a:p>
        </p:txBody>
      </p:sp>
      <p:grpSp>
        <p:nvGrpSpPr>
          <p:cNvPr id="1207" name="Google Shape;1207;p43"/>
          <p:cNvGrpSpPr/>
          <p:nvPr/>
        </p:nvGrpSpPr>
        <p:grpSpPr>
          <a:xfrm>
            <a:off x="6631292" y="1048690"/>
            <a:ext cx="2100287" cy="3651672"/>
            <a:chOff x="6967513" y="1039577"/>
            <a:chExt cx="2100287" cy="3651672"/>
          </a:xfrm>
        </p:grpSpPr>
        <p:sp>
          <p:nvSpPr>
            <p:cNvPr id="1208" name="Google Shape;1208;p43"/>
            <p:cNvSpPr/>
            <p:nvPr/>
          </p:nvSpPr>
          <p:spPr>
            <a:xfrm flipH="1">
              <a:off x="7312052" y="1866275"/>
              <a:ext cx="135957" cy="95651"/>
            </a:xfrm>
            <a:custGeom>
              <a:avLst/>
              <a:gdLst/>
              <a:ahLst/>
              <a:cxnLst/>
              <a:rect l="l" t="t" r="r" b="b"/>
              <a:pathLst>
                <a:path w="4023" h="2483" extrusionOk="0">
                  <a:moveTo>
                    <a:pt x="3563" y="1"/>
                  </a:moveTo>
                  <a:cubicBezTo>
                    <a:pt x="3466" y="1"/>
                    <a:pt x="3377" y="30"/>
                    <a:pt x="3272" y="51"/>
                  </a:cubicBezTo>
                  <a:cubicBezTo>
                    <a:pt x="2317" y="310"/>
                    <a:pt x="1361" y="761"/>
                    <a:pt x="611" y="1388"/>
                  </a:cubicBezTo>
                  <a:cubicBezTo>
                    <a:pt x="1" y="1885"/>
                    <a:pt x="299" y="2483"/>
                    <a:pt x="824" y="2483"/>
                  </a:cubicBezTo>
                  <a:cubicBezTo>
                    <a:pt x="992" y="2483"/>
                    <a:pt x="1183" y="2421"/>
                    <a:pt x="1375" y="2276"/>
                  </a:cubicBezTo>
                  <a:cubicBezTo>
                    <a:pt x="1593" y="2098"/>
                    <a:pt x="1771" y="1866"/>
                    <a:pt x="1975" y="1675"/>
                  </a:cubicBezTo>
                  <a:cubicBezTo>
                    <a:pt x="2344" y="1279"/>
                    <a:pt x="2835" y="993"/>
                    <a:pt x="3354" y="842"/>
                  </a:cubicBezTo>
                  <a:cubicBezTo>
                    <a:pt x="3504" y="788"/>
                    <a:pt x="3654" y="761"/>
                    <a:pt x="3791" y="665"/>
                  </a:cubicBezTo>
                  <a:cubicBezTo>
                    <a:pt x="3927" y="583"/>
                    <a:pt x="4023" y="419"/>
                    <a:pt x="3968" y="256"/>
                  </a:cubicBezTo>
                  <a:cubicBezTo>
                    <a:pt x="3927" y="105"/>
                    <a:pt x="3791" y="23"/>
                    <a:pt x="3654" y="10"/>
                  </a:cubicBezTo>
                  <a:cubicBezTo>
                    <a:pt x="3623" y="3"/>
                    <a:pt x="3592" y="1"/>
                    <a:pt x="3563" y="1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 flipH="1">
              <a:off x="7290828" y="1894397"/>
              <a:ext cx="135890" cy="95459"/>
            </a:xfrm>
            <a:custGeom>
              <a:avLst/>
              <a:gdLst/>
              <a:ahLst/>
              <a:cxnLst/>
              <a:rect l="l" t="t" r="r" b="b"/>
              <a:pathLst>
                <a:path w="4021" h="2478" extrusionOk="0">
                  <a:moveTo>
                    <a:pt x="3610" y="1"/>
                  </a:moveTo>
                  <a:cubicBezTo>
                    <a:pt x="3495" y="1"/>
                    <a:pt x="3388" y="34"/>
                    <a:pt x="3270" y="58"/>
                  </a:cubicBezTo>
                  <a:cubicBezTo>
                    <a:pt x="2315" y="317"/>
                    <a:pt x="1359" y="754"/>
                    <a:pt x="608" y="1382"/>
                  </a:cubicBezTo>
                  <a:cubicBezTo>
                    <a:pt x="0" y="1887"/>
                    <a:pt x="295" y="2478"/>
                    <a:pt x="817" y="2478"/>
                  </a:cubicBezTo>
                  <a:cubicBezTo>
                    <a:pt x="986" y="2478"/>
                    <a:pt x="1179" y="2416"/>
                    <a:pt x="1373" y="2269"/>
                  </a:cubicBezTo>
                  <a:cubicBezTo>
                    <a:pt x="1591" y="2105"/>
                    <a:pt x="1769" y="1873"/>
                    <a:pt x="1973" y="1682"/>
                  </a:cubicBezTo>
                  <a:cubicBezTo>
                    <a:pt x="2342" y="1286"/>
                    <a:pt x="2847" y="1000"/>
                    <a:pt x="3352" y="849"/>
                  </a:cubicBezTo>
                  <a:cubicBezTo>
                    <a:pt x="3502" y="795"/>
                    <a:pt x="3666" y="754"/>
                    <a:pt x="3802" y="672"/>
                  </a:cubicBezTo>
                  <a:cubicBezTo>
                    <a:pt x="3939" y="590"/>
                    <a:pt x="4021" y="413"/>
                    <a:pt x="3966" y="263"/>
                  </a:cubicBezTo>
                  <a:cubicBezTo>
                    <a:pt x="3911" y="112"/>
                    <a:pt x="3775" y="31"/>
                    <a:pt x="3666" y="3"/>
                  </a:cubicBezTo>
                  <a:cubicBezTo>
                    <a:pt x="3647" y="1"/>
                    <a:pt x="3629" y="1"/>
                    <a:pt x="3610" y="1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 flipH="1">
              <a:off x="7291301" y="1930648"/>
              <a:ext cx="135991" cy="95497"/>
            </a:xfrm>
            <a:custGeom>
              <a:avLst/>
              <a:gdLst/>
              <a:ahLst/>
              <a:cxnLst/>
              <a:rect l="l" t="t" r="r" b="b"/>
              <a:pathLst>
                <a:path w="4024" h="2479" extrusionOk="0">
                  <a:moveTo>
                    <a:pt x="3585" y="0"/>
                  </a:moveTo>
                  <a:cubicBezTo>
                    <a:pt x="3479" y="0"/>
                    <a:pt x="3386" y="25"/>
                    <a:pt x="3273" y="59"/>
                  </a:cubicBezTo>
                  <a:cubicBezTo>
                    <a:pt x="2304" y="304"/>
                    <a:pt x="1362" y="755"/>
                    <a:pt x="598" y="1383"/>
                  </a:cubicBezTo>
                  <a:cubicBezTo>
                    <a:pt x="0" y="1888"/>
                    <a:pt x="298" y="2479"/>
                    <a:pt x="820" y="2479"/>
                  </a:cubicBezTo>
                  <a:cubicBezTo>
                    <a:pt x="990" y="2479"/>
                    <a:pt x="1182" y="2417"/>
                    <a:pt x="1376" y="2270"/>
                  </a:cubicBezTo>
                  <a:cubicBezTo>
                    <a:pt x="1595" y="2106"/>
                    <a:pt x="1772" y="1860"/>
                    <a:pt x="1963" y="1669"/>
                  </a:cubicBezTo>
                  <a:cubicBezTo>
                    <a:pt x="2345" y="1287"/>
                    <a:pt x="2837" y="987"/>
                    <a:pt x="3355" y="837"/>
                  </a:cubicBezTo>
                  <a:cubicBezTo>
                    <a:pt x="3505" y="796"/>
                    <a:pt x="3655" y="755"/>
                    <a:pt x="3792" y="673"/>
                  </a:cubicBezTo>
                  <a:cubicBezTo>
                    <a:pt x="3928" y="591"/>
                    <a:pt x="4024" y="413"/>
                    <a:pt x="3969" y="263"/>
                  </a:cubicBezTo>
                  <a:cubicBezTo>
                    <a:pt x="3915" y="113"/>
                    <a:pt x="3778" y="18"/>
                    <a:pt x="3655" y="4"/>
                  </a:cubicBezTo>
                  <a:cubicBezTo>
                    <a:pt x="3631" y="2"/>
                    <a:pt x="3608" y="0"/>
                    <a:pt x="3585" y="0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 flipH="1">
              <a:off x="7306981" y="1969481"/>
              <a:ext cx="110003" cy="77546"/>
            </a:xfrm>
            <a:custGeom>
              <a:avLst/>
              <a:gdLst/>
              <a:ahLst/>
              <a:cxnLst/>
              <a:rect l="l" t="t" r="r" b="b"/>
              <a:pathLst>
                <a:path w="3255" h="2013" extrusionOk="0">
                  <a:moveTo>
                    <a:pt x="2894" y="1"/>
                  </a:moveTo>
                  <a:cubicBezTo>
                    <a:pt x="2814" y="1"/>
                    <a:pt x="2734" y="13"/>
                    <a:pt x="2654" y="33"/>
                  </a:cubicBezTo>
                  <a:cubicBezTo>
                    <a:pt x="1876" y="238"/>
                    <a:pt x="1098" y="607"/>
                    <a:pt x="498" y="1125"/>
                  </a:cubicBezTo>
                  <a:cubicBezTo>
                    <a:pt x="0" y="1529"/>
                    <a:pt x="250" y="2012"/>
                    <a:pt x="674" y="2012"/>
                  </a:cubicBezTo>
                  <a:cubicBezTo>
                    <a:pt x="809" y="2012"/>
                    <a:pt x="961" y="1964"/>
                    <a:pt x="1112" y="1849"/>
                  </a:cubicBezTo>
                  <a:cubicBezTo>
                    <a:pt x="1290" y="1712"/>
                    <a:pt x="1440" y="1521"/>
                    <a:pt x="1590" y="1344"/>
                  </a:cubicBezTo>
                  <a:cubicBezTo>
                    <a:pt x="1904" y="1030"/>
                    <a:pt x="2300" y="784"/>
                    <a:pt x="2723" y="661"/>
                  </a:cubicBezTo>
                  <a:cubicBezTo>
                    <a:pt x="2845" y="634"/>
                    <a:pt x="2982" y="607"/>
                    <a:pt x="3077" y="538"/>
                  </a:cubicBezTo>
                  <a:cubicBezTo>
                    <a:pt x="3187" y="443"/>
                    <a:pt x="3255" y="306"/>
                    <a:pt x="3214" y="197"/>
                  </a:cubicBezTo>
                  <a:cubicBezTo>
                    <a:pt x="3200" y="88"/>
                    <a:pt x="3077" y="20"/>
                    <a:pt x="2982" y="6"/>
                  </a:cubicBezTo>
                  <a:cubicBezTo>
                    <a:pt x="2953" y="2"/>
                    <a:pt x="2923" y="1"/>
                    <a:pt x="2894" y="1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 flipH="1">
              <a:off x="7358183" y="1910269"/>
              <a:ext cx="114396" cy="168459"/>
            </a:xfrm>
            <a:custGeom>
              <a:avLst/>
              <a:gdLst/>
              <a:ahLst/>
              <a:cxnLst/>
              <a:rect l="l" t="t" r="r" b="b"/>
              <a:pathLst>
                <a:path w="3385" h="4373" extrusionOk="0">
                  <a:moveTo>
                    <a:pt x="2061" y="1"/>
                  </a:moveTo>
                  <a:lnTo>
                    <a:pt x="1242" y="315"/>
                  </a:lnTo>
                  <a:cubicBezTo>
                    <a:pt x="833" y="779"/>
                    <a:pt x="655" y="1065"/>
                    <a:pt x="382" y="1625"/>
                  </a:cubicBezTo>
                  <a:cubicBezTo>
                    <a:pt x="123" y="2171"/>
                    <a:pt x="0" y="2840"/>
                    <a:pt x="218" y="3399"/>
                  </a:cubicBezTo>
                  <a:cubicBezTo>
                    <a:pt x="412" y="3953"/>
                    <a:pt x="945" y="4373"/>
                    <a:pt x="1520" y="4373"/>
                  </a:cubicBezTo>
                  <a:cubicBezTo>
                    <a:pt x="1555" y="4373"/>
                    <a:pt x="1589" y="4371"/>
                    <a:pt x="1624" y="4368"/>
                  </a:cubicBezTo>
                  <a:cubicBezTo>
                    <a:pt x="1979" y="4341"/>
                    <a:pt x="2307" y="4136"/>
                    <a:pt x="2580" y="3877"/>
                  </a:cubicBezTo>
                  <a:cubicBezTo>
                    <a:pt x="3112" y="3345"/>
                    <a:pt x="3385" y="2567"/>
                    <a:pt x="3276" y="1816"/>
                  </a:cubicBezTo>
                  <a:cubicBezTo>
                    <a:pt x="3180" y="1065"/>
                    <a:pt x="2716" y="383"/>
                    <a:pt x="2061" y="1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 flipH="1">
              <a:off x="7405258" y="1813150"/>
              <a:ext cx="817366" cy="623833"/>
            </a:xfrm>
            <a:custGeom>
              <a:avLst/>
              <a:gdLst/>
              <a:ahLst/>
              <a:cxnLst/>
              <a:rect l="l" t="t" r="r" b="b"/>
              <a:pathLst>
                <a:path w="24186" h="16194" extrusionOk="0">
                  <a:moveTo>
                    <a:pt x="2611" y="0"/>
                  </a:moveTo>
                  <a:cubicBezTo>
                    <a:pt x="1445" y="0"/>
                    <a:pt x="232" y="444"/>
                    <a:pt x="137" y="1471"/>
                  </a:cubicBezTo>
                  <a:cubicBezTo>
                    <a:pt x="0" y="2863"/>
                    <a:pt x="505" y="4282"/>
                    <a:pt x="1297" y="5388"/>
                  </a:cubicBezTo>
                  <a:cubicBezTo>
                    <a:pt x="2075" y="6507"/>
                    <a:pt x="3098" y="7408"/>
                    <a:pt x="4122" y="8281"/>
                  </a:cubicBezTo>
                  <a:cubicBezTo>
                    <a:pt x="6784" y="10561"/>
                    <a:pt x="9445" y="12854"/>
                    <a:pt x="12107" y="15147"/>
                  </a:cubicBezTo>
                  <a:cubicBezTo>
                    <a:pt x="12584" y="15556"/>
                    <a:pt x="13089" y="15993"/>
                    <a:pt x="13676" y="16130"/>
                  </a:cubicBezTo>
                  <a:cubicBezTo>
                    <a:pt x="13850" y="16174"/>
                    <a:pt x="14025" y="16194"/>
                    <a:pt x="14199" y="16194"/>
                  </a:cubicBezTo>
                  <a:cubicBezTo>
                    <a:pt x="14940" y="16194"/>
                    <a:pt x="15675" y="15834"/>
                    <a:pt x="16338" y="15447"/>
                  </a:cubicBezTo>
                  <a:cubicBezTo>
                    <a:pt x="18890" y="13959"/>
                    <a:pt x="21169" y="11967"/>
                    <a:pt x="23053" y="9605"/>
                  </a:cubicBezTo>
                  <a:cubicBezTo>
                    <a:pt x="23626" y="8882"/>
                    <a:pt x="24186" y="8009"/>
                    <a:pt x="24077" y="7067"/>
                  </a:cubicBezTo>
                  <a:cubicBezTo>
                    <a:pt x="23954" y="6207"/>
                    <a:pt x="23258" y="5565"/>
                    <a:pt x="22480" y="5361"/>
                  </a:cubicBezTo>
                  <a:cubicBezTo>
                    <a:pt x="22231" y="5294"/>
                    <a:pt x="21977" y="5265"/>
                    <a:pt x="21721" y="5265"/>
                  </a:cubicBezTo>
                  <a:cubicBezTo>
                    <a:pt x="21190" y="5265"/>
                    <a:pt x="20652" y="5390"/>
                    <a:pt x="20146" y="5565"/>
                  </a:cubicBezTo>
                  <a:cubicBezTo>
                    <a:pt x="18085" y="6275"/>
                    <a:pt x="16310" y="7763"/>
                    <a:pt x="14591" y="9196"/>
                  </a:cubicBezTo>
                  <a:cubicBezTo>
                    <a:pt x="12148" y="7271"/>
                    <a:pt x="9418" y="5142"/>
                    <a:pt x="7234" y="2863"/>
                  </a:cubicBezTo>
                  <a:cubicBezTo>
                    <a:pt x="6265" y="1839"/>
                    <a:pt x="5282" y="734"/>
                    <a:pt x="4013" y="242"/>
                  </a:cubicBezTo>
                  <a:cubicBezTo>
                    <a:pt x="3619" y="85"/>
                    <a:pt x="3119" y="0"/>
                    <a:pt x="2611" y="0"/>
                  </a:cubicBezTo>
                  <a:close/>
                </a:path>
              </a:pathLst>
            </a:custGeom>
            <a:solidFill>
              <a:srgbClr val="D6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 flipH="1">
              <a:off x="7387687" y="1986007"/>
              <a:ext cx="112571" cy="124119"/>
            </a:xfrm>
            <a:custGeom>
              <a:avLst/>
              <a:gdLst/>
              <a:ahLst/>
              <a:cxnLst/>
              <a:rect l="l" t="t" r="r" b="b"/>
              <a:pathLst>
                <a:path w="3331" h="3222" extrusionOk="0">
                  <a:moveTo>
                    <a:pt x="1010" y="0"/>
                  </a:moveTo>
                  <a:cubicBezTo>
                    <a:pt x="560" y="423"/>
                    <a:pt x="232" y="874"/>
                    <a:pt x="0" y="1433"/>
                  </a:cubicBezTo>
                  <a:lnTo>
                    <a:pt x="2238" y="3221"/>
                  </a:lnTo>
                  <a:cubicBezTo>
                    <a:pt x="2375" y="3003"/>
                    <a:pt x="2607" y="2880"/>
                    <a:pt x="2812" y="2744"/>
                  </a:cubicBezTo>
                  <a:cubicBezTo>
                    <a:pt x="3016" y="2607"/>
                    <a:pt x="3248" y="2430"/>
                    <a:pt x="3289" y="2170"/>
                  </a:cubicBezTo>
                  <a:cubicBezTo>
                    <a:pt x="3330" y="2020"/>
                    <a:pt x="3289" y="1856"/>
                    <a:pt x="3248" y="1706"/>
                  </a:cubicBezTo>
                  <a:cubicBezTo>
                    <a:pt x="2921" y="764"/>
                    <a:pt x="1993" y="68"/>
                    <a:pt x="1010" y="0"/>
                  </a:cubicBezTo>
                  <a:close/>
                </a:path>
              </a:pathLst>
            </a:custGeom>
            <a:solidFill>
              <a:srgbClr val="D6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 flipH="1">
              <a:off x="7729704" y="2165452"/>
              <a:ext cx="35350" cy="132826"/>
            </a:xfrm>
            <a:custGeom>
              <a:avLst/>
              <a:gdLst/>
              <a:ahLst/>
              <a:cxnLst/>
              <a:rect l="l" t="t" r="r" b="b"/>
              <a:pathLst>
                <a:path w="1046" h="3448" extrusionOk="0">
                  <a:moveTo>
                    <a:pt x="899" y="0"/>
                  </a:moveTo>
                  <a:cubicBezTo>
                    <a:pt x="869" y="0"/>
                    <a:pt x="840" y="15"/>
                    <a:pt x="820" y="51"/>
                  </a:cubicBezTo>
                  <a:cubicBezTo>
                    <a:pt x="205" y="1020"/>
                    <a:pt x="1" y="2248"/>
                    <a:pt x="287" y="3368"/>
                  </a:cubicBezTo>
                  <a:cubicBezTo>
                    <a:pt x="304" y="3424"/>
                    <a:pt x="349" y="3448"/>
                    <a:pt x="393" y="3448"/>
                  </a:cubicBezTo>
                  <a:cubicBezTo>
                    <a:pt x="455" y="3448"/>
                    <a:pt x="516" y="3399"/>
                    <a:pt x="492" y="3327"/>
                  </a:cubicBezTo>
                  <a:cubicBezTo>
                    <a:pt x="219" y="2248"/>
                    <a:pt x="397" y="1102"/>
                    <a:pt x="997" y="174"/>
                  </a:cubicBezTo>
                  <a:cubicBezTo>
                    <a:pt x="1045" y="87"/>
                    <a:pt x="971" y="0"/>
                    <a:pt x="899" y="0"/>
                  </a:cubicBez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 flipH="1">
              <a:off x="7737138" y="2218538"/>
              <a:ext cx="12234" cy="52891"/>
            </a:xfrm>
            <a:custGeom>
              <a:avLst/>
              <a:gdLst/>
              <a:ahLst/>
              <a:cxnLst/>
              <a:rect l="l" t="t" r="r" b="b"/>
              <a:pathLst>
                <a:path w="362" h="1373" extrusionOk="0">
                  <a:moveTo>
                    <a:pt x="243" y="1"/>
                  </a:moveTo>
                  <a:cubicBezTo>
                    <a:pt x="202" y="1"/>
                    <a:pt x="159" y="25"/>
                    <a:pt x="137" y="79"/>
                  </a:cubicBezTo>
                  <a:cubicBezTo>
                    <a:pt x="1" y="488"/>
                    <a:pt x="1" y="911"/>
                    <a:pt x="137" y="1321"/>
                  </a:cubicBezTo>
                  <a:cubicBezTo>
                    <a:pt x="147" y="1350"/>
                    <a:pt x="185" y="1373"/>
                    <a:pt x="226" y="1373"/>
                  </a:cubicBezTo>
                  <a:cubicBezTo>
                    <a:pt x="242" y="1373"/>
                    <a:pt x="258" y="1369"/>
                    <a:pt x="274" y="1362"/>
                  </a:cubicBezTo>
                  <a:cubicBezTo>
                    <a:pt x="328" y="1334"/>
                    <a:pt x="342" y="1280"/>
                    <a:pt x="328" y="1239"/>
                  </a:cubicBezTo>
                  <a:cubicBezTo>
                    <a:pt x="205" y="870"/>
                    <a:pt x="205" y="502"/>
                    <a:pt x="328" y="147"/>
                  </a:cubicBezTo>
                  <a:cubicBezTo>
                    <a:pt x="361" y="56"/>
                    <a:pt x="305" y="1"/>
                    <a:pt x="243" y="1"/>
                  </a:cubicBez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 flipH="1">
              <a:off x="7408167" y="2010740"/>
              <a:ext cx="83643" cy="75273"/>
            </a:xfrm>
            <a:custGeom>
              <a:avLst/>
              <a:gdLst/>
              <a:ahLst/>
              <a:cxnLst/>
              <a:rect l="l" t="t" r="r" b="b"/>
              <a:pathLst>
                <a:path w="2475" h="1954" extrusionOk="0">
                  <a:moveTo>
                    <a:pt x="451" y="0"/>
                  </a:moveTo>
                  <a:cubicBezTo>
                    <a:pt x="344" y="0"/>
                    <a:pt x="237" y="9"/>
                    <a:pt x="132" y="27"/>
                  </a:cubicBezTo>
                  <a:cubicBezTo>
                    <a:pt x="0" y="40"/>
                    <a:pt x="21" y="232"/>
                    <a:pt x="147" y="232"/>
                  </a:cubicBezTo>
                  <a:cubicBezTo>
                    <a:pt x="151" y="232"/>
                    <a:pt x="155" y="232"/>
                    <a:pt x="160" y="232"/>
                  </a:cubicBezTo>
                  <a:cubicBezTo>
                    <a:pt x="242" y="221"/>
                    <a:pt x="324" y="215"/>
                    <a:pt x="406" y="215"/>
                  </a:cubicBezTo>
                  <a:cubicBezTo>
                    <a:pt x="840" y="215"/>
                    <a:pt x="1260" y="365"/>
                    <a:pt x="1593" y="641"/>
                  </a:cubicBezTo>
                  <a:cubicBezTo>
                    <a:pt x="1975" y="941"/>
                    <a:pt x="2193" y="1392"/>
                    <a:pt x="2261" y="1869"/>
                  </a:cubicBezTo>
                  <a:cubicBezTo>
                    <a:pt x="2267" y="1928"/>
                    <a:pt x="2308" y="1954"/>
                    <a:pt x="2351" y="1954"/>
                  </a:cubicBezTo>
                  <a:cubicBezTo>
                    <a:pt x="2410" y="1954"/>
                    <a:pt x="2474" y="1907"/>
                    <a:pt x="2466" y="1829"/>
                  </a:cubicBezTo>
                  <a:cubicBezTo>
                    <a:pt x="2398" y="1296"/>
                    <a:pt x="2125" y="805"/>
                    <a:pt x="1716" y="464"/>
                  </a:cubicBezTo>
                  <a:cubicBezTo>
                    <a:pt x="1372" y="164"/>
                    <a:pt x="911" y="0"/>
                    <a:pt x="451" y="0"/>
                  </a:cubicBez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 flipH="1">
              <a:off x="7789354" y="2841992"/>
              <a:ext cx="480067" cy="1548489"/>
            </a:xfrm>
            <a:custGeom>
              <a:avLst/>
              <a:gdLst/>
              <a:ahLst/>
              <a:cxnLst/>
              <a:rect l="l" t="t" r="r" b="b"/>
              <a:pathLst>
                <a:path w="12462" h="40197" extrusionOk="0">
                  <a:moveTo>
                    <a:pt x="7521" y="0"/>
                  </a:moveTo>
                  <a:cubicBezTo>
                    <a:pt x="0" y="901"/>
                    <a:pt x="110" y="5596"/>
                    <a:pt x="110" y="5596"/>
                  </a:cubicBezTo>
                  <a:lnTo>
                    <a:pt x="4313" y="23708"/>
                  </a:lnTo>
                  <a:lnTo>
                    <a:pt x="7767" y="40196"/>
                  </a:lnTo>
                  <a:lnTo>
                    <a:pt x="11738" y="40196"/>
                  </a:lnTo>
                  <a:cubicBezTo>
                    <a:pt x="12093" y="34054"/>
                    <a:pt x="12462" y="26725"/>
                    <a:pt x="12298" y="23558"/>
                  </a:cubicBezTo>
                  <a:cubicBezTo>
                    <a:pt x="11684" y="10196"/>
                    <a:pt x="7521" y="0"/>
                    <a:pt x="7521" y="0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 flipH="1">
              <a:off x="7817202" y="4390462"/>
              <a:ext cx="152511" cy="76275"/>
            </a:xfrm>
            <a:custGeom>
              <a:avLst/>
              <a:gdLst/>
              <a:ahLst/>
              <a:cxnLst/>
              <a:rect l="l" t="t" r="r" b="b"/>
              <a:pathLst>
                <a:path w="3959" h="1980" extrusionOk="0">
                  <a:moveTo>
                    <a:pt x="0" y="0"/>
                  </a:moveTo>
                  <a:lnTo>
                    <a:pt x="260" y="1979"/>
                  </a:lnTo>
                  <a:lnTo>
                    <a:pt x="3835" y="1979"/>
                  </a:lnTo>
                  <a:cubicBezTo>
                    <a:pt x="3890" y="1310"/>
                    <a:pt x="3931" y="642"/>
                    <a:pt x="3958" y="0"/>
                  </a:cubicBezTo>
                  <a:close/>
                </a:path>
              </a:pathLst>
            </a:custGeom>
            <a:solidFill>
              <a:srgbClr val="C9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 flipH="1">
              <a:off x="7832456" y="4466699"/>
              <a:ext cx="116222" cy="59440"/>
            </a:xfrm>
            <a:custGeom>
              <a:avLst/>
              <a:gdLst/>
              <a:ahLst/>
              <a:cxnLst/>
              <a:rect l="l" t="t" r="r" b="b"/>
              <a:pathLst>
                <a:path w="3017" h="1543" extrusionOk="0">
                  <a:moveTo>
                    <a:pt x="0" y="0"/>
                  </a:moveTo>
                  <a:cubicBezTo>
                    <a:pt x="0" y="519"/>
                    <a:pt x="0" y="1051"/>
                    <a:pt x="14" y="1542"/>
                  </a:cubicBezTo>
                  <a:lnTo>
                    <a:pt x="2866" y="1542"/>
                  </a:lnTo>
                  <a:lnTo>
                    <a:pt x="3017" y="0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 flipH="1">
              <a:off x="7564841" y="4514006"/>
              <a:ext cx="420666" cy="145692"/>
            </a:xfrm>
            <a:custGeom>
              <a:avLst/>
              <a:gdLst/>
              <a:ahLst/>
              <a:cxnLst/>
              <a:rect l="l" t="t" r="r" b="b"/>
              <a:pathLst>
                <a:path w="10920" h="3782" extrusionOk="0">
                  <a:moveTo>
                    <a:pt x="4095" y="1"/>
                  </a:moveTo>
                  <a:lnTo>
                    <a:pt x="765" y="96"/>
                  </a:lnTo>
                  <a:cubicBezTo>
                    <a:pt x="383" y="1270"/>
                    <a:pt x="124" y="2526"/>
                    <a:pt x="1" y="3781"/>
                  </a:cubicBezTo>
                  <a:lnTo>
                    <a:pt x="10920" y="3781"/>
                  </a:lnTo>
                  <a:cubicBezTo>
                    <a:pt x="10592" y="2362"/>
                    <a:pt x="5010" y="1051"/>
                    <a:pt x="4095" y="1"/>
                  </a:cubicBezTo>
                  <a:close/>
                </a:path>
              </a:pathLst>
            </a:custGeom>
            <a:solidFill>
              <a:srgbClr val="D6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 flipH="1">
              <a:off x="7559563" y="4659122"/>
              <a:ext cx="426983" cy="32128"/>
            </a:xfrm>
            <a:custGeom>
              <a:avLst/>
              <a:gdLst/>
              <a:ahLst/>
              <a:cxnLst/>
              <a:rect l="l" t="t" r="r" b="b"/>
              <a:pathLst>
                <a:path w="11084" h="834" extrusionOk="0">
                  <a:moveTo>
                    <a:pt x="28" y="1"/>
                  </a:moveTo>
                  <a:cubicBezTo>
                    <a:pt x="14" y="151"/>
                    <a:pt x="14" y="301"/>
                    <a:pt x="0" y="465"/>
                  </a:cubicBezTo>
                  <a:cubicBezTo>
                    <a:pt x="0" y="669"/>
                    <a:pt x="137" y="833"/>
                    <a:pt x="314" y="833"/>
                  </a:cubicBezTo>
                  <a:lnTo>
                    <a:pt x="10742" y="833"/>
                  </a:lnTo>
                  <a:cubicBezTo>
                    <a:pt x="10947" y="833"/>
                    <a:pt x="11083" y="642"/>
                    <a:pt x="11056" y="424"/>
                  </a:cubicBezTo>
                  <a:cubicBezTo>
                    <a:pt x="11029" y="287"/>
                    <a:pt x="11001" y="151"/>
                    <a:pt x="10960" y="14"/>
                  </a:cubicBezTo>
                  <a:lnTo>
                    <a:pt x="10960" y="1"/>
                  </a:ln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 flipH="1">
              <a:off x="8043299" y="2877741"/>
              <a:ext cx="594710" cy="1512201"/>
            </a:xfrm>
            <a:custGeom>
              <a:avLst/>
              <a:gdLst/>
              <a:ahLst/>
              <a:cxnLst/>
              <a:rect l="l" t="t" r="r" b="b"/>
              <a:pathLst>
                <a:path w="15438" h="39255" extrusionOk="0">
                  <a:moveTo>
                    <a:pt x="15437" y="0"/>
                  </a:moveTo>
                  <a:lnTo>
                    <a:pt x="2867" y="492"/>
                  </a:lnTo>
                  <a:cubicBezTo>
                    <a:pt x="2867" y="492"/>
                    <a:pt x="1" y="15942"/>
                    <a:pt x="820" y="39254"/>
                  </a:cubicBezTo>
                  <a:lnTo>
                    <a:pt x="4750" y="39254"/>
                  </a:lnTo>
                  <a:lnTo>
                    <a:pt x="11698" y="4395"/>
                  </a:lnTo>
                  <a:cubicBezTo>
                    <a:pt x="11698" y="4395"/>
                    <a:pt x="15042" y="2048"/>
                    <a:pt x="15437" y="0"/>
                  </a:cubicBezTo>
                  <a:close/>
                </a:path>
              </a:pathLst>
            </a:custGeom>
            <a:solidFill>
              <a:srgbClr val="F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 flipH="1">
              <a:off x="8453409" y="4390462"/>
              <a:ext cx="152511" cy="76275"/>
            </a:xfrm>
            <a:custGeom>
              <a:avLst/>
              <a:gdLst/>
              <a:ahLst/>
              <a:cxnLst/>
              <a:rect l="l" t="t" r="r" b="b"/>
              <a:pathLst>
                <a:path w="3959" h="1980" extrusionOk="0">
                  <a:moveTo>
                    <a:pt x="0" y="0"/>
                  </a:moveTo>
                  <a:lnTo>
                    <a:pt x="0" y="1979"/>
                  </a:lnTo>
                  <a:lnTo>
                    <a:pt x="3563" y="1979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99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 flipH="1">
              <a:off x="8478641" y="4466699"/>
              <a:ext cx="116261" cy="59440"/>
            </a:xfrm>
            <a:custGeom>
              <a:avLst/>
              <a:gdLst/>
              <a:ahLst/>
              <a:cxnLst/>
              <a:rect l="l" t="t" r="r" b="b"/>
              <a:pathLst>
                <a:path w="3018" h="1543" extrusionOk="0">
                  <a:moveTo>
                    <a:pt x="1" y="0"/>
                  </a:moveTo>
                  <a:cubicBezTo>
                    <a:pt x="1" y="519"/>
                    <a:pt x="1" y="1051"/>
                    <a:pt x="14" y="1542"/>
                  </a:cubicBezTo>
                  <a:lnTo>
                    <a:pt x="2867" y="1542"/>
                  </a:lnTo>
                  <a:lnTo>
                    <a:pt x="3017" y="0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 flipH="1">
              <a:off x="8449211" y="4514006"/>
              <a:ext cx="231366" cy="145692"/>
            </a:xfrm>
            <a:custGeom>
              <a:avLst/>
              <a:gdLst/>
              <a:ahLst/>
              <a:cxnLst/>
              <a:rect l="l" t="t" r="r" b="b"/>
              <a:pathLst>
                <a:path w="6006" h="3782" extrusionOk="0">
                  <a:moveTo>
                    <a:pt x="1911" y="1"/>
                  </a:moveTo>
                  <a:cubicBezTo>
                    <a:pt x="983" y="1051"/>
                    <a:pt x="314" y="2362"/>
                    <a:pt x="0" y="3781"/>
                  </a:cubicBezTo>
                  <a:lnTo>
                    <a:pt x="6006" y="3781"/>
                  </a:lnTo>
                  <a:cubicBezTo>
                    <a:pt x="5883" y="2526"/>
                    <a:pt x="5637" y="1270"/>
                    <a:pt x="5228" y="96"/>
                  </a:cubicBezTo>
                  <a:lnTo>
                    <a:pt x="1911" y="1"/>
                  </a:lnTo>
                  <a:close/>
                </a:path>
              </a:pathLst>
            </a:custGeom>
            <a:solidFill>
              <a:srgbClr val="D6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 flipH="1">
              <a:off x="8447632" y="4659122"/>
              <a:ext cx="237684" cy="32128"/>
            </a:xfrm>
            <a:custGeom>
              <a:avLst/>
              <a:gdLst/>
              <a:ahLst/>
              <a:cxnLst/>
              <a:rect l="l" t="t" r="r" b="b"/>
              <a:pathLst>
                <a:path w="6170" h="834" extrusionOk="0">
                  <a:moveTo>
                    <a:pt x="123" y="1"/>
                  </a:moveTo>
                  <a:lnTo>
                    <a:pt x="123" y="14"/>
                  </a:lnTo>
                  <a:cubicBezTo>
                    <a:pt x="82" y="151"/>
                    <a:pt x="41" y="287"/>
                    <a:pt x="28" y="424"/>
                  </a:cubicBezTo>
                  <a:cubicBezTo>
                    <a:pt x="0" y="642"/>
                    <a:pt x="137" y="833"/>
                    <a:pt x="341" y="833"/>
                  </a:cubicBezTo>
                  <a:lnTo>
                    <a:pt x="5856" y="833"/>
                  </a:lnTo>
                  <a:cubicBezTo>
                    <a:pt x="6033" y="833"/>
                    <a:pt x="6169" y="669"/>
                    <a:pt x="6169" y="465"/>
                  </a:cubicBezTo>
                  <a:cubicBezTo>
                    <a:pt x="6156" y="301"/>
                    <a:pt x="6156" y="151"/>
                    <a:pt x="6142" y="1"/>
                  </a:cubicBez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 flipH="1">
              <a:off x="8033320" y="2842531"/>
              <a:ext cx="495862" cy="121962"/>
            </a:xfrm>
            <a:custGeom>
              <a:avLst/>
              <a:gdLst/>
              <a:ahLst/>
              <a:cxnLst/>
              <a:rect l="l" t="t" r="r" b="b"/>
              <a:pathLst>
                <a:path w="12872" h="3166" extrusionOk="0">
                  <a:moveTo>
                    <a:pt x="165" y="0"/>
                  </a:moveTo>
                  <a:cubicBezTo>
                    <a:pt x="165" y="0"/>
                    <a:pt x="56" y="1488"/>
                    <a:pt x="1" y="2102"/>
                  </a:cubicBezTo>
                  <a:cubicBezTo>
                    <a:pt x="2729" y="2789"/>
                    <a:pt x="5500" y="3165"/>
                    <a:pt x="8252" y="3165"/>
                  </a:cubicBezTo>
                  <a:cubicBezTo>
                    <a:pt x="9328" y="3165"/>
                    <a:pt x="10400" y="3108"/>
                    <a:pt x="11466" y="2989"/>
                  </a:cubicBezTo>
                  <a:cubicBezTo>
                    <a:pt x="12135" y="2252"/>
                    <a:pt x="12722" y="1433"/>
                    <a:pt x="12872" y="642"/>
                  </a:cubicBezTo>
                  <a:lnTo>
                    <a:pt x="165" y="0"/>
                  </a:ln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 flipH="1">
              <a:off x="8491854" y="3675514"/>
              <a:ext cx="85481" cy="196388"/>
            </a:xfrm>
            <a:custGeom>
              <a:avLst/>
              <a:gdLst/>
              <a:ahLst/>
              <a:cxnLst/>
              <a:rect l="l" t="t" r="r" b="b"/>
              <a:pathLst>
                <a:path w="2219" h="5098" extrusionOk="0">
                  <a:moveTo>
                    <a:pt x="88" y="1"/>
                  </a:moveTo>
                  <a:cubicBezTo>
                    <a:pt x="45" y="1"/>
                    <a:pt x="1" y="41"/>
                    <a:pt x="9" y="106"/>
                  </a:cubicBezTo>
                  <a:cubicBezTo>
                    <a:pt x="159" y="993"/>
                    <a:pt x="446" y="1867"/>
                    <a:pt x="787" y="2699"/>
                  </a:cubicBezTo>
                  <a:cubicBezTo>
                    <a:pt x="1128" y="3518"/>
                    <a:pt x="1524" y="4364"/>
                    <a:pt x="2043" y="5060"/>
                  </a:cubicBezTo>
                  <a:cubicBezTo>
                    <a:pt x="2061" y="5086"/>
                    <a:pt x="2083" y="5097"/>
                    <a:pt x="2105" y="5097"/>
                  </a:cubicBezTo>
                  <a:cubicBezTo>
                    <a:pt x="2164" y="5097"/>
                    <a:pt x="2219" y="5017"/>
                    <a:pt x="2179" y="4938"/>
                  </a:cubicBezTo>
                  <a:cubicBezTo>
                    <a:pt x="1770" y="4173"/>
                    <a:pt x="1333" y="3423"/>
                    <a:pt x="992" y="2604"/>
                  </a:cubicBezTo>
                  <a:cubicBezTo>
                    <a:pt x="650" y="1785"/>
                    <a:pt x="405" y="925"/>
                    <a:pt x="159" y="65"/>
                  </a:cubicBezTo>
                  <a:cubicBezTo>
                    <a:pt x="148" y="20"/>
                    <a:pt x="118" y="1"/>
                    <a:pt x="88" y="1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 flipH="1">
              <a:off x="8053273" y="1284930"/>
              <a:ext cx="359685" cy="419356"/>
            </a:xfrm>
            <a:custGeom>
              <a:avLst/>
              <a:gdLst/>
              <a:ahLst/>
              <a:cxnLst/>
              <a:rect l="l" t="t" r="r" b="b"/>
              <a:pathLst>
                <a:path w="9337" h="10886" extrusionOk="0">
                  <a:moveTo>
                    <a:pt x="4228" y="1"/>
                  </a:moveTo>
                  <a:cubicBezTo>
                    <a:pt x="4074" y="1"/>
                    <a:pt x="3919" y="34"/>
                    <a:pt x="3781" y="101"/>
                  </a:cubicBezTo>
                  <a:cubicBezTo>
                    <a:pt x="3399" y="251"/>
                    <a:pt x="3126" y="579"/>
                    <a:pt x="2894" y="920"/>
                  </a:cubicBezTo>
                  <a:cubicBezTo>
                    <a:pt x="2566" y="1384"/>
                    <a:pt x="2225" y="1943"/>
                    <a:pt x="1665" y="2025"/>
                  </a:cubicBezTo>
                  <a:cubicBezTo>
                    <a:pt x="1600" y="2037"/>
                    <a:pt x="1531" y="2041"/>
                    <a:pt x="1461" y="2041"/>
                  </a:cubicBezTo>
                  <a:cubicBezTo>
                    <a:pt x="1241" y="2041"/>
                    <a:pt x="1005" y="1998"/>
                    <a:pt x="790" y="1998"/>
                  </a:cubicBezTo>
                  <a:cubicBezTo>
                    <a:pt x="578" y="1998"/>
                    <a:pt x="386" y="2039"/>
                    <a:pt x="246" y="2203"/>
                  </a:cubicBezTo>
                  <a:cubicBezTo>
                    <a:pt x="0" y="2489"/>
                    <a:pt x="164" y="2926"/>
                    <a:pt x="342" y="3267"/>
                  </a:cubicBezTo>
                  <a:cubicBezTo>
                    <a:pt x="519" y="3609"/>
                    <a:pt x="710" y="4059"/>
                    <a:pt x="492" y="4359"/>
                  </a:cubicBezTo>
                  <a:cubicBezTo>
                    <a:pt x="396" y="4468"/>
                    <a:pt x="301" y="4537"/>
                    <a:pt x="219" y="4632"/>
                  </a:cubicBezTo>
                  <a:cubicBezTo>
                    <a:pt x="41" y="4837"/>
                    <a:pt x="0" y="5165"/>
                    <a:pt x="164" y="5410"/>
                  </a:cubicBezTo>
                  <a:cubicBezTo>
                    <a:pt x="300" y="5608"/>
                    <a:pt x="525" y="5884"/>
                    <a:pt x="769" y="5884"/>
                  </a:cubicBezTo>
                  <a:cubicBezTo>
                    <a:pt x="795" y="5884"/>
                    <a:pt x="821" y="5881"/>
                    <a:pt x="847" y="5874"/>
                  </a:cubicBezTo>
                  <a:cubicBezTo>
                    <a:pt x="1119" y="6625"/>
                    <a:pt x="1311" y="7417"/>
                    <a:pt x="1420" y="8195"/>
                  </a:cubicBezTo>
                  <a:cubicBezTo>
                    <a:pt x="1543" y="9000"/>
                    <a:pt x="1597" y="9819"/>
                    <a:pt x="1652" y="10624"/>
                  </a:cubicBezTo>
                  <a:cubicBezTo>
                    <a:pt x="1788" y="10812"/>
                    <a:pt x="2104" y="10886"/>
                    <a:pt x="2440" y="10886"/>
                  </a:cubicBezTo>
                  <a:cubicBezTo>
                    <a:pt x="2814" y="10886"/>
                    <a:pt x="3211" y="10794"/>
                    <a:pt x="3412" y="10665"/>
                  </a:cubicBezTo>
                  <a:cubicBezTo>
                    <a:pt x="3849" y="10406"/>
                    <a:pt x="4095" y="9942"/>
                    <a:pt x="4300" y="9505"/>
                  </a:cubicBezTo>
                  <a:cubicBezTo>
                    <a:pt x="4504" y="9054"/>
                    <a:pt x="4682" y="8577"/>
                    <a:pt x="5009" y="8208"/>
                  </a:cubicBezTo>
                  <a:cubicBezTo>
                    <a:pt x="5388" y="7764"/>
                    <a:pt x="5969" y="7533"/>
                    <a:pt x="6548" y="7533"/>
                  </a:cubicBezTo>
                  <a:cubicBezTo>
                    <a:pt x="6930" y="7533"/>
                    <a:pt x="7310" y="7634"/>
                    <a:pt x="7630" y="7840"/>
                  </a:cubicBezTo>
                  <a:cubicBezTo>
                    <a:pt x="7766" y="7949"/>
                    <a:pt x="7903" y="8072"/>
                    <a:pt x="8080" y="8113"/>
                  </a:cubicBezTo>
                  <a:cubicBezTo>
                    <a:pt x="8130" y="8129"/>
                    <a:pt x="8183" y="8138"/>
                    <a:pt x="8236" y="8138"/>
                  </a:cubicBezTo>
                  <a:cubicBezTo>
                    <a:pt x="8357" y="8138"/>
                    <a:pt x="8474" y="8090"/>
                    <a:pt x="8531" y="7976"/>
                  </a:cubicBezTo>
                  <a:cubicBezTo>
                    <a:pt x="8708" y="7690"/>
                    <a:pt x="8285" y="7321"/>
                    <a:pt x="8435" y="7021"/>
                  </a:cubicBezTo>
                  <a:cubicBezTo>
                    <a:pt x="8572" y="6789"/>
                    <a:pt x="8940" y="6843"/>
                    <a:pt x="9131" y="6652"/>
                  </a:cubicBezTo>
                  <a:cubicBezTo>
                    <a:pt x="9336" y="6447"/>
                    <a:pt x="9241" y="6120"/>
                    <a:pt x="9063" y="5902"/>
                  </a:cubicBezTo>
                  <a:cubicBezTo>
                    <a:pt x="8913" y="5683"/>
                    <a:pt x="8695" y="5478"/>
                    <a:pt x="8654" y="5205"/>
                  </a:cubicBezTo>
                  <a:cubicBezTo>
                    <a:pt x="8599" y="4687"/>
                    <a:pt x="9268" y="4318"/>
                    <a:pt x="9254" y="3800"/>
                  </a:cubicBezTo>
                  <a:cubicBezTo>
                    <a:pt x="9254" y="3363"/>
                    <a:pt x="8776" y="3104"/>
                    <a:pt x="8367" y="2953"/>
                  </a:cubicBezTo>
                  <a:cubicBezTo>
                    <a:pt x="7971" y="2790"/>
                    <a:pt x="7493" y="2544"/>
                    <a:pt x="7493" y="2094"/>
                  </a:cubicBezTo>
                  <a:cubicBezTo>
                    <a:pt x="7493" y="1807"/>
                    <a:pt x="7698" y="1548"/>
                    <a:pt x="7644" y="1275"/>
                  </a:cubicBezTo>
                  <a:cubicBezTo>
                    <a:pt x="7582" y="948"/>
                    <a:pt x="7231" y="827"/>
                    <a:pt x="6881" y="827"/>
                  </a:cubicBezTo>
                  <a:cubicBezTo>
                    <a:pt x="6763" y="827"/>
                    <a:pt x="6645" y="841"/>
                    <a:pt x="6538" y="865"/>
                  </a:cubicBezTo>
                  <a:cubicBezTo>
                    <a:pt x="6296" y="928"/>
                    <a:pt x="6023" y="1003"/>
                    <a:pt x="5775" y="1003"/>
                  </a:cubicBezTo>
                  <a:cubicBezTo>
                    <a:pt x="5589" y="1003"/>
                    <a:pt x="5417" y="961"/>
                    <a:pt x="5282" y="838"/>
                  </a:cubicBezTo>
                  <a:cubicBezTo>
                    <a:pt x="5105" y="674"/>
                    <a:pt x="5037" y="456"/>
                    <a:pt x="4900" y="292"/>
                  </a:cubicBezTo>
                  <a:cubicBezTo>
                    <a:pt x="4738" y="95"/>
                    <a:pt x="4485" y="1"/>
                    <a:pt x="4228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 flipH="1">
              <a:off x="8052233" y="1284622"/>
              <a:ext cx="360224" cy="311917"/>
            </a:xfrm>
            <a:custGeom>
              <a:avLst/>
              <a:gdLst/>
              <a:ahLst/>
              <a:cxnLst/>
              <a:rect l="l" t="t" r="r" b="b"/>
              <a:pathLst>
                <a:path w="9351" h="8097" extrusionOk="0">
                  <a:moveTo>
                    <a:pt x="4243" y="0"/>
                  </a:moveTo>
                  <a:cubicBezTo>
                    <a:pt x="4086" y="0"/>
                    <a:pt x="3927" y="33"/>
                    <a:pt x="3782" y="95"/>
                  </a:cubicBezTo>
                  <a:cubicBezTo>
                    <a:pt x="3413" y="259"/>
                    <a:pt x="3140" y="587"/>
                    <a:pt x="2894" y="914"/>
                  </a:cubicBezTo>
                  <a:cubicBezTo>
                    <a:pt x="2567" y="1364"/>
                    <a:pt x="2226" y="1938"/>
                    <a:pt x="1666" y="2020"/>
                  </a:cubicBezTo>
                  <a:cubicBezTo>
                    <a:pt x="1607" y="2028"/>
                    <a:pt x="1545" y="2031"/>
                    <a:pt x="1483" y="2031"/>
                  </a:cubicBezTo>
                  <a:cubicBezTo>
                    <a:pt x="1252" y="2031"/>
                    <a:pt x="1007" y="1986"/>
                    <a:pt x="785" y="1986"/>
                  </a:cubicBezTo>
                  <a:cubicBezTo>
                    <a:pt x="576" y="1986"/>
                    <a:pt x="386" y="2026"/>
                    <a:pt x="247" y="2183"/>
                  </a:cubicBezTo>
                  <a:cubicBezTo>
                    <a:pt x="1" y="2484"/>
                    <a:pt x="165" y="2920"/>
                    <a:pt x="356" y="3262"/>
                  </a:cubicBezTo>
                  <a:cubicBezTo>
                    <a:pt x="547" y="3603"/>
                    <a:pt x="724" y="4026"/>
                    <a:pt x="492" y="4354"/>
                  </a:cubicBezTo>
                  <a:cubicBezTo>
                    <a:pt x="424" y="4449"/>
                    <a:pt x="301" y="4517"/>
                    <a:pt x="219" y="4627"/>
                  </a:cubicBezTo>
                  <a:cubicBezTo>
                    <a:pt x="28" y="4831"/>
                    <a:pt x="15" y="5173"/>
                    <a:pt x="165" y="5391"/>
                  </a:cubicBezTo>
                  <a:cubicBezTo>
                    <a:pt x="298" y="5609"/>
                    <a:pt x="529" y="5882"/>
                    <a:pt x="761" y="5882"/>
                  </a:cubicBezTo>
                  <a:cubicBezTo>
                    <a:pt x="790" y="5882"/>
                    <a:pt x="818" y="5878"/>
                    <a:pt x="847" y="5869"/>
                  </a:cubicBezTo>
                  <a:cubicBezTo>
                    <a:pt x="984" y="6278"/>
                    <a:pt x="1106" y="6688"/>
                    <a:pt x="1202" y="7097"/>
                  </a:cubicBezTo>
                  <a:cubicBezTo>
                    <a:pt x="1229" y="6783"/>
                    <a:pt x="1229" y="6455"/>
                    <a:pt x="1161" y="6142"/>
                  </a:cubicBezTo>
                  <a:cubicBezTo>
                    <a:pt x="1066" y="5718"/>
                    <a:pt x="588" y="5432"/>
                    <a:pt x="820" y="4927"/>
                  </a:cubicBezTo>
                  <a:cubicBezTo>
                    <a:pt x="888" y="4777"/>
                    <a:pt x="1093" y="4572"/>
                    <a:pt x="1093" y="4422"/>
                  </a:cubicBezTo>
                  <a:cubicBezTo>
                    <a:pt x="1093" y="4313"/>
                    <a:pt x="984" y="4163"/>
                    <a:pt x="929" y="4081"/>
                  </a:cubicBezTo>
                  <a:cubicBezTo>
                    <a:pt x="888" y="3971"/>
                    <a:pt x="820" y="3862"/>
                    <a:pt x="779" y="3753"/>
                  </a:cubicBezTo>
                  <a:cubicBezTo>
                    <a:pt x="588" y="3275"/>
                    <a:pt x="793" y="2770"/>
                    <a:pt x="1298" y="2579"/>
                  </a:cubicBezTo>
                  <a:cubicBezTo>
                    <a:pt x="1415" y="2532"/>
                    <a:pt x="1548" y="2524"/>
                    <a:pt x="1684" y="2524"/>
                  </a:cubicBezTo>
                  <a:cubicBezTo>
                    <a:pt x="1758" y="2524"/>
                    <a:pt x="1832" y="2527"/>
                    <a:pt x="1905" y="2527"/>
                  </a:cubicBezTo>
                  <a:cubicBezTo>
                    <a:pt x="2091" y="2527"/>
                    <a:pt x="2268" y="2511"/>
                    <a:pt x="2403" y="2402"/>
                  </a:cubicBezTo>
                  <a:cubicBezTo>
                    <a:pt x="2608" y="2252"/>
                    <a:pt x="2744" y="2020"/>
                    <a:pt x="2881" y="1788"/>
                  </a:cubicBezTo>
                  <a:cubicBezTo>
                    <a:pt x="3151" y="1383"/>
                    <a:pt x="3474" y="832"/>
                    <a:pt x="4021" y="832"/>
                  </a:cubicBezTo>
                  <a:cubicBezTo>
                    <a:pt x="4028" y="832"/>
                    <a:pt x="4034" y="832"/>
                    <a:pt x="4041" y="832"/>
                  </a:cubicBezTo>
                  <a:cubicBezTo>
                    <a:pt x="4382" y="859"/>
                    <a:pt x="4655" y="1064"/>
                    <a:pt x="4887" y="1283"/>
                  </a:cubicBezTo>
                  <a:cubicBezTo>
                    <a:pt x="4996" y="1378"/>
                    <a:pt x="5119" y="1501"/>
                    <a:pt x="5256" y="1542"/>
                  </a:cubicBezTo>
                  <a:cubicBezTo>
                    <a:pt x="5268" y="1543"/>
                    <a:pt x="5280" y="1544"/>
                    <a:pt x="5293" y="1544"/>
                  </a:cubicBezTo>
                  <a:cubicBezTo>
                    <a:pt x="5400" y="1544"/>
                    <a:pt x="5541" y="1498"/>
                    <a:pt x="5638" y="1474"/>
                  </a:cubicBezTo>
                  <a:cubicBezTo>
                    <a:pt x="5812" y="1437"/>
                    <a:pt x="6005" y="1390"/>
                    <a:pt x="6189" y="1390"/>
                  </a:cubicBezTo>
                  <a:cubicBezTo>
                    <a:pt x="6351" y="1390"/>
                    <a:pt x="6506" y="1427"/>
                    <a:pt x="6634" y="1542"/>
                  </a:cubicBezTo>
                  <a:cubicBezTo>
                    <a:pt x="6866" y="1760"/>
                    <a:pt x="6894" y="2115"/>
                    <a:pt x="6921" y="2429"/>
                  </a:cubicBezTo>
                  <a:cubicBezTo>
                    <a:pt x="6975" y="2839"/>
                    <a:pt x="7194" y="2975"/>
                    <a:pt x="7590" y="3071"/>
                  </a:cubicBezTo>
                  <a:cubicBezTo>
                    <a:pt x="7931" y="3152"/>
                    <a:pt x="8286" y="3289"/>
                    <a:pt x="8395" y="3671"/>
                  </a:cubicBezTo>
                  <a:cubicBezTo>
                    <a:pt x="8463" y="3903"/>
                    <a:pt x="8409" y="4163"/>
                    <a:pt x="8340" y="4395"/>
                  </a:cubicBezTo>
                  <a:cubicBezTo>
                    <a:pt x="8286" y="4572"/>
                    <a:pt x="8231" y="4763"/>
                    <a:pt x="8327" y="4940"/>
                  </a:cubicBezTo>
                  <a:cubicBezTo>
                    <a:pt x="8463" y="5227"/>
                    <a:pt x="8709" y="5486"/>
                    <a:pt x="8641" y="5841"/>
                  </a:cubicBezTo>
                  <a:cubicBezTo>
                    <a:pt x="8600" y="6114"/>
                    <a:pt x="8368" y="6251"/>
                    <a:pt x="8204" y="6455"/>
                  </a:cubicBezTo>
                  <a:cubicBezTo>
                    <a:pt x="7999" y="6728"/>
                    <a:pt x="8231" y="7097"/>
                    <a:pt x="8149" y="7425"/>
                  </a:cubicBezTo>
                  <a:cubicBezTo>
                    <a:pt x="8095" y="7629"/>
                    <a:pt x="7958" y="7779"/>
                    <a:pt x="7849" y="7943"/>
                  </a:cubicBezTo>
                  <a:cubicBezTo>
                    <a:pt x="7931" y="7984"/>
                    <a:pt x="8013" y="8039"/>
                    <a:pt x="8095" y="8080"/>
                  </a:cubicBezTo>
                  <a:cubicBezTo>
                    <a:pt x="8143" y="8091"/>
                    <a:pt x="8193" y="8097"/>
                    <a:pt x="8242" y="8097"/>
                  </a:cubicBezTo>
                  <a:cubicBezTo>
                    <a:pt x="8374" y="8097"/>
                    <a:pt x="8499" y="8053"/>
                    <a:pt x="8559" y="7943"/>
                  </a:cubicBezTo>
                  <a:cubicBezTo>
                    <a:pt x="8709" y="7643"/>
                    <a:pt x="8299" y="7274"/>
                    <a:pt x="8463" y="6988"/>
                  </a:cubicBezTo>
                  <a:cubicBezTo>
                    <a:pt x="8572" y="6742"/>
                    <a:pt x="8968" y="6797"/>
                    <a:pt x="9159" y="6606"/>
                  </a:cubicBezTo>
                  <a:cubicBezTo>
                    <a:pt x="9350" y="6415"/>
                    <a:pt x="9241" y="6073"/>
                    <a:pt x="9091" y="5855"/>
                  </a:cubicBezTo>
                  <a:cubicBezTo>
                    <a:pt x="8914" y="5664"/>
                    <a:pt x="8695" y="5459"/>
                    <a:pt x="8668" y="5186"/>
                  </a:cubicBezTo>
                  <a:cubicBezTo>
                    <a:pt x="8613" y="4681"/>
                    <a:pt x="9282" y="4299"/>
                    <a:pt x="9255" y="3794"/>
                  </a:cubicBezTo>
                  <a:cubicBezTo>
                    <a:pt x="9241" y="3344"/>
                    <a:pt x="8763" y="3112"/>
                    <a:pt x="8368" y="2934"/>
                  </a:cubicBezTo>
                  <a:cubicBezTo>
                    <a:pt x="7958" y="2784"/>
                    <a:pt x="7508" y="2511"/>
                    <a:pt x="7508" y="2088"/>
                  </a:cubicBezTo>
                  <a:cubicBezTo>
                    <a:pt x="7508" y="1815"/>
                    <a:pt x="7712" y="1542"/>
                    <a:pt x="7658" y="1269"/>
                  </a:cubicBezTo>
                  <a:cubicBezTo>
                    <a:pt x="7596" y="951"/>
                    <a:pt x="7249" y="818"/>
                    <a:pt x="6895" y="818"/>
                  </a:cubicBezTo>
                  <a:cubicBezTo>
                    <a:pt x="6778" y="818"/>
                    <a:pt x="6661" y="832"/>
                    <a:pt x="6552" y="859"/>
                  </a:cubicBezTo>
                  <a:cubicBezTo>
                    <a:pt x="6303" y="914"/>
                    <a:pt x="6031" y="991"/>
                    <a:pt x="5783" y="991"/>
                  </a:cubicBezTo>
                  <a:cubicBezTo>
                    <a:pt x="5597" y="991"/>
                    <a:pt x="5424" y="947"/>
                    <a:pt x="5283" y="819"/>
                  </a:cubicBezTo>
                  <a:cubicBezTo>
                    <a:pt x="5119" y="668"/>
                    <a:pt x="5051" y="450"/>
                    <a:pt x="4914" y="273"/>
                  </a:cubicBezTo>
                  <a:cubicBezTo>
                    <a:pt x="4745" y="87"/>
                    <a:pt x="4498" y="0"/>
                    <a:pt x="4243" y="0"/>
                  </a:cubicBezTo>
                  <a:close/>
                </a:path>
              </a:pathLst>
            </a:custGeom>
            <a:solidFill>
              <a:srgbClr val="667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 flipH="1">
              <a:off x="7738272" y="2013860"/>
              <a:ext cx="445148" cy="422669"/>
            </a:xfrm>
            <a:custGeom>
              <a:avLst/>
              <a:gdLst/>
              <a:ahLst/>
              <a:cxnLst/>
              <a:rect l="l" t="t" r="r" b="b"/>
              <a:pathLst>
                <a:path w="13172" h="10972" extrusionOk="0">
                  <a:moveTo>
                    <a:pt x="0" y="1"/>
                  </a:moveTo>
                  <a:cubicBezTo>
                    <a:pt x="28" y="69"/>
                    <a:pt x="82" y="110"/>
                    <a:pt x="123" y="178"/>
                  </a:cubicBezTo>
                  <a:cubicBezTo>
                    <a:pt x="901" y="1311"/>
                    <a:pt x="1925" y="2198"/>
                    <a:pt x="2948" y="3071"/>
                  </a:cubicBezTo>
                  <a:cubicBezTo>
                    <a:pt x="5610" y="5351"/>
                    <a:pt x="8271" y="7644"/>
                    <a:pt x="10933" y="9937"/>
                  </a:cubicBezTo>
                  <a:cubicBezTo>
                    <a:pt x="11411" y="10346"/>
                    <a:pt x="11902" y="10783"/>
                    <a:pt x="12503" y="10920"/>
                  </a:cubicBezTo>
                  <a:cubicBezTo>
                    <a:pt x="12660" y="10949"/>
                    <a:pt x="12824" y="10971"/>
                    <a:pt x="12986" y="10971"/>
                  </a:cubicBezTo>
                  <a:cubicBezTo>
                    <a:pt x="13048" y="10971"/>
                    <a:pt x="13110" y="10968"/>
                    <a:pt x="13171" y="10960"/>
                  </a:cubicBezTo>
                  <a:lnTo>
                    <a:pt x="13171" y="3795"/>
                  </a:lnTo>
                  <a:cubicBezTo>
                    <a:pt x="11670" y="2607"/>
                    <a:pt x="10046" y="1338"/>
                    <a:pt x="8531" y="1"/>
                  </a:cubicBezTo>
                  <a:close/>
                </a:path>
              </a:pathLst>
            </a:custGeom>
            <a:solidFill>
              <a:srgbClr val="D6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 flipH="1">
              <a:off x="7932354" y="1787540"/>
              <a:ext cx="678843" cy="1136221"/>
            </a:xfrm>
            <a:custGeom>
              <a:avLst/>
              <a:gdLst/>
              <a:ahLst/>
              <a:cxnLst/>
              <a:rect l="l" t="t" r="r" b="b"/>
              <a:pathLst>
                <a:path w="17622" h="29495" extrusionOk="0">
                  <a:moveTo>
                    <a:pt x="9025" y="0"/>
                  </a:moveTo>
                  <a:cubicBezTo>
                    <a:pt x="8669" y="0"/>
                    <a:pt x="8313" y="12"/>
                    <a:pt x="7958" y="34"/>
                  </a:cubicBezTo>
                  <a:cubicBezTo>
                    <a:pt x="5938" y="157"/>
                    <a:pt x="3959" y="607"/>
                    <a:pt x="2034" y="1249"/>
                  </a:cubicBezTo>
                  <a:cubicBezTo>
                    <a:pt x="765" y="1658"/>
                    <a:pt x="1" y="2914"/>
                    <a:pt x="205" y="4238"/>
                  </a:cubicBezTo>
                  <a:cubicBezTo>
                    <a:pt x="1407" y="11717"/>
                    <a:pt x="1884" y="19415"/>
                    <a:pt x="1584" y="26977"/>
                  </a:cubicBezTo>
                  <a:cubicBezTo>
                    <a:pt x="1570" y="27468"/>
                    <a:pt x="1516" y="28164"/>
                    <a:pt x="1993" y="28328"/>
                  </a:cubicBezTo>
                  <a:cubicBezTo>
                    <a:pt x="4463" y="29091"/>
                    <a:pt x="7533" y="29494"/>
                    <a:pt x="10477" y="29494"/>
                  </a:cubicBezTo>
                  <a:cubicBezTo>
                    <a:pt x="12691" y="29494"/>
                    <a:pt x="14834" y="29266"/>
                    <a:pt x="16598" y="28792"/>
                  </a:cubicBezTo>
                  <a:cubicBezTo>
                    <a:pt x="17621" y="28519"/>
                    <a:pt x="16830" y="27591"/>
                    <a:pt x="16830" y="26526"/>
                  </a:cubicBezTo>
                  <a:cubicBezTo>
                    <a:pt x="16830" y="18978"/>
                    <a:pt x="16488" y="10816"/>
                    <a:pt x="16093" y="3337"/>
                  </a:cubicBezTo>
                  <a:cubicBezTo>
                    <a:pt x="16038" y="2313"/>
                    <a:pt x="15397" y="1412"/>
                    <a:pt x="14441" y="1017"/>
                  </a:cubicBezTo>
                  <a:cubicBezTo>
                    <a:pt x="12736" y="307"/>
                    <a:pt x="10877" y="0"/>
                    <a:pt x="9025" y="0"/>
                  </a:cubicBezTo>
                  <a:close/>
                </a:path>
              </a:pathLst>
            </a:custGeom>
            <a:solidFill>
              <a:srgbClr val="D6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 flipH="1">
              <a:off x="7954427" y="2014402"/>
              <a:ext cx="639936" cy="846532"/>
            </a:xfrm>
            <a:custGeom>
              <a:avLst/>
              <a:gdLst/>
              <a:ahLst/>
              <a:cxnLst/>
              <a:rect l="l" t="t" r="r" b="b"/>
              <a:pathLst>
                <a:path w="16612" h="21975" extrusionOk="0">
                  <a:moveTo>
                    <a:pt x="0" y="0"/>
                  </a:moveTo>
                  <a:cubicBezTo>
                    <a:pt x="1010" y="6961"/>
                    <a:pt x="1406" y="14086"/>
                    <a:pt x="1133" y="21088"/>
                  </a:cubicBezTo>
                  <a:cubicBezTo>
                    <a:pt x="1120" y="21361"/>
                    <a:pt x="1092" y="21702"/>
                    <a:pt x="1161" y="21975"/>
                  </a:cubicBezTo>
                  <a:lnTo>
                    <a:pt x="16611" y="21975"/>
                  </a:lnTo>
                  <a:cubicBezTo>
                    <a:pt x="16543" y="21579"/>
                    <a:pt x="16365" y="21115"/>
                    <a:pt x="16365" y="20637"/>
                  </a:cubicBezTo>
                  <a:cubicBezTo>
                    <a:pt x="16393" y="13936"/>
                    <a:pt x="16120" y="6756"/>
                    <a:pt x="15778" y="0"/>
                  </a:cubicBezTo>
                  <a:close/>
                </a:path>
              </a:pathLst>
            </a:custGeom>
            <a:solidFill>
              <a:srgbClr val="D6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 flipH="1">
              <a:off x="8086096" y="2597139"/>
              <a:ext cx="419780" cy="255173"/>
            </a:xfrm>
            <a:custGeom>
              <a:avLst/>
              <a:gdLst/>
              <a:ahLst/>
              <a:cxnLst/>
              <a:rect l="l" t="t" r="r" b="b"/>
              <a:pathLst>
                <a:path w="10897" h="6624" extrusionOk="0">
                  <a:moveTo>
                    <a:pt x="142" y="0"/>
                  </a:moveTo>
                  <a:cubicBezTo>
                    <a:pt x="76" y="0"/>
                    <a:pt x="0" y="67"/>
                    <a:pt x="37" y="160"/>
                  </a:cubicBezTo>
                  <a:cubicBezTo>
                    <a:pt x="679" y="1688"/>
                    <a:pt x="1689" y="3081"/>
                    <a:pt x="2972" y="4145"/>
                  </a:cubicBezTo>
                  <a:cubicBezTo>
                    <a:pt x="4309" y="5292"/>
                    <a:pt x="5947" y="6083"/>
                    <a:pt x="7694" y="6425"/>
                  </a:cubicBezTo>
                  <a:cubicBezTo>
                    <a:pt x="8362" y="6560"/>
                    <a:pt x="9036" y="6624"/>
                    <a:pt x="9713" y="6624"/>
                  </a:cubicBezTo>
                  <a:cubicBezTo>
                    <a:pt x="10059" y="6624"/>
                    <a:pt x="10405" y="6607"/>
                    <a:pt x="10752" y="6575"/>
                  </a:cubicBezTo>
                  <a:cubicBezTo>
                    <a:pt x="10897" y="6562"/>
                    <a:pt x="10851" y="6369"/>
                    <a:pt x="10724" y="6369"/>
                  </a:cubicBezTo>
                  <a:cubicBezTo>
                    <a:pt x="10719" y="6369"/>
                    <a:pt x="10715" y="6370"/>
                    <a:pt x="10711" y="6370"/>
                  </a:cubicBezTo>
                  <a:cubicBezTo>
                    <a:pt x="10394" y="6399"/>
                    <a:pt x="10077" y="6413"/>
                    <a:pt x="9759" y="6413"/>
                  </a:cubicBezTo>
                  <a:cubicBezTo>
                    <a:pt x="8282" y="6413"/>
                    <a:pt x="6804" y="6101"/>
                    <a:pt x="5456" y="5483"/>
                  </a:cubicBezTo>
                  <a:cubicBezTo>
                    <a:pt x="3941" y="4800"/>
                    <a:pt x="2631" y="3722"/>
                    <a:pt x="1607" y="2426"/>
                  </a:cubicBezTo>
                  <a:cubicBezTo>
                    <a:pt x="1034" y="1716"/>
                    <a:pt x="583" y="910"/>
                    <a:pt x="215" y="51"/>
                  </a:cubicBezTo>
                  <a:cubicBezTo>
                    <a:pt x="202" y="15"/>
                    <a:pt x="173" y="0"/>
                    <a:pt x="142" y="0"/>
                  </a:cubicBez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 flipH="1">
              <a:off x="8214798" y="1833074"/>
              <a:ext cx="173197" cy="53508"/>
            </a:xfrm>
            <a:custGeom>
              <a:avLst/>
              <a:gdLst/>
              <a:ahLst/>
              <a:cxnLst/>
              <a:rect l="l" t="t" r="r" b="b"/>
              <a:pathLst>
                <a:path w="4496" h="1389" extrusionOk="0">
                  <a:moveTo>
                    <a:pt x="159" y="0"/>
                  </a:moveTo>
                  <a:cubicBezTo>
                    <a:pt x="77" y="0"/>
                    <a:pt x="1" y="98"/>
                    <a:pt x="76" y="162"/>
                  </a:cubicBezTo>
                  <a:cubicBezTo>
                    <a:pt x="916" y="952"/>
                    <a:pt x="2057" y="1389"/>
                    <a:pt x="3198" y="1389"/>
                  </a:cubicBezTo>
                  <a:cubicBezTo>
                    <a:pt x="3594" y="1389"/>
                    <a:pt x="3991" y="1336"/>
                    <a:pt x="4375" y="1227"/>
                  </a:cubicBezTo>
                  <a:cubicBezTo>
                    <a:pt x="4496" y="1178"/>
                    <a:pt x="4488" y="1013"/>
                    <a:pt x="4391" y="1013"/>
                  </a:cubicBezTo>
                  <a:cubicBezTo>
                    <a:pt x="4378" y="1013"/>
                    <a:pt x="4364" y="1016"/>
                    <a:pt x="4348" y="1022"/>
                  </a:cubicBezTo>
                  <a:cubicBezTo>
                    <a:pt x="3975" y="1129"/>
                    <a:pt x="3590" y="1181"/>
                    <a:pt x="3204" y="1181"/>
                  </a:cubicBezTo>
                  <a:cubicBezTo>
                    <a:pt x="2119" y="1181"/>
                    <a:pt x="1031" y="771"/>
                    <a:pt x="226" y="26"/>
                  </a:cubicBezTo>
                  <a:cubicBezTo>
                    <a:pt x="205" y="8"/>
                    <a:pt x="182" y="0"/>
                    <a:pt x="159" y="0"/>
                  </a:cubicBez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 flipH="1">
              <a:off x="8213642" y="1604286"/>
              <a:ext cx="149891" cy="254403"/>
            </a:xfrm>
            <a:custGeom>
              <a:avLst/>
              <a:gdLst/>
              <a:ahLst/>
              <a:cxnLst/>
              <a:rect l="l" t="t" r="r" b="b"/>
              <a:pathLst>
                <a:path w="3891" h="6604" extrusionOk="0">
                  <a:moveTo>
                    <a:pt x="164" y="0"/>
                  </a:moveTo>
                  <a:lnTo>
                    <a:pt x="164" y="0"/>
                  </a:lnTo>
                  <a:cubicBezTo>
                    <a:pt x="301" y="1679"/>
                    <a:pt x="246" y="3371"/>
                    <a:pt x="41" y="5050"/>
                  </a:cubicBezTo>
                  <a:cubicBezTo>
                    <a:pt x="0" y="5391"/>
                    <a:pt x="137" y="5733"/>
                    <a:pt x="410" y="5924"/>
                  </a:cubicBezTo>
                  <a:cubicBezTo>
                    <a:pt x="1042" y="6367"/>
                    <a:pt x="1809" y="6603"/>
                    <a:pt x="2572" y="6603"/>
                  </a:cubicBezTo>
                  <a:cubicBezTo>
                    <a:pt x="2748" y="6603"/>
                    <a:pt x="2924" y="6591"/>
                    <a:pt x="3099" y="6565"/>
                  </a:cubicBezTo>
                  <a:cubicBezTo>
                    <a:pt x="3576" y="6497"/>
                    <a:pt x="3890" y="6047"/>
                    <a:pt x="3863" y="5596"/>
                  </a:cubicBezTo>
                  <a:cubicBezTo>
                    <a:pt x="3781" y="4504"/>
                    <a:pt x="3740" y="3481"/>
                    <a:pt x="3781" y="2348"/>
                  </a:cubicBezTo>
                  <a:cubicBezTo>
                    <a:pt x="2853" y="1160"/>
                    <a:pt x="1570" y="437"/>
                    <a:pt x="164" y="0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 flipH="1">
              <a:off x="8214181" y="1604286"/>
              <a:ext cx="143034" cy="242923"/>
            </a:xfrm>
            <a:custGeom>
              <a:avLst/>
              <a:gdLst/>
              <a:ahLst/>
              <a:cxnLst/>
              <a:rect l="l" t="t" r="r" b="b"/>
              <a:pathLst>
                <a:path w="3713" h="6306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710"/>
                    <a:pt x="82" y="1433"/>
                    <a:pt x="68" y="2143"/>
                  </a:cubicBezTo>
                  <a:cubicBezTo>
                    <a:pt x="710" y="3904"/>
                    <a:pt x="1870" y="5582"/>
                    <a:pt x="3426" y="6306"/>
                  </a:cubicBezTo>
                  <a:cubicBezTo>
                    <a:pt x="3617" y="6115"/>
                    <a:pt x="3713" y="5869"/>
                    <a:pt x="3699" y="5582"/>
                  </a:cubicBezTo>
                  <a:cubicBezTo>
                    <a:pt x="3617" y="4491"/>
                    <a:pt x="3590" y="3467"/>
                    <a:pt x="3617" y="2334"/>
                  </a:cubicBezTo>
                  <a:cubicBezTo>
                    <a:pt x="2689" y="1174"/>
                    <a:pt x="1406" y="464"/>
                    <a:pt x="0" y="0"/>
                  </a:cubicBezTo>
                  <a:close/>
                </a:path>
              </a:pathLst>
            </a:custGeom>
            <a:solidFill>
              <a:srgbClr val="FF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 flipH="1">
              <a:off x="8116566" y="1436788"/>
              <a:ext cx="288495" cy="314344"/>
            </a:xfrm>
            <a:custGeom>
              <a:avLst/>
              <a:gdLst/>
              <a:ahLst/>
              <a:cxnLst/>
              <a:rect l="l" t="t" r="r" b="b"/>
              <a:pathLst>
                <a:path w="7489" h="8160" extrusionOk="0">
                  <a:moveTo>
                    <a:pt x="4582" y="0"/>
                  </a:moveTo>
                  <a:cubicBezTo>
                    <a:pt x="3857" y="0"/>
                    <a:pt x="3129" y="113"/>
                    <a:pt x="2484" y="335"/>
                  </a:cubicBezTo>
                  <a:cubicBezTo>
                    <a:pt x="2225" y="417"/>
                    <a:pt x="2034" y="622"/>
                    <a:pt x="1938" y="881"/>
                  </a:cubicBezTo>
                  <a:cubicBezTo>
                    <a:pt x="1624" y="1687"/>
                    <a:pt x="1351" y="2492"/>
                    <a:pt x="1365" y="3338"/>
                  </a:cubicBezTo>
                  <a:cubicBezTo>
                    <a:pt x="1248" y="3098"/>
                    <a:pt x="1049" y="2991"/>
                    <a:pt x="842" y="2991"/>
                  </a:cubicBezTo>
                  <a:cubicBezTo>
                    <a:pt x="613" y="2991"/>
                    <a:pt x="375" y="3122"/>
                    <a:pt x="232" y="3352"/>
                  </a:cubicBezTo>
                  <a:cubicBezTo>
                    <a:pt x="0" y="3720"/>
                    <a:pt x="232" y="4212"/>
                    <a:pt x="437" y="4539"/>
                  </a:cubicBezTo>
                  <a:cubicBezTo>
                    <a:pt x="560" y="4689"/>
                    <a:pt x="805" y="4921"/>
                    <a:pt x="1010" y="4935"/>
                  </a:cubicBezTo>
                  <a:cubicBezTo>
                    <a:pt x="1215" y="4935"/>
                    <a:pt x="1406" y="4839"/>
                    <a:pt x="1406" y="4812"/>
                  </a:cubicBezTo>
                  <a:cubicBezTo>
                    <a:pt x="1884" y="6518"/>
                    <a:pt x="3480" y="7897"/>
                    <a:pt x="5241" y="8156"/>
                  </a:cubicBezTo>
                  <a:cubicBezTo>
                    <a:pt x="5263" y="8159"/>
                    <a:pt x="5284" y="8160"/>
                    <a:pt x="5306" y="8160"/>
                  </a:cubicBezTo>
                  <a:cubicBezTo>
                    <a:pt x="6556" y="8160"/>
                    <a:pt x="7488" y="3913"/>
                    <a:pt x="7193" y="1605"/>
                  </a:cubicBezTo>
                  <a:cubicBezTo>
                    <a:pt x="7152" y="1373"/>
                    <a:pt x="7084" y="1059"/>
                    <a:pt x="7002" y="799"/>
                  </a:cubicBezTo>
                  <a:cubicBezTo>
                    <a:pt x="6920" y="554"/>
                    <a:pt x="6729" y="376"/>
                    <a:pt x="6483" y="281"/>
                  </a:cubicBezTo>
                  <a:cubicBezTo>
                    <a:pt x="5893" y="93"/>
                    <a:pt x="5239" y="0"/>
                    <a:pt x="4582" y="0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 flipH="1">
              <a:off x="8222078" y="1494380"/>
              <a:ext cx="78355" cy="28622"/>
            </a:xfrm>
            <a:custGeom>
              <a:avLst/>
              <a:gdLst/>
              <a:ahLst/>
              <a:cxnLst/>
              <a:rect l="l" t="t" r="r" b="b"/>
              <a:pathLst>
                <a:path w="2034" h="743" extrusionOk="0">
                  <a:moveTo>
                    <a:pt x="1344" y="1"/>
                  </a:moveTo>
                  <a:cubicBezTo>
                    <a:pt x="910" y="1"/>
                    <a:pt x="405" y="199"/>
                    <a:pt x="164" y="396"/>
                  </a:cubicBezTo>
                  <a:cubicBezTo>
                    <a:pt x="96" y="437"/>
                    <a:pt x="0" y="533"/>
                    <a:pt x="0" y="615"/>
                  </a:cubicBezTo>
                  <a:cubicBezTo>
                    <a:pt x="0" y="669"/>
                    <a:pt x="41" y="710"/>
                    <a:pt x="96" y="738"/>
                  </a:cubicBezTo>
                  <a:cubicBezTo>
                    <a:pt x="109" y="741"/>
                    <a:pt x="122" y="742"/>
                    <a:pt x="135" y="742"/>
                  </a:cubicBezTo>
                  <a:cubicBezTo>
                    <a:pt x="231" y="742"/>
                    <a:pt x="326" y="663"/>
                    <a:pt x="410" y="615"/>
                  </a:cubicBezTo>
                  <a:cubicBezTo>
                    <a:pt x="546" y="546"/>
                    <a:pt x="683" y="492"/>
                    <a:pt x="819" y="465"/>
                  </a:cubicBezTo>
                  <a:cubicBezTo>
                    <a:pt x="952" y="434"/>
                    <a:pt x="1093" y="418"/>
                    <a:pt x="1230" y="418"/>
                  </a:cubicBezTo>
                  <a:cubicBezTo>
                    <a:pt x="1275" y="418"/>
                    <a:pt x="1321" y="420"/>
                    <a:pt x="1365" y="424"/>
                  </a:cubicBezTo>
                  <a:cubicBezTo>
                    <a:pt x="1512" y="435"/>
                    <a:pt x="1649" y="502"/>
                    <a:pt x="1792" y="502"/>
                  </a:cubicBezTo>
                  <a:cubicBezTo>
                    <a:pt x="1822" y="502"/>
                    <a:pt x="1853" y="499"/>
                    <a:pt x="1884" y="492"/>
                  </a:cubicBezTo>
                  <a:cubicBezTo>
                    <a:pt x="2034" y="492"/>
                    <a:pt x="2034" y="328"/>
                    <a:pt x="1966" y="246"/>
                  </a:cubicBezTo>
                  <a:cubicBezTo>
                    <a:pt x="1829" y="69"/>
                    <a:pt x="1599" y="1"/>
                    <a:pt x="1344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 flipH="1">
              <a:off x="8245191" y="1531169"/>
              <a:ext cx="18452" cy="17913"/>
            </a:xfrm>
            <a:custGeom>
              <a:avLst/>
              <a:gdLst/>
              <a:ahLst/>
              <a:cxnLst/>
              <a:rect l="l" t="t" r="r" b="b"/>
              <a:pathLst>
                <a:path w="479" h="465" extrusionOk="0">
                  <a:moveTo>
                    <a:pt x="178" y="1"/>
                  </a:moveTo>
                  <a:lnTo>
                    <a:pt x="69" y="55"/>
                  </a:lnTo>
                  <a:cubicBezTo>
                    <a:pt x="55" y="69"/>
                    <a:pt x="55" y="83"/>
                    <a:pt x="41" y="96"/>
                  </a:cubicBezTo>
                  <a:cubicBezTo>
                    <a:pt x="28" y="137"/>
                    <a:pt x="1" y="165"/>
                    <a:pt x="1" y="219"/>
                  </a:cubicBezTo>
                  <a:lnTo>
                    <a:pt x="1" y="247"/>
                  </a:lnTo>
                  <a:cubicBezTo>
                    <a:pt x="1" y="274"/>
                    <a:pt x="1" y="315"/>
                    <a:pt x="28" y="328"/>
                  </a:cubicBezTo>
                  <a:cubicBezTo>
                    <a:pt x="41" y="356"/>
                    <a:pt x="41" y="383"/>
                    <a:pt x="69" y="397"/>
                  </a:cubicBezTo>
                  <a:cubicBezTo>
                    <a:pt x="96" y="410"/>
                    <a:pt x="123" y="424"/>
                    <a:pt x="137" y="438"/>
                  </a:cubicBezTo>
                  <a:cubicBezTo>
                    <a:pt x="178" y="465"/>
                    <a:pt x="192" y="465"/>
                    <a:pt x="233" y="465"/>
                  </a:cubicBezTo>
                  <a:lnTo>
                    <a:pt x="301" y="465"/>
                  </a:lnTo>
                  <a:lnTo>
                    <a:pt x="396" y="410"/>
                  </a:lnTo>
                  <a:cubicBezTo>
                    <a:pt x="410" y="397"/>
                    <a:pt x="410" y="383"/>
                    <a:pt x="437" y="356"/>
                  </a:cubicBezTo>
                  <a:cubicBezTo>
                    <a:pt x="451" y="328"/>
                    <a:pt x="465" y="288"/>
                    <a:pt x="465" y="247"/>
                  </a:cubicBezTo>
                  <a:lnTo>
                    <a:pt x="465" y="219"/>
                  </a:lnTo>
                  <a:cubicBezTo>
                    <a:pt x="478" y="192"/>
                    <a:pt x="465" y="151"/>
                    <a:pt x="451" y="137"/>
                  </a:cubicBezTo>
                  <a:cubicBezTo>
                    <a:pt x="437" y="96"/>
                    <a:pt x="437" y="83"/>
                    <a:pt x="396" y="69"/>
                  </a:cubicBezTo>
                  <a:cubicBezTo>
                    <a:pt x="383" y="55"/>
                    <a:pt x="342" y="42"/>
                    <a:pt x="328" y="15"/>
                  </a:cubicBezTo>
                  <a:cubicBezTo>
                    <a:pt x="301" y="1"/>
                    <a:pt x="274" y="1"/>
                    <a:pt x="246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 flipH="1">
              <a:off x="8147920" y="1536447"/>
              <a:ext cx="17412" cy="17913"/>
            </a:xfrm>
            <a:custGeom>
              <a:avLst/>
              <a:gdLst/>
              <a:ahLst/>
              <a:cxnLst/>
              <a:rect l="l" t="t" r="r" b="b"/>
              <a:pathLst>
                <a:path w="452" h="465" extrusionOk="0">
                  <a:moveTo>
                    <a:pt x="165" y="0"/>
                  </a:moveTo>
                  <a:lnTo>
                    <a:pt x="55" y="55"/>
                  </a:lnTo>
                  <a:cubicBezTo>
                    <a:pt x="42" y="69"/>
                    <a:pt x="42" y="82"/>
                    <a:pt x="28" y="96"/>
                  </a:cubicBezTo>
                  <a:cubicBezTo>
                    <a:pt x="15" y="137"/>
                    <a:pt x="1" y="164"/>
                    <a:pt x="1" y="219"/>
                  </a:cubicBezTo>
                  <a:lnTo>
                    <a:pt x="1" y="246"/>
                  </a:lnTo>
                  <a:cubicBezTo>
                    <a:pt x="1" y="273"/>
                    <a:pt x="1" y="301"/>
                    <a:pt x="15" y="328"/>
                  </a:cubicBezTo>
                  <a:cubicBezTo>
                    <a:pt x="28" y="355"/>
                    <a:pt x="28" y="369"/>
                    <a:pt x="69" y="396"/>
                  </a:cubicBezTo>
                  <a:cubicBezTo>
                    <a:pt x="83" y="410"/>
                    <a:pt x="110" y="424"/>
                    <a:pt x="137" y="437"/>
                  </a:cubicBezTo>
                  <a:cubicBezTo>
                    <a:pt x="165" y="464"/>
                    <a:pt x="178" y="464"/>
                    <a:pt x="219" y="464"/>
                  </a:cubicBezTo>
                  <a:lnTo>
                    <a:pt x="287" y="464"/>
                  </a:lnTo>
                  <a:lnTo>
                    <a:pt x="383" y="410"/>
                  </a:lnTo>
                  <a:cubicBezTo>
                    <a:pt x="410" y="396"/>
                    <a:pt x="410" y="369"/>
                    <a:pt x="424" y="355"/>
                  </a:cubicBezTo>
                  <a:cubicBezTo>
                    <a:pt x="438" y="328"/>
                    <a:pt x="451" y="287"/>
                    <a:pt x="451" y="246"/>
                  </a:cubicBezTo>
                  <a:lnTo>
                    <a:pt x="451" y="219"/>
                  </a:lnTo>
                  <a:cubicBezTo>
                    <a:pt x="451" y="191"/>
                    <a:pt x="438" y="178"/>
                    <a:pt x="438" y="137"/>
                  </a:cubicBezTo>
                  <a:cubicBezTo>
                    <a:pt x="424" y="96"/>
                    <a:pt x="424" y="82"/>
                    <a:pt x="383" y="69"/>
                  </a:cubicBezTo>
                  <a:cubicBezTo>
                    <a:pt x="369" y="55"/>
                    <a:pt x="328" y="28"/>
                    <a:pt x="315" y="14"/>
                  </a:cubicBezTo>
                  <a:cubicBezTo>
                    <a:pt x="287" y="0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 flipH="1">
              <a:off x="8128505" y="1503240"/>
              <a:ext cx="46805" cy="22613"/>
            </a:xfrm>
            <a:custGeom>
              <a:avLst/>
              <a:gdLst/>
              <a:ahLst/>
              <a:cxnLst/>
              <a:rect l="l" t="t" r="r" b="b"/>
              <a:pathLst>
                <a:path w="1215" h="587" extrusionOk="0">
                  <a:moveTo>
                    <a:pt x="391" y="1"/>
                  </a:moveTo>
                  <a:cubicBezTo>
                    <a:pt x="309" y="1"/>
                    <a:pt x="226" y="11"/>
                    <a:pt x="137" y="30"/>
                  </a:cubicBezTo>
                  <a:cubicBezTo>
                    <a:pt x="55" y="43"/>
                    <a:pt x="1" y="125"/>
                    <a:pt x="14" y="221"/>
                  </a:cubicBezTo>
                  <a:cubicBezTo>
                    <a:pt x="28" y="357"/>
                    <a:pt x="151" y="371"/>
                    <a:pt x="274" y="371"/>
                  </a:cubicBezTo>
                  <a:cubicBezTo>
                    <a:pt x="424" y="371"/>
                    <a:pt x="560" y="385"/>
                    <a:pt x="697" y="453"/>
                  </a:cubicBezTo>
                  <a:cubicBezTo>
                    <a:pt x="748" y="479"/>
                    <a:pt x="969" y="586"/>
                    <a:pt x="1097" y="586"/>
                  </a:cubicBezTo>
                  <a:cubicBezTo>
                    <a:pt x="1171" y="586"/>
                    <a:pt x="1215" y="550"/>
                    <a:pt x="1174" y="439"/>
                  </a:cubicBezTo>
                  <a:cubicBezTo>
                    <a:pt x="1174" y="385"/>
                    <a:pt x="1161" y="371"/>
                    <a:pt x="1147" y="357"/>
                  </a:cubicBezTo>
                  <a:cubicBezTo>
                    <a:pt x="1051" y="180"/>
                    <a:pt x="847" y="98"/>
                    <a:pt x="683" y="43"/>
                  </a:cubicBezTo>
                  <a:cubicBezTo>
                    <a:pt x="581" y="14"/>
                    <a:pt x="486" y="1"/>
                    <a:pt x="391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 flipH="1">
              <a:off x="8207361" y="1691541"/>
              <a:ext cx="42067" cy="13290"/>
            </a:xfrm>
            <a:custGeom>
              <a:avLst/>
              <a:gdLst/>
              <a:ahLst/>
              <a:cxnLst/>
              <a:rect l="l" t="t" r="r" b="b"/>
              <a:pathLst>
                <a:path w="1092" h="345" extrusionOk="0">
                  <a:moveTo>
                    <a:pt x="109" y="1"/>
                  </a:moveTo>
                  <a:cubicBezTo>
                    <a:pt x="27" y="1"/>
                    <a:pt x="0" y="83"/>
                    <a:pt x="41" y="151"/>
                  </a:cubicBezTo>
                  <a:cubicBezTo>
                    <a:pt x="96" y="219"/>
                    <a:pt x="177" y="246"/>
                    <a:pt x="273" y="274"/>
                  </a:cubicBezTo>
                  <a:cubicBezTo>
                    <a:pt x="341" y="287"/>
                    <a:pt x="423" y="328"/>
                    <a:pt x="491" y="328"/>
                  </a:cubicBezTo>
                  <a:cubicBezTo>
                    <a:pt x="573" y="342"/>
                    <a:pt x="642" y="342"/>
                    <a:pt x="723" y="342"/>
                  </a:cubicBezTo>
                  <a:cubicBezTo>
                    <a:pt x="762" y="342"/>
                    <a:pt x="800" y="344"/>
                    <a:pt x="836" y="344"/>
                  </a:cubicBezTo>
                  <a:cubicBezTo>
                    <a:pt x="891" y="344"/>
                    <a:pt x="942" y="339"/>
                    <a:pt x="983" y="315"/>
                  </a:cubicBezTo>
                  <a:cubicBezTo>
                    <a:pt x="1092" y="260"/>
                    <a:pt x="1065" y="124"/>
                    <a:pt x="969" y="110"/>
                  </a:cubicBezTo>
                  <a:cubicBezTo>
                    <a:pt x="946" y="101"/>
                    <a:pt x="922" y="98"/>
                    <a:pt x="897" y="98"/>
                  </a:cubicBezTo>
                  <a:cubicBezTo>
                    <a:pt x="848" y="98"/>
                    <a:pt x="796" y="110"/>
                    <a:pt x="751" y="110"/>
                  </a:cubicBezTo>
                  <a:cubicBezTo>
                    <a:pt x="682" y="110"/>
                    <a:pt x="614" y="110"/>
                    <a:pt x="546" y="83"/>
                  </a:cubicBezTo>
                  <a:cubicBezTo>
                    <a:pt x="478" y="69"/>
                    <a:pt x="410" y="69"/>
                    <a:pt x="341" y="55"/>
                  </a:cubicBezTo>
                  <a:cubicBezTo>
                    <a:pt x="273" y="28"/>
                    <a:pt x="205" y="1"/>
                    <a:pt x="109" y="1"/>
                  </a:cubicBezTo>
                  <a:close/>
                </a:path>
              </a:pathLst>
            </a:custGeom>
            <a:solidFill>
              <a:srgbClr val="FF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 flipH="1">
              <a:off x="8354326" y="1565339"/>
              <a:ext cx="37097" cy="39486"/>
            </a:xfrm>
            <a:custGeom>
              <a:avLst/>
              <a:gdLst/>
              <a:ahLst/>
              <a:cxnLst/>
              <a:rect l="l" t="t" r="r" b="b"/>
              <a:pathLst>
                <a:path w="963" h="1025" extrusionOk="0">
                  <a:moveTo>
                    <a:pt x="337" y="1"/>
                  </a:moveTo>
                  <a:cubicBezTo>
                    <a:pt x="329" y="1"/>
                    <a:pt x="322" y="1"/>
                    <a:pt x="315" y="1"/>
                  </a:cubicBezTo>
                  <a:cubicBezTo>
                    <a:pt x="206" y="15"/>
                    <a:pt x="83" y="83"/>
                    <a:pt x="28" y="206"/>
                  </a:cubicBezTo>
                  <a:cubicBezTo>
                    <a:pt x="15" y="260"/>
                    <a:pt x="1" y="329"/>
                    <a:pt x="15" y="383"/>
                  </a:cubicBezTo>
                  <a:cubicBezTo>
                    <a:pt x="26" y="407"/>
                    <a:pt x="58" y="471"/>
                    <a:pt x="93" y="471"/>
                  </a:cubicBezTo>
                  <a:cubicBezTo>
                    <a:pt x="99" y="471"/>
                    <a:pt x="104" y="469"/>
                    <a:pt x="110" y="465"/>
                  </a:cubicBezTo>
                  <a:cubicBezTo>
                    <a:pt x="151" y="424"/>
                    <a:pt x="137" y="397"/>
                    <a:pt x="151" y="356"/>
                  </a:cubicBezTo>
                  <a:cubicBezTo>
                    <a:pt x="165" y="329"/>
                    <a:pt x="165" y="288"/>
                    <a:pt x="206" y="260"/>
                  </a:cubicBezTo>
                  <a:cubicBezTo>
                    <a:pt x="233" y="192"/>
                    <a:pt x="315" y="179"/>
                    <a:pt x="383" y="179"/>
                  </a:cubicBezTo>
                  <a:cubicBezTo>
                    <a:pt x="547" y="192"/>
                    <a:pt x="629" y="301"/>
                    <a:pt x="683" y="424"/>
                  </a:cubicBezTo>
                  <a:cubicBezTo>
                    <a:pt x="547" y="479"/>
                    <a:pt x="451" y="629"/>
                    <a:pt x="506" y="793"/>
                  </a:cubicBezTo>
                  <a:cubicBezTo>
                    <a:pt x="551" y="918"/>
                    <a:pt x="673" y="1024"/>
                    <a:pt x="815" y="1024"/>
                  </a:cubicBezTo>
                  <a:cubicBezTo>
                    <a:pt x="843" y="1024"/>
                    <a:pt x="872" y="1020"/>
                    <a:pt x="902" y="1011"/>
                  </a:cubicBezTo>
                  <a:cubicBezTo>
                    <a:pt x="962" y="999"/>
                    <a:pt x="937" y="868"/>
                    <a:pt x="863" y="868"/>
                  </a:cubicBezTo>
                  <a:cubicBezTo>
                    <a:pt x="854" y="868"/>
                    <a:pt x="844" y="870"/>
                    <a:pt x="833" y="875"/>
                  </a:cubicBezTo>
                  <a:cubicBezTo>
                    <a:pt x="823" y="877"/>
                    <a:pt x="811" y="878"/>
                    <a:pt x="799" y="878"/>
                  </a:cubicBezTo>
                  <a:cubicBezTo>
                    <a:pt x="733" y="878"/>
                    <a:pt x="654" y="846"/>
                    <a:pt x="642" y="765"/>
                  </a:cubicBezTo>
                  <a:cubicBezTo>
                    <a:pt x="642" y="724"/>
                    <a:pt x="656" y="684"/>
                    <a:pt x="683" y="643"/>
                  </a:cubicBezTo>
                  <a:cubicBezTo>
                    <a:pt x="711" y="615"/>
                    <a:pt x="752" y="602"/>
                    <a:pt x="779" y="602"/>
                  </a:cubicBezTo>
                  <a:cubicBezTo>
                    <a:pt x="833" y="602"/>
                    <a:pt x="888" y="547"/>
                    <a:pt x="861" y="479"/>
                  </a:cubicBezTo>
                  <a:cubicBezTo>
                    <a:pt x="794" y="240"/>
                    <a:pt x="599" y="1"/>
                    <a:pt x="337" y="1"/>
                  </a:cubicBezTo>
                  <a:close/>
                </a:path>
              </a:pathLst>
            </a:custGeom>
            <a:solidFill>
              <a:srgbClr val="FF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 flipH="1">
              <a:off x="8158437" y="1562527"/>
              <a:ext cx="52622" cy="83324"/>
            </a:xfrm>
            <a:custGeom>
              <a:avLst/>
              <a:gdLst/>
              <a:ahLst/>
              <a:cxnLst/>
              <a:rect l="l" t="t" r="r" b="b"/>
              <a:pathLst>
                <a:path w="1366" h="2163" extrusionOk="0">
                  <a:moveTo>
                    <a:pt x="506" y="1"/>
                  </a:moveTo>
                  <a:cubicBezTo>
                    <a:pt x="445" y="1"/>
                    <a:pt x="380" y="48"/>
                    <a:pt x="396" y="129"/>
                  </a:cubicBezTo>
                  <a:cubicBezTo>
                    <a:pt x="464" y="347"/>
                    <a:pt x="546" y="552"/>
                    <a:pt x="669" y="757"/>
                  </a:cubicBezTo>
                  <a:cubicBezTo>
                    <a:pt x="724" y="866"/>
                    <a:pt x="792" y="961"/>
                    <a:pt x="860" y="1057"/>
                  </a:cubicBezTo>
                  <a:cubicBezTo>
                    <a:pt x="929" y="1152"/>
                    <a:pt x="1010" y="1234"/>
                    <a:pt x="1065" y="1330"/>
                  </a:cubicBezTo>
                  <a:cubicBezTo>
                    <a:pt x="1120" y="1425"/>
                    <a:pt x="1161" y="1521"/>
                    <a:pt x="1120" y="1630"/>
                  </a:cubicBezTo>
                  <a:cubicBezTo>
                    <a:pt x="1065" y="1712"/>
                    <a:pt x="956" y="1767"/>
                    <a:pt x="874" y="1794"/>
                  </a:cubicBezTo>
                  <a:cubicBezTo>
                    <a:pt x="656" y="1903"/>
                    <a:pt x="396" y="1958"/>
                    <a:pt x="137" y="1958"/>
                  </a:cubicBezTo>
                  <a:cubicBezTo>
                    <a:pt x="0" y="1958"/>
                    <a:pt x="0" y="2162"/>
                    <a:pt x="123" y="2162"/>
                  </a:cubicBezTo>
                  <a:cubicBezTo>
                    <a:pt x="410" y="2162"/>
                    <a:pt x="683" y="2108"/>
                    <a:pt x="942" y="1985"/>
                  </a:cubicBezTo>
                  <a:cubicBezTo>
                    <a:pt x="1147" y="1889"/>
                    <a:pt x="1365" y="1726"/>
                    <a:pt x="1338" y="1480"/>
                  </a:cubicBezTo>
                  <a:cubicBezTo>
                    <a:pt x="1324" y="1221"/>
                    <a:pt x="1092" y="1029"/>
                    <a:pt x="956" y="825"/>
                  </a:cubicBezTo>
                  <a:cubicBezTo>
                    <a:pt x="806" y="593"/>
                    <a:pt x="683" y="347"/>
                    <a:pt x="601" y="74"/>
                  </a:cubicBezTo>
                  <a:cubicBezTo>
                    <a:pt x="590" y="24"/>
                    <a:pt x="549" y="1"/>
                    <a:pt x="506" y="1"/>
                  </a:cubicBezTo>
                  <a:close/>
                </a:path>
              </a:pathLst>
            </a:custGeom>
            <a:solidFill>
              <a:srgbClr val="FF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 flipH="1">
              <a:off x="8188755" y="1647432"/>
              <a:ext cx="72499" cy="28699"/>
            </a:xfrm>
            <a:custGeom>
              <a:avLst/>
              <a:gdLst/>
              <a:ahLst/>
              <a:cxnLst/>
              <a:rect l="l" t="t" r="r" b="b"/>
              <a:pathLst>
                <a:path w="1882" h="745" extrusionOk="0">
                  <a:moveTo>
                    <a:pt x="139" y="0"/>
                  </a:moveTo>
                  <a:cubicBezTo>
                    <a:pt x="67" y="0"/>
                    <a:pt x="1" y="96"/>
                    <a:pt x="61" y="177"/>
                  </a:cubicBezTo>
                  <a:cubicBezTo>
                    <a:pt x="372" y="540"/>
                    <a:pt x="841" y="745"/>
                    <a:pt x="1311" y="745"/>
                  </a:cubicBezTo>
                  <a:cubicBezTo>
                    <a:pt x="1460" y="745"/>
                    <a:pt x="1609" y="724"/>
                    <a:pt x="1754" y="682"/>
                  </a:cubicBezTo>
                  <a:cubicBezTo>
                    <a:pt x="1882" y="669"/>
                    <a:pt x="1842" y="488"/>
                    <a:pt x="1724" y="488"/>
                  </a:cubicBezTo>
                  <a:cubicBezTo>
                    <a:pt x="1716" y="488"/>
                    <a:pt x="1708" y="489"/>
                    <a:pt x="1699" y="491"/>
                  </a:cubicBezTo>
                  <a:cubicBezTo>
                    <a:pt x="1576" y="522"/>
                    <a:pt x="1450" y="538"/>
                    <a:pt x="1325" y="538"/>
                  </a:cubicBezTo>
                  <a:cubicBezTo>
                    <a:pt x="908" y="538"/>
                    <a:pt x="495" y="366"/>
                    <a:pt x="212" y="40"/>
                  </a:cubicBezTo>
                  <a:cubicBezTo>
                    <a:pt x="190" y="12"/>
                    <a:pt x="164" y="0"/>
                    <a:pt x="139" y="0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 flipH="1">
              <a:off x="8202084" y="1504357"/>
              <a:ext cx="91529" cy="90489"/>
            </a:xfrm>
            <a:custGeom>
              <a:avLst/>
              <a:gdLst/>
              <a:ahLst/>
              <a:cxnLst/>
              <a:rect l="l" t="t" r="r" b="b"/>
              <a:pathLst>
                <a:path w="2376" h="2349" extrusionOk="0">
                  <a:moveTo>
                    <a:pt x="1174" y="151"/>
                  </a:moveTo>
                  <a:cubicBezTo>
                    <a:pt x="1734" y="151"/>
                    <a:pt x="2198" y="615"/>
                    <a:pt x="2198" y="1175"/>
                  </a:cubicBezTo>
                  <a:cubicBezTo>
                    <a:pt x="2198" y="1734"/>
                    <a:pt x="1734" y="2198"/>
                    <a:pt x="1174" y="2198"/>
                  </a:cubicBezTo>
                  <a:cubicBezTo>
                    <a:pt x="615" y="2198"/>
                    <a:pt x="151" y="1734"/>
                    <a:pt x="151" y="1175"/>
                  </a:cubicBezTo>
                  <a:cubicBezTo>
                    <a:pt x="151" y="615"/>
                    <a:pt x="615" y="151"/>
                    <a:pt x="1174" y="151"/>
                  </a:cubicBezTo>
                  <a:close/>
                  <a:moveTo>
                    <a:pt x="1174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16"/>
                    <a:pt x="533" y="2348"/>
                    <a:pt x="1174" y="2348"/>
                  </a:cubicBezTo>
                  <a:cubicBezTo>
                    <a:pt x="1829" y="2348"/>
                    <a:pt x="2375" y="1816"/>
                    <a:pt x="2348" y="1175"/>
                  </a:cubicBezTo>
                  <a:cubicBezTo>
                    <a:pt x="2348" y="533"/>
                    <a:pt x="1829" y="1"/>
                    <a:pt x="1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 flipH="1">
              <a:off x="8093257" y="1504357"/>
              <a:ext cx="90451" cy="90489"/>
            </a:xfrm>
            <a:custGeom>
              <a:avLst/>
              <a:gdLst/>
              <a:ahLst/>
              <a:cxnLst/>
              <a:rect l="l" t="t" r="r" b="b"/>
              <a:pathLst>
                <a:path w="2348" h="2349" extrusionOk="0">
                  <a:moveTo>
                    <a:pt x="1174" y="151"/>
                  </a:moveTo>
                  <a:cubicBezTo>
                    <a:pt x="1734" y="151"/>
                    <a:pt x="2198" y="615"/>
                    <a:pt x="2198" y="1175"/>
                  </a:cubicBezTo>
                  <a:cubicBezTo>
                    <a:pt x="2198" y="1734"/>
                    <a:pt x="1734" y="2198"/>
                    <a:pt x="1174" y="2198"/>
                  </a:cubicBezTo>
                  <a:cubicBezTo>
                    <a:pt x="614" y="2198"/>
                    <a:pt x="150" y="1734"/>
                    <a:pt x="150" y="1175"/>
                  </a:cubicBezTo>
                  <a:cubicBezTo>
                    <a:pt x="150" y="615"/>
                    <a:pt x="614" y="151"/>
                    <a:pt x="1174" y="151"/>
                  </a:cubicBezTo>
                  <a:close/>
                  <a:moveTo>
                    <a:pt x="1174" y="1"/>
                  </a:moveTo>
                  <a:cubicBezTo>
                    <a:pt x="519" y="1"/>
                    <a:pt x="0" y="533"/>
                    <a:pt x="0" y="1175"/>
                  </a:cubicBezTo>
                  <a:cubicBezTo>
                    <a:pt x="0" y="1816"/>
                    <a:pt x="519" y="2348"/>
                    <a:pt x="1174" y="2348"/>
                  </a:cubicBezTo>
                  <a:cubicBezTo>
                    <a:pt x="1815" y="2348"/>
                    <a:pt x="2348" y="1816"/>
                    <a:pt x="2348" y="1175"/>
                  </a:cubicBezTo>
                  <a:cubicBezTo>
                    <a:pt x="2348" y="533"/>
                    <a:pt x="1815" y="1"/>
                    <a:pt x="1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 flipH="1">
              <a:off x="8174732" y="1522694"/>
              <a:ext cx="35787" cy="11172"/>
            </a:xfrm>
            <a:custGeom>
              <a:avLst/>
              <a:gdLst/>
              <a:ahLst/>
              <a:cxnLst/>
              <a:rect l="l" t="t" r="r" b="b"/>
              <a:pathLst>
                <a:path w="929" h="290" extrusionOk="0">
                  <a:moveTo>
                    <a:pt x="508" y="1"/>
                  </a:moveTo>
                  <a:cubicBezTo>
                    <a:pt x="493" y="1"/>
                    <a:pt x="479" y="1"/>
                    <a:pt x="464" y="3"/>
                  </a:cubicBezTo>
                  <a:cubicBezTo>
                    <a:pt x="300" y="3"/>
                    <a:pt x="164" y="71"/>
                    <a:pt x="0" y="153"/>
                  </a:cubicBezTo>
                  <a:lnTo>
                    <a:pt x="68" y="289"/>
                  </a:lnTo>
                  <a:cubicBezTo>
                    <a:pt x="205" y="221"/>
                    <a:pt x="328" y="166"/>
                    <a:pt x="464" y="153"/>
                  </a:cubicBezTo>
                  <a:cubicBezTo>
                    <a:pt x="475" y="151"/>
                    <a:pt x="487" y="151"/>
                    <a:pt x="499" y="151"/>
                  </a:cubicBezTo>
                  <a:cubicBezTo>
                    <a:pt x="603" y="151"/>
                    <a:pt x="729" y="203"/>
                    <a:pt x="778" y="289"/>
                  </a:cubicBezTo>
                  <a:lnTo>
                    <a:pt x="928" y="235"/>
                  </a:lnTo>
                  <a:cubicBezTo>
                    <a:pt x="853" y="72"/>
                    <a:pt x="674" y="1"/>
                    <a:pt x="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 flipH="1">
              <a:off x="8289878" y="1538489"/>
              <a:ext cx="68917" cy="19030"/>
            </a:xfrm>
            <a:custGeom>
              <a:avLst/>
              <a:gdLst/>
              <a:ahLst/>
              <a:cxnLst/>
              <a:rect l="l" t="t" r="r" b="b"/>
              <a:pathLst>
                <a:path w="1789" h="494" extrusionOk="0">
                  <a:moveTo>
                    <a:pt x="1686" y="1"/>
                  </a:moveTo>
                  <a:cubicBezTo>
                    <a:pt x="1106" y="1"/>
                    <a:pt x="529" y="112"/>
                    <a:pt x="0" y="357"/>
                  </a:cubicBezTo>
                  <a:lnTo>
                    <a:pt x="68" y="493"/>
                  </a:lnTo>
                  <a:cubicBezTo>
                    <a:pt x="584" y="261"/>
                    <a:pt x="1149" y="151"/>
                    <a:pt x="1693" y="151"/>
                  </a:cubicBezTo>
                  <a:cubicBezTo>
                    <a:pt x="1725" y="151"/>
                    <a:pt x="1756" y="151"/>
                    <a:pt x="1788" y="152"/>
                  </a:cubicBezTo>
                  <a:lnTo>
                    <a:pt x="1788" y="2"/>
                  </a:lnTo>
                  <a:cubicBezTo>
                    <a:pt x="1754" y="1"/>
                    <a:pt x="1720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 flipH="1">
              <a:off x="7711574" y="2045425"/>
              <a:ext cx="1356226" cy="769256"/>
            </a:xfrm>
            <a:custGeom>
              <a:avLst/>
              <a:gdLst/>
              <a:ahLst/>
              <a:cxnLst/>
              <a:rect l="l" t="t" r="r" b="b"/>
              <a:pathLst>
                <a:path w="36443" h="19969" extrusionOk="0">
                  <a:moveTo>
                    <a:pt x="1" y="0"/>
                  </a:moveTo>
                  <a:lnTo>
                    <a:pt x="1" y="19969"/>
                  </a:lnTo>
                  <a:lnTo>
                    <a:pt x="36443" y="19969"/>
                  </a:lnTo>
                  <a:lnTo>
                    <a:pt x="36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 flipH="1">
              <a:off x="7780421" y="2429757"/>
              <a:ext cx="831277" cy="39"/>
            </a:xfrm>
            <a:custGeom>
              <a:avLst/>
              <a:gdLst/>
              <a:ahLst/>
              <a:cxnLst/>
              <a:rect l="l" t="t" r="r" b="b"/>
              <a:pathLst>
                <a:path w="21579" h="1" fill="none" extrusionOk="0">
                  <a:moveTo>
                    <a:pt x="0" y="1"/>
                  </a:moveTo>
                  <a:lnTo>
                    <a:pt x="21579" y="1"/>
                  </a:lnTo>
                </a:path>
              </a:pathLst>
            </a:custGeom>
            <a:noFill/>
            <a:ln w="8525" cap="rnd" cmpd="sng">
              <a:solidFill>
                <a:srgbClr val="FFFFFF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 flipH="1">
              <a:off x="7780421" y="2480761"/>
              <a:ext cx="831277" cy="39"/>
            </a:xfrm>
            <a:custGeom>
              <a:avLst/>
              <a:gdLst/>
              <a:ahLst/>
              <a:cxnLst/>
              <a:rect l="l" t="t" r="r" b="b"/>
              <a:pathLst>
                <a:path w="21579" h="1" fill="none" extrusionOk="0">
                  <a:moveTo>
                    <a:pt x="0" y="1"/>
                  </a:moveTo>
                  <a:lnTo>
                    <a:pt x="21579" y="1"/>
                  </a:lnTo>
                </a:path>
              </a:pathLst>
            </a:custGeom>
            <a:noFill/>
            <a:ln w="8525" cap="rnd" cmpd="sng">
              <a:solidFill>
                <a:srgbClr val="FFFFFF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 flipH="1">
              <a:off x="7780421" y="2532305"/>
              <a:ext cx="831277" cy="39"/>
            </a:xfrm>
            <a:custGeom>
              <a:avLst/>
              <a:gdLst/>
              <a:ahLst/>
              <a:cxnLst/>
              <a:rect l="l" t="t" r="r" b="b"/>
              <a:pathLst>
                <a:path w="21579" h="1" fill="none" extrusionOk="0">
                  <a:moveTo>
                    <a:pt x="0" y="0"/>
                  </a:moveTo>
                  <a:lnTo>
                    <a:pt x="21579" y="0"/>
                  </a:lnTo>
                </a:path>
              </a:pathLst>
            </a:custGeom>
            <a:noFill/>
            <a:ln w="8525" cap="rnd" cmpd="sng">
              <a:solidFill>
                <a:srgbClr val="FFFFFF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 flipH="1">
              <a:off x="7780416" y="2583310"/>
              <a:ext cx="459573" cy="39"/>
            </a:xfrm>
            <a:custGeom>
              <a:avLst/>
              <a:gdLst/>
              <a:ahLst/>
              <a:cxnLst/>
              <a:rect l="l" t="t" r="r" b="b"/>
              <a:pathLst>
                <a:path w="11930" h="1" fill="none" extrusionOk="0">
                  <a:moveTo>
                    <a:pt x="1" y="0"/>
                  </a:moveTo>
                  <a:lnTo>
                    <a:pt x="11930" y="0"/>
                  </a:lnTo>
                </a:path>
              </a:pathLst>
            </a:custGeom>
            <a:noFill/>
            <a:ln w="8525" cap="rnd" cmpd="sng">
              <a:solidFill>
                <a:srgbClr val="FFFFFF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 flipH="1">
              <a:off x="7752521" y="2167377"/>
              <a:ext cx="140453" cy="133095"/>
            </a:xfrm>
            <a:custGeom>
              <a:avLst/>
              <a:gdLst/>
              <a:ahLst/>
              <a:cxnLst/>
              <a:rect l="l" t="t" r="r" b="b"/>
              <a:pathLst>
                <a:path w="3646" h="3455" extrusionOk="0">
                  <a:moveTo>
                    <a:pt x="1830" y="1"/>
                  </a:moveTo>
                  <a:lnTo>
                    <a:pt x="1270" y="1134"/>
                  </a:lnTo>
                  <a:lnTo>
                    <a:pt x="1" y="1311"/>
                  </a:lnTo>
                  <a:lnTo>
                    <a:pt x="915" y="2198"/>
                  </a:lnTo>
                  <a:lnTo>
                    <a:pt x="711" y="3454"/>
                  </a:lnTo>
                  <a:lnTo>
                    <a:pt x="1830" y="2854"/>
                  </a:lnTo>
                  <a:lnTo>
                    <a:pt x="2935" y="3454"/>
                  </a:lnTo>
                  <a:lnTo>
                    <a:pt x="2935" y="3454"/>
                  </a:lnTo>
                  <a:lnTo>
                    <a:pt x="2731" y="2198"/>
                  </a:lnTo>
                  <a:lnTo>
                    <a:pt x="3645" y="1311"/>
                  </a:lnTo>
                  <a:lnTo>
                    <a:pt x="2376" y="1134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 flipH="1">
              <a:off x="7985971" y="2167377"/>
              <a:ext cx="139374" cy="133095"/>
            </a:xfrm>
            <a:custGeom>
              <a:avLst/>
              <a:gdLst/>
              <a:ahLst/>
              <a:cxnLst/>
              <a:rect l="l" t="t" r="r" b="b"/>
              <a:pathLst>
                <a:path w="3618" h="3455" extrusionOk="0">
                  <a:moveTo>
                    <a:pt x="1802" y="1"/>
                  </a:moveTo>
                  <a:lnTo>
                    <a:pt x="1256" y="1134"/>
                  </a:lnTo>
                  <a:lnTo>
                    <a:pt x="0" y="1311"/>
                  </a:lnTo>
                  <a:lnTo>
                    <a:pt x="901" y="2198"/>
                  </a:lnTo>
                  <a:lnTo>
                    <a:pt x="696" y="3454"/>
                  </a:lnTo>
                  <a:lnTo>
                    <a:pt x="696" y="3454"/>
                  </a:lnTo>
                  <a:lnTo>
                    <a:pt x="1802" y="2854"/>
                  </a:lnTo>
                  <a:lnTo>
                    <a:pt x="2935" y="3454"/>
                  </a:lnTo>
                  <a:lnTo>
                    <a:pt x="2716" y="2198"/>
                  </a:lnTo>
                  <a:lnTo>
                    <a:pt x="3617" y="1311"/>
                  </a:lnTo>
                  <a:lnTo>
                    <a:pt x="2375" y="1134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 flipH="1">
              <a:off x="8218919" y="2167377"/>
              <a:ext cx="139374" cy="133095"/>
            </a:xfrm>
            <a:custGeom>
              <a:avLst/>
              <a:gdLst/>
              <a:ahLst/>
              <a:cxnLst/>
              <a:rect l="l" t="t" r="r" b="b"/>
              <a:pathLst>
                <a:path w="3618" h="3455" extrusionOk="0">
                  <a:moveTo>
                    <a:pt x="1816" y="1"/>
                  </a:moveTo>
                  <a:lnTo>
                    <a:pt x="1256" y="1134"/>
                  </a:lnTo>
                  <a:lnTo>
                    <a:pt x="1" y="1311"/>
                  </a:lnTo>
                  <a:lnTo>
                    <a:pt x="915" y="2198"/>
                  </a:lnTo>
                  <a:lnTo>
                    <a:pt x="711" y="3454"/>
                  </a:lnTo>
                  <a:lnTo>
                    <a:pt x="711" y="3454"/>
                  </a:lnTo>
                  <a:lnTo>
                    <a:pt x="1816" y="2854"/>
                  </a:lnTo>
                  <a:lnTo>
                    <a:pt x="2935" y="3454"/>
                  </a:lnTo>
                  <a:lnTo>
                    <a:pt x="2935" y="3454"/>
                  </a:lnTo>
                  <a:lnTo>
                    <a:pt x="2717" y="2198"/>
                  </a:lnTo>
                  <a:lnTo>
                    <a:pt x="3618" y="1311"/>
                  </a:lnTo>
                  <a:lnTo>
                    <a:pt x="2376" y="1134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 flipH="1">
              <a:off x="8451329" y="2167377"/>
              <a:ext cx="139336" cy="133095"/>
            </a:xfrm>
            <a:custGeom>
              <a:avLst/>
              <a:gdLst/>
              <a:ahLst/>
              <a:cxnLst/>
              <a:rect l="l" t="t" r="r" b="b"/>
              <a:pathLst>
                <a:path w="3617" h="3455" extrusionOk="0">
                  <a:moveTo>
                    <a:pt x="1802" y="1"/>
                  </a:moveTo>
                  <a:lnTo>
                    <a:pt x="1242" y="1134"/>
                  </a:lnTo>
                  <a:lnTo>
                    <a:pt x="0" y="1311"/>
                  </a:lnTo>
                  <a:lnTo>
                    <a:pt x="901" y="2198"/>
                  </a:lnTo>
                  <a:lnTo>
                    <a:pt x="682" y="3454"/>
                  </a:lnTo>
                  <a:lnTo>
                    <a:pt x="682" y="3454"/>
                  </a:lnTo>
                  <a:lnTo>
                    <a:pt x="1802" y="2854"/>
                  </a:lnTo>
                  <a:lnTo>
                    <a:pt x="2934" y="3454"/>
                  </a:lnTo>
                  <a:lnTo>
                    <a:pt x="2716" y="2198"/>
                  </a:lnTo>
                  <a:lnTo>
                    <a:pt x="3617" y="1311"/>
                  </a:lnTo>
                  <a:lnTo>
                    <a:pt x="2375" y="1134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 flipH="1">
              <a:off x="8694218" y="2120071"/>
              <a:ext cx="301323" cy="429064"/>
            </a:xfrm>
            <a:custGeom>
              <a:avLst/>
              <a:gdLst/>
              <a:ahLst/>
              <a:cxnLst/>
              <a:rect l="l" t="t" r="r" b="b"/>
              <a:pathLst>
                <a:path w="7822" h="11138" extrusionOk="0">
                  <a:moveTo>
                    <a:pt x="0" y="1"/>
                  </a:moveTo>
                  <a:lnTo>
                    <a:pt x="0" y="11138"/>
                  </a:lnTo>
                  <a:lnTo>
                    <a:pt x="7821" y="11138"/>
                  </a:lnTo>
                  <a:lnTo>
                    <a:pt x="78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 flipH="1">
              <a:off x="8443431" y="2725575"/>
              <a:ext cx="109019" cy="139721"/>
            </a:xfrm>
            <a:custGeom>
              <a:avLst/>
              <a:gdLst/>
              <a:ahLst/>
              <a:cxnLst/>
              <a:rect l="l" t="t" r="r" b="b"/>
              <a:pathLst>
                <a:path w="2830" h="3627" extrusionOk="0">
                  <a:moveTo>
                    <a:pt x="712" y="0"/>
                  </a:moveTo>
                  <a:cubicBezTo>
                    <a:pt x="269" y="0"/>
                    <a:pt x="1" y="573"/>
                    <a:pt x="441" y="1112"/>
                  </a:cubicBezTo>
                  <a:cubicBezTo>
                    <a:pt x="619" y="1330"/>
                    <a:pt x="864" y="1480"/>
                    <a:pt x="1069" y="1671"/>
                  </a:cubicBezTo>
                  <a:cubicBezTo>
                    <a:pt x="1478" y="2026"/>
                    <a:pt x="1779" y="2504"/>
                    <a:pt x="1970" y="3022"/>
                  </a:cubicBezTo>
                  <a:cubicBezTo>
                    <a:pt x="2024" y="3172"/>
                    <a:pt x="2079" y="3323"/>
                    <a:pt x="2161" y="3459"/>
                  </a:cubicBezTo>
                  <a:cubicBezTo>
                    <a:pt x="2236" y="3555"/>
                    <a:pt x="2361" y="3626"/>
                    <a:pt x="2484" y="3626"/>
                  </a:cubicBezTo>
                  <a:cubicBezTo>
                    <a:pt x="2518" y="3626"/>
                    <a:pt x="2551" y="3621"/>
                    <a:pt x="2584" y="3609"/>
                  </a:cubicBezTo>
                  <a:cubicBezTo>
                    <a:pt x="2720" y="3541"/>
                    <a:pt x="2789" y="3405"/>
                    <a:pt x="2816" y="3295"/>
                  </a:cubicBezTo>
                  <a:cubicBezTo>
                    <a:pt x="2830" y="3159"/>
                    <a:pt x="2789" y="3036"/>
                    <a:pt x="2748" y="2900"/>
                  </a:cubicBezTo>
                  <a:cubicBezTo>
                    <a:pt x="2447" y="1958"/>
                    <a:pt x="1956" y="1016"/>
                    <a:pt x="1287" y="306"/>
                  </a:cubicBezTo>
                  <a:cubicBezTo>
                    <a:pt x="1090" y="90"/>
                    <a:pt x="888" y="0"/>
                    <a:pt x="712" y="0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 flipH="1">
              <a:off x="8471283" y="2750268"/>
              <a:ext cx="109019" cy="140222"/>
            </a:xfrm>
            <a:custGeom>
              <a:avLst/>
              <a:gdLst/>
              <a:ahLst/>
              <a:cxnLst/>
              <a:rect l="l" t="t" r="r" b="b"/>
              <a:pathLst>
                <a:path w="2830" h="3640" extrusionOk="0">
                  <a:moveTo>
                    <a:pt x="723" y="1"/>
                  </a:moveTo>
                  <a:cubicBezTo>
                    <a:pt x="276" y="1"/>
                    <a:pt x="1" y="574"/>
                    <a:pt x="441" y="1112"/>
                  </a:cubicBezTo>
                  <a:cubicBezTo>
                    <a:pt x="632" y="1330"/>
                    <a:pt x="878" y="1494"/>
                    <a:pt x="1069" y="1672"/>
                  </a:cubicBezTo>
                  <a:cubicBezTo>
                    <a:pt x="1492" y="2040"/>
                    <a:pt x="1792" y="2518"/>
                    <a:pt x="1983" y="3023"/>
                  </a:cubicBezTo>
                  <a:cubicBezTo>
                    <a:pt x="2038" y="3173"/>
                    <a:pt x="2079" y="3337"/>
                    <a:pt x="2174" y="3473"/>
                  </a:cubicBezTo>
                  <a:cubicBezTo>
                    <a:pt x="2251" y="3561"/>
                    <a:pt x="2379" y="3639"/>
                    <a:pt x="2505" y="3639"/>
                  </a:cubicBezTo>
                  <a:cubicBezTo>
                    <a:pt x="2536" y="3639"/>
                    <a:pt x="2567" y="3634"/>
                    <a:pt x="2597" y="3623"/>
                  </a:cubicBezTo>
                  <a:cubicBezTo>
                    <a:pt x="2734" y="3555"/>
                    <a:pt x="2816" y="3419"/>
                    <a:pt x="2816" y="3296"/>
                  </a:cubicBezTo>
                  <a:cubicBezTo>
                    <a:pt x="2829" y="3159"/>
                    <a:pt x="2802" y="3037"/>
                    <a:pt x="2747" y="2900"/>
                  </a:cubicBezTo>
                  <a:cubicBezTo>
                    <a:pt x="2461" y="1972"/>
                    <a:pt x="1969" y="1030"/>
                    <a:pt x="1301" y="307"/>
                  </a:cubicBezTo>
                  <a:cubicBezTo>
                    <a:pt x="1103" y="90"/>
                    <a:pt x="900" y="1"/>
                    <a:pt x="723" y="1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 flipH="1">
              <a:off x="8507033" y="2751000"/>
              <a:ext cx="108942" cy="140068"/>
            </a:xfrm>
            <a:custGeom>
              <a:avLst/>
              <a:gdLst/>
              <a:ahLst/>
              <a:cxnLst/>
              <a:rect l="l" t="t" r="r" b="b"/>
              <a:pathLst>
                <a:path w="2828" h="3636" extrusionOk="0">
                  <a:moveTo>
                    <a:pt x="704" y="0"/>
                  </a:moveTo>
                  <a:cubicBezTo>
                    <a:pt x="264" y="0"/>
                    <a:pt x="0" y="571"/>
                    <a:pt x="439" y="1107"/>
                  </a:cubicBezTo>
                  <a:cubicBezTo>
                    <a:pt x="616" y="1339"/>
                    <a:pt x="862" y="1489"/>
                    <a:pt x="1066" y="1680"/>
                  </a:cubicBezTo>
                  <a:cubicBezTo>
                    <a:pt x="1476" y="2035"/>
                    <a:pt x="1776" y="2512"/>
                    <a:pt x="1967" y="3018"/>
                  </a:cubicBezTo>
                  <a:cubicBezTo>
                    <a:pt x="2022" y="3181"/>
                    <a:pt x="2076" y="3331"/>
                    <a:pt x="2158" y="3468"/>
                  </a:cubicBezTo>
                  <a:cubicBezTo>
                    <a:pt x="2233" y="3564"/>
                    <a:pt x="2358" y="3635"/>
                    <a:pt x="2481" y="3635"/>
                  </a:cubicBezTo>
                  <a:cubicBezTo>
                    <a:pt x="2515" y="3635"/>
                    <a:pt x="2549" y="3630"/>
                    <a:pt x="2581" y="3618"/>
                  </a:cubicBezTo>
                  <a:cubicBezTo>
                    <a:pt x="2718" y="3563"/>
                    <a:pt x="2800" y="3427"/>
                    <a:pt x="2800" y="3290"/>
                  </a:cubicBezTo>
                  <a:cubicBezTo>
                    <a:pt x="2827" y="3154"/>
                    <a:pt x="2786" y="3045"/>
                    <a:pt x="2732" y="2908"/>
                  </a:cubicBezTo>
                  <a:cubicBezTo>
                    <a:pt x="2445" y="1967"/>
                    <a:pt x="1954" y="1025"/>
                    <a:pt x="1285" y="315"/>
                  </a:cubicBezTo>
                  <a:cubicBezTo>
                    <a:pt x="1086" y="92"/>
                    <a:pt x="881" y="0"/>
                    <a:pt x="704" y="0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 flipH="1">
              <a:off x="8546480" y="2762249"/>
              <a:ext cx="88563" cy="113641"/>
            </a:xfrm>
            <a:custGeom>
              <a:avLst/>
              <a:gdLst/>
              <a:ahLst/>
              <a:cxnLst/>
              <a:rect l="l" t="t" r="r" b="b"/>
              <a:pathLst>
                <a:path w="2299" h="2950" extrusionOk="0">
                  <a:moveTo>
                    <a:pt x="577" y="0"/>
                  </a:moveTo>
                  <a:cubicBezTo>
                    <a:pt x="216" y="0"/>
                    <a:pt x="0" y="459"/>
                    <a:pt x="360" y="897"/>
                  </a:cubicBezTo>
                  <a:cubicBezTo>
                    <a:pt x="524" y="1074"/>
                    <a:pt x="702" y="1210"/>
                    <a:pt x="879" y="1361"/>
                  </a:cubicBezTo>
                  <a:cubicBezTo>
                    <a:pt x="1207" y="1647"/>
                    <a:pt x="1452" y="2029"/>
                    <a:pt x="1616" y="2453"/>
                  </a:cubicBezTo>
                  <a:cubicBezTo>
                    <a:pt x="1643" y="2575"/>
                    <a:pt x="1684" y="2712"/>
                    <a:pt x="1766" y="2807"/>
                  </a:cubicBezTo>
                  <a:cubicBezTo>
                    <a:pt x="1828" y="2890"/>
                    <a:pt x="1922" y="2949"/>
                    <a:pt x="2017" y="2949"/>
                  </a:cubicBezTo>
                  <a:cubicBezTo>
                    <a:pt x="2047" y="2949"/>
                    <a:pt x="2078" y="2943"/>
                    <a:pt x="2107" y="2930"/>
                  </a:cubicBezTo>
                  <a:cubicBezTo>
                    <a:pt x="2203" y="2903"/>
                    <a:pt x="2258" y="2780"/>
                    <a:pt x="2271" y="2685"/>
                  </a:cubicBezTo>
                  <a:cubicBezTo>
                    <a:pt x="2299" y="2562"/>
                    <a:pt x="2258" y="2453"/>
                    <a:pt x="2230" y="2357"/>
                  </a:cubicBezTo>
                  <a:cubicBezTo>
                    <a:pt x="1998" y="1593"/>
                    <a:pt x="1589" y="842"/>
                    <a:pt x="1056" y="255"/>
                  </a:cubicBezTo>
                  <a:cubicBezTo>
                    <a:pt x="892" y="75"/>
                    <a:pt x="723" y="0"/>
                    <a:pt x="577" y="0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 flipH="1">
              <a:off x="8491817" y="2694102"/>
              <a:ext cx="172465" cy="121577"/>
            </a:xfrm>
            <a:custGeom>
              <a:avLst/>
              <a:gdLst/>
              <a:ahLst/>
              <a:cxnLst/>
              <a:rect l="l" t="t" r="r" b="b"/>
              <a:pathLst>
                <a:path w="4477" h="3156" extrusionOk="0">
                  <a:moveTo>
                    <a:pt x="1740" y="1"/>
                  </a:moveTo>
                  <a:cubicBezTo>
                    <a:pt x="1477" y="1"/>
                    <a:pt x="1219" y="48"/>
                    <a:pt x="983" y="154"/>
                  </a:cubicBezTo>
                  <a:cubicBezTo>
                    <a:pt x="423" y="386"/>
                    <a:pt x="0" y="987"/>
                    <a:pt x="82" y="1601"/>
                  </a:cubicBezTo>
                  <a:cubicBezTo>
                    <a:pt x="137" y="1956"/>
                    <a:pt x="355" y="2283"/>
                    <a:pt x="628" y="2515"/>
                  </a:cubicBezTo>
                  <a:cubicBezTo>
                    <a:pt x="1078" y="2933"/>
                    <a:pt x="1679" y="3156"/>
                    <a:pt x="2288" y="3156"/>
                  </a:cubicBezTo>
                  <a:cubicBezTo>
                    <a:pt x="2435" y="3156"/>
                    <a:pt x="2583" y="3143"/>
                    <a:pt x="2730" y="3116"/>
                  </a:cubicBezTo>
                  <a:cubicBezTo>
                    <a:pt x="3453" y="2979"/>
                    <a:pt x="4136" y="2488"/>
                    <a:pt x="4477" y="1819"/>
                  </a:cubicBezTo>
                  <a:lnTo>
                    <a:pt x="4108" y="1014"/>
                  </a:lnTo>
                  <a:cubicBezTo>
                    <a:pt x="3631" y="646"/>
                    <a:pt x="3330" y="454"/>
                    <a:pt x="2757" y="222"/>
                  </a:cubicBezTo>
                  <a:cubicBezTo>
                    <a:pt x="2439" y="83"/>
                    <a:pt x="2086" y="1"/>
                    <a:pt x="1740" y="1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 flipH="1">
              <a:off x="8423984" y="1833845"/>
              <a:ext cx="617824" cy="932745"/>
            </a:xfrm>
            <a:custGeom>
              <a:avLst/>
              <a:gdLst/>
              <a:ahLst/>
              <a:cxnLst/>
              <a:rect l="l" t="t" r="r" b="b"/>
              <a:pathLst>
                <a:path w="16038" h="24213" extrusionOk="0">
                  <a:moveTo>
                    <a:pt x="13972" y="0"/>
                  </a:moveTo>
                  <a:cubicBezTo>
                    <a:pt x="12645" y="0"/>
                    <a:pt x="11367" y="568"/>
                    <a:pt x="10332" y="1357"/>
                  </a:cubicBezTo>
                  <a:cubicBezTo>
                    <a:pt x="9241" y="2189"/>
                    <a:pt x="8394" y="3268"/>
                    <a:pt x="7575" y="4319"/>
                  </a:cubicBezTo>
                  <a:cubicBezTo>
                    <a:pt x="5419" y="7089"/>
                    <a:pt x="3249" y="9846"/>
                    <a:pt x="1092" y="12617"/>
                  </a:cubicBezTo>
                  <a:cubicBezTo>
                    <a:pt x="710" y="13108"/>
                    <a:pt x="314" y="13627"/>
                    <a:pt x="191" y="14214"/>
                  </a:cubicBezTo>
                  <a:cubicBezTo>
                    <a:pt x="0" y="15142"/>
                    <a:pt x="478" y="16043"/>
                    <a:pt x="1010" y="16848"/>
                  </a:cubicBezTo>
                  <a:cubicBezTo>
                    <a:pt x="2621" y="19305"/>
                    <a:pt x="4696" y="21502"/>
                    <a:pt x="7152" y="23277"/>
                  </a:cubicBezTo>
                  <a:cubicBezTo>
                    <a:pt x="7803" y="23750"/>
                    <a:pt x="8566" y="24212"/>
                    <a:pt x="9370" y="24212"/>
                  </a:cubicBezTo>
                  <a:cubicBezTo>
                    <a:pt x="9494" y="24212"/>
                    <a:pt x="9620" y="24201"/>
                    <a:pt x="9746" y="24178"/>
                  </a:cubicBezTo>
                  <a:cubicBezTo>
                    <a:pt x="10578" y="24028"/>
                    <a:pt x="11192" y="23290"/>
                    <a:pt x="11383" y="22512"/>
                  </a:cubicBezTo>
                  <a:cubicBezTo>
                    <a:pt x="11561" y="21721"/>
                    <a:pt x="11370" y="20929"/>
                    <a:pt x="11056" y="20179"/>
                  </a:cubicBezTo>
                  <a:cubicBezTo>
                    <a:pt x="10237" y="18145"/>
                    <a:pt x="8695" y="16439"/>
                    <a:pt x="7166" y="14801"/>
                  </a:cubicBezTo>
                  <a:cubicBezTo>
                    <a:pt x="8981" y="12276"/>
                    <a:pt x="10988" y="9437"/>
                    <a:pt x="13158" y="7158"/>
                  </a:cubicBezTo>
                  <a:cubicBezTo>
                    <a:pt x="14127" y="6134"/>
                    <a:pt x="15191" y="5110"/>
                    <a:pt x="15628" y="3814"/>
                  </a:cubicBezTo>
                  <a:cubicBezTo>
                    <a:pt x="16038" y="2503"/>
                    <a:pt x="15669" y="74"/>
                    <a:pt x="14195" y="6"/>
                  </a:cubicBezTo>
                  <a:cubicBezTo>
                    <a:pt x="14121" y="2"/>
                    <a:pt x="14046" y="0"/>
                    <a:pt x="13972" y="0"/>
                  </a:cubicBezTo>
                  <a:close/>
                </a:path>
              </a:pathLst>
            </a:custGeom>
            <a:solidFill>
              <a:srgbClr val="D6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 flipH="1">
              <a:off x="8571713" y="2659007"/>
              <a:ext cx="121500" cy="128473"/>
            </a:xfrm>
            <a:custGeom>
              <a:avLst/>
              <a:gdLst/>
              <a:ahLst/>
              <a:cxnLst/>
              <a:rect l="l" t="t" r="r" b="b"/>
              <a:pathLst>
                <a:path w="3154" h="3335" extrusionOk="0">
                  <a:moveTo>
                    <a:pt x="1693" y="1"/>
                  </a:moveTo>
                  <a:lnTo>
                    <a:pt x="1" y="2321"/>
                  </a:lnTo>
                  <a:cubicBezTo>
                    <a:pt x="219" y="2457"/>
                    <a:pt x="355" y="2676"/>
                    <a:pt x="506" y="2880"/>
                  </a:cubicBezTo>
                  <a:cubicBezTo>
                    <a:pt x="669" y="3085"/>
                    <a:pt x="847" y="3290"/>
                    <a:pt x="1106" y="3331"/>
                  </a:cubicBezTo>
                  <a:cubicBezTo>
                    <a:pt x="1131" y="3333"/>
                    <a:pt x="1156" y="3334"/>
                    <a:pt x="1182" y="3334"/>
                  </a:cubicBezTo>
                  <a:cubicBezTo>
                    <a:pt x="1310" y="3334"/>
                    <a:pt x="1445" y="3306"/>
                    <a:pt x="1570" y="3249"/>
                  </a:cubicBezTo>
                  <a:cubicBezTo>
                    <a:pt x="2485" y="2880"/>
                    <a:pt x="3153" y="1925"/>
                    <a:pt x="3153" y="942"/>
                  </a:cubicBezTo>
                  <a:cubicBezTo>
                    <a:pt x="2717" y="519"/>
                    <a:pt x="2253" y="219"/>
                    <a:pt x="1693" y="1"/>
                  </a:cubicBezTo>
                  <a:close/>
                </a:path>
              </a:pathLst>
            </a:custGeom>
            <a:solidFill>
              <a:srgbClr val="D6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 flipH="1">
              <a:off x="8762826" y="2373783"/>
              <a:ext cx="137140" cy="28776"/>
            </a:xfrm>
            <a:custGeom>
              <a:avLst/>
              <a:gdLst/>
              <a:ahLst/>
              <a:cxnLst/>
              <a:rect l="l" t="t" r="r" b="b"/>
              <a:pathLst>
                <a:path w="3560" h="747" extrusionOk="0">
                  <a:moveTo>
                    <a:pt x="1342" y="0"/>
                  </a:moveTo>
                  <a:cubicBezTo>
                    <a:pt x="927" y="0"/>
                    <a:pt x="512" y="61"/>
                    <a:pt x="113" y="184"/>
                  </a:cubicBezTo>
                  <a:cubicBezTo>
                    <a:pt x="1" y="222"/>
                    <a:pt x="25" y="394"/>
                    <a:pt x="133" y="394"/>
                  </a:cubicBezTo>
                  <a:cubicBezTo>
                    <a:pt x="144" y="394"/>
                    <a:pt x="155" y="393"/>
                    <a:pt x="167" y="389"/>
                  </a:cubicBezTo>
                  <a:cubicBezTo>
                    <a:pt x="555" y="273"/>
                    <a:pt x="957" y="215"/>
                    <a:pt x="1359" y="215"/>
                  </a:cubicBezTo>
                  <a:cubicBezTo>
                    <a:pt x="2046" y="215"/>
                    <a:pt x="2731" y="386"/>
                    <a:pt x="3334" y="730"/>
                  </a:cubicBezTo>
                  <a:cubicBezTo>
                    <a:pt x="3354" y="742"/>
                    <a:pt x="3375" y="747"/>
                    <a:pt x="3394" y="747"/>
                  </a:cubicBezTo>
                  <a:cubicBezTo>
                    <a:pt x="3491" y="747"/>
                    <a:pt x="3559" y="623"/>
                    <a:pt x="3457" y="567"/>
                  </a:cubicBezTo>
                  <a:cubicBezTo>
                    <a:pt x="2811" y="191"/>
                    <a:pt x="2076" y="0"/>
                    <a:pt x="1342" y="0"/>
                  </a:cubicBez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 flipH="1">
              <a:off x="8816641" y="2386881"/>
              <a:ext cx="54818" cy="12597"/>
            </a:xfrm>
            <a:custGeom>
              <a:avLst/>
              <a:gdLst/>
              <a:ahLst/>
              <a:cxnLst/>
              <a:rect l="l" t="t" r="r" b="b"/>
              <a:pathLst>
                <a:path w="1423" h="327" extrusionOk="0">
                  <a:moveTo>
                    <a:pt x="789" y="0"/>
                  </a:moveTo>
                  <a:cubicBezTo>
                    <a:pt x="544" y="0"/>
                    <a:pt x="300" y="49"/>
                    <a:pt x="69" y="145"/>
                  </a:cubicBezTo>
                  <a:cubicBezTo>
                    <a:pt x="14" y="158"/>
                    <a:pt x="1" y="240"/>
                    <a:pt x="14" y="267"/>
                  </a:cubicBezTo>
                  <a:cubicBezTo>
                    <a:pt x="46" y="309"/>
                    <a:pt x="85" y="327"/>
                    <a:pt x="120" y="327"/>
                  </a:cubicBezTo>
                  <a:cubicBezTo>
                    <a:pt x="131" y="327"/>
                    <a:pt x="141" y="325"/>
                    <a:pt x="151" y="322"/>
                  </a:cubicBezTo>
                  <a:cubicBezTo>
                    <a:pt x="347" y="244"/>
                    <a:pt x="560" y="206"/>
                    <a:pt x="774" y="206"/>
                  </a:cubicBezTo>
                  <a:cubicBezTo>
                    <a:pt x="933" y="206"/>
                    <a:pt x="1091" y="227"/>
                    <a:pt x="1243" y="267"/>
                  </a:cubicBezTo>
                  <a:cubicBezTo>
                    <a:pt x="1255" y="271"/>
                    <a:pt x="1267" y="273"/>
                    <a:pt x="1278" y="273"/>
                  </a:cubicBezTo>
                  <a:cubicBezTo>
                    <a:pt x="1388" y="273"/>
                    <a:pt x="1423" y="101"/>
                    <a:pt x="1311" y="76"/>
                  </a:cubicBezTo>
                  <a:cubicBezTo>
                    <a:pt x="1140" y="25"/>
                    <a:pt x="965" y="0"/>
                    <a:pt x="789" y="0"/>
                  </a:cubicBez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 flipH="1">
              <a:off x="8593786" y="2669640"/>
              <a:ext cx="76621" cy="96691"/>
            </a:xfrm>
            <a:custGeom>
              <a:avLst/>
              <a:gdLst/>
              <a:ahLst/>
              <a:cxnLst/>
              <a:rect l="l" t="t" r="r" b="b"/>
              <a:pathLst>
                <a:path w="1989" h="2510" extrusionOk="0">
                  <a:moveTo>
                    <a:pt x="1796" y="0"/>
                  </a:moveTo>
                  <a:cubicBezTo>
                    <a:pt x="1736" y="0"/>
                    <a:pt x="1666" y="53"/>
                    <a:pt x="1674" y="134"/>
                  </a:cubicBezTo>
                  <a:cubicBezTo>
                    <a:pt x="1756" y="653"/>
                    <a:pt x="1647" y="1171"/>
                    <a:pt x="1333" y="1581"/>
                  </a:cubicBezTo>
                  <a:cubicBezTo>
                    <a:pt x="1046" y="1977"/>
                    <a:pt x="623" y="2222"/>
                    <a:pt x="146" y="2304"/>
                  </a:cubicBezTo>
                  <a:cubicBezTo>
                    <a:pt x="0" y="2317"/>
                    <a:pt x="47" y="2510"/>
                    <a:pt x="174" y="2510"/>
                  </a:cubicBezTo>
                  <a:cubicBezTo>
                    <a:pt x="178" y="2510"/>
                    <a:pt x="182" y="2509"/>
                    <a:pt x="186" y="2509"/>
                  </a:cubicBezTo>
                  <a:cubicBezTo>
                    <a:pt x="719" y="2427"/>
                    <a:pt x="1196" y="2127"/>
                    <a:pt x="1510" y="1704"/>
                  </a:cubicBezTo>
                  <a:cubicBezTo>
                    <a:pt x="1865" y="1226"/>
                    <a:pt x="1988" y="653"/>
                    <a:pt x="1879" y="79"/>
                  </a:cubicBezTo>
                  <a:cubicBezTo>
                    <a:pt x="1873" y="24"/>
                    <a:pt x="1837" y="0"/>
                    <a:pt x="1796" y="0"/>
                  </a:cubicBezTo>
                  <a:close/>
                </a:path>
              </a:pathLst>
            </a:custGeom>
            <a:solidFill>
              <a:srgbClr val="BAC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 flipH="1">
              <a:off x="6967513" y="1520152"/>
              <a:ext cx="450636" cy="421166"/>
            </a:xfrm>
            <a:custGeom>
              <a:avLst/>
              <a:gdLst/>
              <a:ahLst/>
              <a:cxnLst/>
              <a:rect l="l" t="t" r="r" b="b"/>
              <a:pathLst>
                <a:path w="11698" h="10933" extrusionOk="0">
                  <a:moveTo>
                    <a:pt x="1" y="0"/>
                  </a:moveTo>
                  <a:lnTo>
                    <a:pt x="1" y="10933"/>
                  </a:lnTo>
                  <a:lnTo>
                    <a:pt x="11698" y="10933"/>
                  </a:lnTo>
                  <a:lnTo>
                    <a:pt x="11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 flipH="1">
              <a:off x="7371937" y="1892124"/>
              <a:ext cx="80838" cy="89680"/>
            </a:xfrm>
            <a:custGeom>
              <a:avLst/>
              <a:gdLst/>
              <a:ahLst/>
              <a:cxnLst/>
              <a:rect l="l" t="t" r="r" b="b"/>
              <a:pathLst>
                <a:path w="2392" h="2328" extrusionOk="0">
                  <a:moveTo>
                    <a:pt x="2230" y="0"/>
                  </a:moveTo>
                  <a:cubicBezTo>
                    <a:pt x="2206" y="0"/>
                    <a:pt x="2181" y="7"/>
                    <a:pt x="2157" y="21"/>
                  </a:cubicBezTo>
                  <a:cubicBezTo>
                    <a:pt x="1461" y="458"/>
                    <a:pt x="752" y="868"/>
                    <a:pt x="165" y="1468"/>
                  </a:cubicBezTo>
                  <a:cubicBezTo>
                    <a:pt x="1" y="1632"/>
                    <a:pt x="42" y="2110"/>
                    <a:pt x="165" y="2328"/>
                  </a:cubicBezTo>
                  <a:cubicBezTo>
                    <a:pt x="479" y="2328"/>
                    <a:pt x="793" y="2328"/>
                    <a:pt x="1066" y="2205"/>
                  </a:cubicBezTo>
                  <a:cubicBezTo>
                    <a:pt x="1338" y="2041"/>
                    <a:pt x="1516" y="1686"/>
                    <a:pt x="1366" y="1427"/>
                  </a:cubicBezTo>
                  <a:cubicBezTo>
                    <a:pt x="1803" y="1154"/>
                    <a:pt x="2130" y="663"/>
                    <a:pt x="2349" y="171"/>
                  </a:cubicBezTo>
                  <a:cubicBezTo>
                    <a:pt x="2391" y="86"/>
                    <a:pt x="2317" y="0"/>
                    <a:pt x="2230" y="0"/>
                  </a:cubicBez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 flipH="1">
              <a:off x="7112626" y="1663034"/>
              <a:ext cx="160408" cy="135830"/>
            </a:xfrm>
            <a:custGeom>
              <a:avLst/>
              <a:gdLst/>
              <a:ahLst/>
              <a:cxnLst/>
              <a:rect l="l" t="t" r="r" b="b"/>
              <a:pathLst>
                <a:path w="4164" h="3526" extrusionOk="0">
                  <a:moveTo>
                    <a:pt x="1075" y="1"/>
                  </a:moveTo>
                  <a:cubicBezTo>
                    <a:pt x="1049" y="1"/>
                    <a:pt x="1023" y="2"/>
                    <a:pt x="997" y="4"/>
                  </a:cubicBezTo>
                  <a:cubicBezTo>
                    <a:pt x="615" y="31"/>
                    <a:pt x="219" y="331"/>
                    <a:pt x="110" y="795"/>
                  </a:cubicBezTo>
                  <a:cubicBezTo>
                    <a:pt x="1" y="1328"/>
                    <a:pt x="288" y="1860"/>
                    <a:pt x="615" y="2256"/>
                  </a:cubicBezTo>
                  <a:cubicBezTo>
                    <a:pt x="1011" y="2774"/>
                    <a:pt x="1516" y="3198"/>
                    <a:pt x="2035" y="3498"/>
                  </a:cubicBezTo>
                  <a:cubicBezTo>
                    <a:pt x="2062" y="3525"/>
                    <a:pt x="2062" y="3525"/>
                    <a:pt x="2076" y="3525"/>
                  </a:cubicBezTo>
                  <a:lnTo>
                    <a:pt x="2103" y="3498"/>
                  </a:lnTo>
                  <a:cubicBezTo>
                    <a:pt x="2635" y="3198"/>
                    <a:pt x="3127" y="2774"/>
                    <a:pt x="3536" y="2256"/>
                  </a:cubicBezTo>
                  <a:cubicBezTo>
                    <a:pt x="3864" y="1874"/>
                    <a:pt x="4164" y="1341"/>
                    <a:pt x="4041" y="795"/>
                  </a:cubicBezTo>
                  <a:cubicBezTo>
                    <a:pt x="3932" y="331"/>
                    <a:pt x="3550" y="45"/>
                    <a:pt x="3154" y="4"/>
                  </a:cubicBezTo>
                  <a:cubicBezTo>
                    <a:pt x="3128" y="2"/>
                    <a:pt x="3102" y="1"/>
                    <a:pt x="3076" y="1"/>
                  </a:cubicBezTo>
                  <a:cubicBezTo>
                    <a:pt x="2722" y="1"/>
                    <a:pt x="2381" y="172"/>
                    <a:pt x="2076" y="413"/>
                  </a:cubicBezTo>
                  <a:cubicBezTo>
                    <a:pt x="1770" y="172"/>
                    <a:pt x="1429" y="1"/>
                    <a:pt x="1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 flipH="1">
              <a:off x="7490685" y="1039577"/>
              <a:ext cx="450135" cy="421166"/>
            </a:xfrm>
            <a:custGeom>
              <a:avLst/>
              <a:gdLst/>
              <a:ahLst/>
              <a:cxnLst/>
              <a:rect l="l" t="t" r="r" b="b"/>
              <a:pathLst>
                <a:path w="11685" h="10933" extrusionOk="0">
                  <a:moveTo>
                    <a:pt x="1" y="0"/>
                  </a:moveTo>
                  <a:lnTo>
                    <a:pt x="1" y="10933"/>
                  </a:lnTo>
                  <a:lnTo>
                    <a:pt x="11684" y="10933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 flipH="1">
              <a:off x="7608985" y="1157882"/>
              <a:ext cx="154090" cy="184561"/>
            </a:xfrm>
            <a:custGeom>
              <a:avLst/>
              <a:gdLst/>
              <a:ahLst/>
              <a:cxnLst/>
              <a:rect l="l" t="t" r="r" b="b"/>
              <a:pathLst>
                <a:path w="4000" h="4791" fill="none" extrusionOk="0">
                  <a:moveTo>
                    <a:pt x="710" y="1775"/>
                  </a:moveTo>
                  <a:lnTo>
                    <a:pt x="1406" y="246"/>
                  </a:lnTo>
                  <a:cubicBezTo>
                    <a:pt x="1474" y="109"/>
                    <a:pt x="1611" y="0"/>
                    <a:pt x="1774" y="0"/>
                  </a:cubicBezTo>
                  <a:lnTo>
                    <a:pt x="1774" y="0"/>
                  </a:lnTo>
                  <a:cubicBezTo>
                    <a:pt x="1993" y="0"/>
                    <a:pt x="2157" y="178"/>
                    <a:pt x="2157" y="396"/>
                  </a:cubicBezTo>
                  <a:lnTo>
                    <a:pt x="2157" y="1761"/>
                  </a:lnTo>
                  <a:lnTo>
                    <a:pt x="2976" y="1761"/>
                  </a:lnTo>
                  <a:cubicBezTo>
                    <a:pt x="3562" y="1761"/>
                    <a:pt x="3999" y="2293"/>
                    <a:pt x="3904" y="2853"/>
                  </a:cubicBezTo>
                  <a:lnTo>
                    <a:pt x="3685" y="4027"/>
                  </a:lnTo>
                  <a:cubicBezTo>
                    <a:pt x="3590" y="4477"/>
                    <a:pt x="3221" y="4791"/>
                    <a:pt x="2757" y="4791"/>
                  </a:cubicBezTo>
                  <a:lnTo>
                    <a:pt x="0" y="4791"/>
                  </a:lnTo>
                  <a:lnTo>
                    <a:pt x="0" y="2089"/>
                  </a:lnTo>
                  <a:close/>
                </a:path>
              </a:pathLst>
            </a:custGeom>
            <a:noFill/>
            <a:ln w="8525" cap="flat" cmpd="sng">
              <a:solidFill>
                <a:srgbClr val="FFFFFF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 flipH="1">
              <a:off x="7763037" y="1238318"/>
              <a:ext cx="56320" cy="104126"/>
            </a:xfrm>
            <a:custGeom>
              <a:avLst/>
              <a:gdLst/>
              <a:ahLst/>
              <a:cxnLst/>
              <a:rect l="l" t="t" r="r" b="b"/>
              <a:pathLst>
                <a:path w="1462" h="2703" fill="none" extrusionOk="0">
                  <a:moveTo>
                    <a:pt x="1" y="1"/>
                  </a:moveTo>
                  <a:lnTo>
                    <a:pt x="1461" y="1"/>
                  </a:lnTo>
                  <a:lnTo>
                    <a:pt x="1461" y="2703"/>
                  </a:lnTo>
                  <a:lnTo>
                    <a:pt x="1" y="2703"/>
                  </a:lnTo>
                  <a:close/>
                </a:path>
              </a:pathLst>
            </a:custGeom>
            <a:noFill/>
            <a:ln w="8525" cap="flat" cmpd="sng">
              <a:solidFill>
                <a:srgbClr val="FFFFFF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EF5C3-9857-4225-8085-90FCEFDF8822}"/>
              </a:ext>
            </a:extLst>
          </p:cNvPr>
          <p:cNvSpPr txBox="1"/>
          <p:nvPr/>
        </p:nvSpPr>
        <p:spPr>
          <a:xfrm>
            <a:off x="196629" y="735550"/>
            <a:ext cx="66451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Predicting which customers are most likely to leave your business or end a subscription to a service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Three algorithms:</a:t>
            </a:r>
          </a:p>
          <a:p>
            <a:pPr marL="342900" lvl="8" indent="-342900">
              <a:buClr>
                <a:schemeClr val="accent4"/>
              </a:buClr>
              <a:buFont typeface="+mj-lt"/>
              <a:buAutoNum type="arabicPeriod"/>
            </a:pPr>
            <a:r>
              <a:rPr lang="en-US" dirty="0"/>
              <a:t>Linear Discriminant Analysis (LDA), </a:t>
            </a:r>
          </a:p>
          <a:p>
            <a:pPr marL="342900" lvl="8" indent="-342900">
              <a:buClr>
                <a:schemeClr val="accent4"/>
              </a:buClr>
              <a:buFont typeface="+mj-lt"/>
              <a:buAutoNum type="arabicPeriod"/>
            </a:pPr>
            <a:r>
              <a:rPr lang="en-US" dirty="0"/>
              <a:t>Support Vector Machines </a:t>
            </a:r>
          </a:p>
          <a:p>
            <a:pPr marL="342900" lvl="8" indent="-342900">
              <a:buClr>
                <a:schemeClr val="accent4"/>
              </a:buClr>
              <a:buFont typeface="+mj-lt"/>
              <a:buAutoNum type="arabicPeriod"/>
            </a:pPr>
            <a:r>
              <a:rPr lang="en-US" dirty="0"/>
              <a:t>Decision Trees. </a:t>
            </a:r>
          </a:p>
          <a:p>
            <a:pPr marL="342900" lvl="8" indent="-342900">
              <a:buClr>
                <a:schemeClr val="accent4"/>
              </a:buClr>
              <a:buFont typeface="+mj-lt"/>
              <a:buAutoNum type="arabicPeriod"/>
            </a:pPr>
            <a:endParaRPr lang="en-US" dirty="0"/>
          </a:p>
          <a:p>
            <a:pPr marL="342900" lvl="8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Based on the models developed from these algorithms, the best data will be chosen out of it.</a:t>
            </a:r>
          </a:p>
          <a:p>
            <a:pPr marL="342900" lvl="8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8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The user is given access to a dashboard that displays all the insights obtained through the algorithms</a:t>
            </a:r>
          </a:p>
          <a:p>
            <a:pPr marL="342900" lvl="8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8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Enables users to take swift action on the insights.</a:t>
            </a:r>
          </a:p>
          <a:p>
            <a:pPr marL="342900" lvl="8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8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The activity comprises delivering a feedback form, offering additional discounts to customers who are purchasing frequently and notifying them of loyalty discounts.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6"/>
          <p:cNvSpPr txBox="1">
            <a:spLocks noGrp="1"/>
          </p:cNvSpPr>
          <p:nvPr>
            <p:ph type="title"/>
          </p:nvPr>
        </p:nvSpPr>
        <p:spPr>
          <a:xfrm>
            <a:off x="408282" y="234204"/>
            <a:ext cx="82377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and Benefits</a:t>
            </a:r>
            <a:endParaRPr dirty="0"/>
          </a:p>
        </p:txBody>
      </p:sp>
      <p:grpSp>
        <p:nvGrpSpPr>
          <p:cNvPr id="1469" name="Google Shape;1469;p46"/>
          <p:cNvGrpSpPr/>
          <p:nvPr/>
        </p:nvGrpSpPr>
        <p:grpSpPr>
          <a:xfrm>
            <a:off x="5491867" y="876649"/>
            <a:ext cx="3560633" cy="3856501"/>
            <a:chOff x="4963722" y="829800"/>
            <a:chExt cx="3560633" cy="3856501"/>
          </a:xfrm>
        </p:grpSpPr>
        <p:sp>
          <p:nvSpPr>
            <p:cNvPr id="1470" name="Google Shape;1470;p46"/>
            <p:cNvSpPr/>
            <p:nvPr/>
          </p:nvSpPr>
          <p:spPr>
            <a:xfrm>
              <a:off x="6117257" y="1448972"/>
              <a:ext cx="305434" cy="599501"/>
            </a:xfrm>
            <a:custGeom>
              <a:avLst/>
              <a:gdLst/>
              <a:ahLst/>
              <a:cxnLst/>
              <a:rect l="l" t="t" r="r" b="b"/>
              <a:pathLst>
                <a:path w="7712" h="15137" extrusionOk="0">
                  <a:moveTo>
                    <a:pt x="1065" y="0"/>
                  </a:moveTo>
                  <a:cubicBezTo>
                    <a:pt x="478" y="0"/>
                    <a:pt x="0" y="478"/>
                    <a:pt x="0" y="1078"/>
                  </a:cubicBezTo>
                  <a:lnTo>
                    <a:pt x="0" y="14058"/>
                  </a:lnTo>
                  <a:cubicBezTo>
                    <a:pt x="0" y="14659"/>
                    <a:pt x="478" y="15137"/>
                    <a:pt x="1065" y="15137"/>
                  </a:cubicBezTo>
                  <a:lnTo>
                    <a:pt x="7712" y="15137"/>
                  </a:lnTo>
                  <a:lnTo>
                    <a:pt x="7712" y="14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6445375" y="829800"/>
              <a:ext cx="1029781" cy="1219240"/>
            </a:xfrm>
            <a:custGeom>
              <a:avLst/>
              <a:gdLst/>
              <a:ahLst/>
              <a:cxnLst/>
              <a:rect l="l" t="t" r="r" b="b"/>
              <a:pathLst>
                <a:path w="26575" h="30785" extrusionOk="0">
                  <a:moveTo>
                    <a:pt x="9727" y="1"/>
                  </a:moveTo>
                  <a:cubicBezTo>
                    <a:pt x="9335" y="1"/>
                    <a:pt x="8591" y="128"/>
                    <a:pt x="8286" y="1044"/>
                  </a:cubicBezTo>
                  <a:cubicBezTo>
                    <a:pt x="8408" y="1712"/>
                    <a:pt x="8395" y="2504"/>
                    <a:pt x="8286" y="3337"/>
                  </a:cubicBezTo>
                  <a:cubicBezTo>
                    <a:pt x="8913" y="7076"/>
                    <a:pt x="6034" y="14515"/>
                    <a:pt x="1" y="15675"/>
                  </a:cubicBezTo>
                  <a:lnTo>
                    <a:pt x="1" y="30784"/>
                  </a:lnTo>
                  <a:lnTo>
                    <a:pt x="21511" y="30784"/>
                  </a:lnTo>
                  <a:cubicBezTo>
                    <a:pt x="21511" y="30784"/>
                    <a:pt x="25155" y="29256"/>
                    <a:pt x="25838" y="22813"/>
                  </a:cubicBezTo>
                  <a:cubicBezTo>
                    <a:pt x="26193" y="19510"/>
                    <a:pt x="26575" y="17627"/>
                    <a:pt x="26316" y="16426"/>
                  </a:cubicBezTo>
                  <a:cubicBezTo>
                    <a:pt x="26084" y="15279"/>
                    <a:pt x="25265" y="14761"/>
                    <a:pt x="23272" y="14242"/>
                  </a:cubicBezTo>
                  <a:cubicBezTo>
                    <a:pt x="20228" y="13450"/>
                    <a:pt x="16761" y="13123"/>
                    <a:pt x="15178" y="13027"/>
                  </a:cubicBezTo>
                  <a:cubicBezTo>
                    <a:pt x="14701" y="12986"/>
                    <a:pt x="14332" y="12604"/>
                    <a:pt x="14332" y="12099"/>
                  </a:cubicBezTo>
                  <a:cubicBezTo>
                    <a:pt x="14359" y="9287"/>
                    <a:pt x="14127" y="675"/>
                    <a:pt x="9978" y="20"/>
                  </a:cubicBezTo>
                  <a:cubicBezTo>
                    <a:pt x="9978" y="20"/>
                    <a:pt x="9879" y="1"/>
                    <a:pt x="97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7099427" y="2048414"/>
              <a:ext cx="153549" cy="141113"/>
            </a:xfrm>
            <a:custGeom>
              <a:avLst/>
              <a:gdLst/>
              <a:ahLst/>
              <a:cxnLst/>
              <a:rect l="l" t="t" r="r" b="b"/>
              <a:pathLst>
                <a:path w="3877" h="3563" extrusionOk="0">
                  <a:moveTo>
                    <a:pt x="628" y="1"/>
                  </a:moveTo>
                  <a:lnTo>
                    <a:pt x="218" y="901"/>
                  </a:lnTo>
                  <a:cubicBezTo>
                    <a:pt x="82" y="1229"/>
                    <a:pt x="0" y="1597"/>
                    <a:pt x="0" y="1966"/>
                  </a:cubicBezTo>
                  <a:lnTo>
                    <a:pt x="0" y="3563"/>
                  </a:lnTo>
                  <a:lnTo>
                    <a:pt x="2307" y="3563"/>
                  </a:lnTo>
                  <a:lnTo>
                    <a:pt x="2307" y="1707"/>
                  </a:lnTo>
                  <a:lnTo>
                    <a:pt x="3876" y="1"/>
                  </a:lnTo>
                  <a:close/>
                </a:path>
              </a:pathLst>
            </a:custGeom>
            <a:solidFill>
              <a:srgbClr val="FFC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7069131" y="1983543"/>
              <a:ext cx="75170" cy="129231"/>
            </a:xfrm>
            <a:custGeom>
              <a:avLst/>
              <a:gdLst/>
              <a:ahLst/>
              <a:cxnLst/>
              <a:rect l="l" t="t" r="r" b="b"/>
              <a:pathLst>
                <a:path w="1898" h="3263" extrusionOk="0">
                  <a:moveTo>
                    <a:pt x="1" y="1"/>
                  </a:moveTo>
                  <a:lnTo>
                    <a:pt x="1" y="1"/>
                  </a:lnTo>
                  <a:cubicBezTo>
                    <a:pt x="437" y="1038"/>
                    <a:pt x="738" y="2130"/>
                    <a:pt x="847" y="3263"/>
                  </a:cubicBezTo>
                  <a:lnTo>
                    <a:pt x="1311" y="3126"/>
                  </a:lnTo>
                  <a:cubicBezTo>
                    <a:pt x="1666" y="2949"/>
                    <a:pt x="1898" y="2553"/>
                    <a:pt x="1898" y="2171"/>
                  </a:cubicBezTo>
                  <a:cubicBezTo>
                    <a:pt x="1871" y="1775"/>
                    <a:pt x="1625" y="1393"/>
                    <a:pt x="1256" y="1243"/>
                  </a:cubicBezTo>
                  <a:cubicBezTo>
                    <a:pt x="1188" y="615"/>
                    <a:pt x="629" y="124"/>
                    <a:pt x="1" y="1"/>
                  </a:cubicBezTo>
                  <a:close/>
                </a:path>
              </a:pathLst>
            </a:custGeom>
            <a:solidFill>
              <a:srgbClr val="FFC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7094675" y="1995384"/>
              <a:ext cx="55605" cy="105904"/>
            </a:xfrm>
            <a:custGeom>
              <a:avLst/>
              <a:gdLst/>
              <a:ahLst/>
              <a:cxnLst/>
              <a:rect l="l" t="t" r="r" b="b"/>
              <a:pathLst>
                <a:path w="1404" h="2674" extrusionOk="0">
                  <a:moveTo>
                    <a:pt x="146" y="1"/>
                  </a:moveTo>
                  <a:cubicBezTo>
                    <a:pt x="59" y="1"/>
                    <a:pt x="1" y="113"/>
                    <a:pt x="65" y="138"/>
                  </a:cubicBezTo>
                  <a:cubicBezTo>
                    <a:pt x="297" y="220"/>
                    <a:pt x="325" y="480"/>
                    <a:pt x="379" y="684"/>
                  </a:cubicBezTo>
                  <a:cubicBezTo>
                    <a:pt x="407" y="794"/>
                    <a:pt x="434" y="889"/>
                    <a:pt x="502" y="971"/>
                  </a:cubicBezTo>
                  <a:cubicBezTo>
                    <a:pt x="570" y="1067"/>
                    <a:pt x="652" y="1135"/>
                    <a:pt x="748" y="1189"/>
                  </a:cubicBezTo>
                  <a:cubicBezTo>
                    <a:pt x="980" y="1312"/>
                    <a:pt x="1185" y="1490"/>
                    <a:pt x="1212" y="1763"/>
                  </a:cubicBezTo>
                  <a:cubicBezTo>
                    <a:pt x="1267" y="2036"/>
                    <a:pt x="1157" y="2309"/>
                    <a:pt x="1062" y="2568"/>
                  </a:cubicBezTo>
                  <a:cubicBezTo>
                    <a:pt x="1034" y="2624"/>
                    <a:pt x="1088" y="2673"/>
                    <a:pt x="1139" y="2673"/>
                  </a:cubicBezTo>
                  <a:cubicBezTo>
                    <a:pt x="1162" y="2673"/>
                    <a:pt x="1185" y="2662"/>
                    <a:pt x="1198" y="2636"/>
                  </a:cubicBezTo>
                  <a:cubicBezTo>
                    <a:pt x="1294" y="2363"/>
                    <a:pt x="1403" y="2077"/>
                    <a:pt x="1362" y="1776"/>
                  </a:cubicBezTo>
                  <a:cubicBezTo>
                    <a:pt x="1348" y="1503"/>
                    <a:pt x="1198" y="1285"/>
                    <a:pt x="980" y="1135"/>
                  </a:cubicBezTo>
                  <a:cubicBezTo>
                    <a:pt x="871" y="1067"/>
                    <a:pt x="734" y="1012"/>
                    <a:pt x="652" y="916"/>
                  </a:cubicBezTo>
                  <a:cubicBezTo>
                    <a:pt x="570" y="807"/>
                    <a:pt x="543" y="671"/>
                    <a:pt x="516" y="548"/>
                  </a:cubicBezTo>
                  <a:cubicBezTo>
                    <a:pt x="461" y="343"/>
                    <a:pt x="379" y="98"/>
                    <a:pt x="161" y="2"/>
                  </a:cubicBezTo>
                  <a:cubicBezTo>
                    <a:pt x="156" y="1"/>
                    <a:pt x="151" y="1"/>
                    <a:pt x="146" y="1"/>
                  </a:cubicBezTo>
                  <a:close/>
                </a:path>
              </a:pathLst>
            </a:custGeom>
            <a:solidFill>
              <a:srgbClr val="FFB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6164821" y="2048414"/>
              <a:ext cx="153549" cy="141113"/>
            </a:xfrm>
            <a:custGeom>
              <a:avLst/>
              <a:gdLst/>
              <a:ahLst/>
              <a:cxnLst/>
              <a:rect l="l" t="t" r="r" b="b"/>
              <a:pathLst>
                <a:path w="3877" h="3563" extrusionOk="0">
                  <a:moveTo>
                    <a:pt x="0" y="1"/>
                  </a:moveTo>
                  <a:lnTo>
                    <a:pt x="1570" y="1707"/>
                  </a:lnTo>
                  <a:lnTo>
                    <a:pt x="1570" y="3563"/>
                  </a:lnTo>
                  <a:lnTo>
                    <a:pt x="3877" y="3563"/>
                  </a:lnTo>
                  <a:lnTo>
                    <a:pt x="3877" y="1966"/>
                  </a:lnTo>
                  <a:cubicBezTo>
                    <a:pt x="3877" y="1597"/>
                    <a:pt x="3795" y="1229"/>
                    <a:pt x="3658" y="901"/>
                  </a:cubicBezTo>
                  <a:lnTo>
                    <a:pt x="3249" y="1"/>
                  </a:lnTo>
                  <a:close/>
                </a:path>
              </a:pathLst>
            </a:custGeom>
            <a:solidFill>
              <a:srgbClr val="FFC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6838321" y="2160572"/>
              <a:ext cx="405476" cy="814398"/>
            </a:xfrm>
            <a:custGeom>
              <a:avLst/>
              <a:gdLst/>
              <a:ahLst/>
              <a:cxnLst/>
              <a:rect l="l" t="t" r="r" b="b"/>
              <a:pathLst>
                <a:path w="10238" h="20563" extrusionOk="0">
                  <a:moveTo>
                    <a:pt x="8088" y="1"/>
                  </a:moveTo>
                  <a:cubicBezTo>
                    <a:pt x="7481" y="1"/>
                    <a:pt x="6868" y="37"/>
                    <a:pt x="6306" y="103"/>
                  </a:cubicBezTo>
                  <a:cubicBezTo>
                    <a:pt x="6074" y="3188"/>
                    <a:pt x="5774" y="6450"/>
                    <a:pt x="5228" y="9480"/>
                  </a:cubicBezTo>
                  <a:cubicBezTo>
                    <a:pt x="3686" y="11213"/>
                    <a:pt x="1939" y="12728"/>
                    <a:pt x="1" y="13984"/>
                  </a:cubicBezTo>
                  <a:lnTo>
                    <a:pt x="1966" y="20563"/>
                  </a:lnTo>
                  <a:cubicBezTo>
                    <a:pt x="4573" y="17983"/>
                    <a:pt x="7357" y="15117"/>
                    <a:pt x="9951" y="12537"/>
                  </a:cubicBezTo>
                  <a:cubicBezTo>
                    <a:pt x="10237" y="8347"/>
                    <a:pt x="9964" y="4198"/>
                    <a:pt x="9255" y="48"/>
                  </a:cubicBezTo>
                  <a:cubicBezTo>
                    <a:pt x="8878" y="16"/>
                    <a:pt x="8484" y="1"/>
                    <a:pt x="8088" y="1"/>
                  </a:cubicBezTo>
                  <a:close/>
                </a:path>
              </a:pathLst>
            </a:custGeom>
            <a:solidFill>
              <a:srgbClr val="F6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6898875" y="2555975"/>
              <a:ext cx="338425" cy="418981"/>
            </a:xfrm>
            <a:custGeom>
              <a:avLst/>
              <a:gdLst/>
              <a:ahLst/>
              <a:cxnLst/>
              <a:rect l="l" t="t" r="r" b="b"/>
              <a:pathLst>
                <a:path w="8545" h="10579" extrusionOk="0">
                  <a:moveTo>
                    <a:pt x="8544" y="1"/>
                  </a:moveTo>
                  <a:cubicBezTo>
                    <a:pt x="8449" y="219"/>
                    <a:pt x="8312" y="438"/>
                    <a:pt x="8149" y="656"/>
                  </a:cubicBezTo>
                  <a:cubicBezTo>
                    <a:pt x="5719" y="3795"/>
                    <a:pt x="2880" y="6443"/>
                    <a:pt x="0" y="9050"/>
                  </a:cubicBezTo>
                  <a:lnTo>
                    <a:pt x="464" y="10579"/>
                  </a:lnTo>
                  <a:cubicBezTo>
                    <a:pt x="3071" y="7999"/>
                    <a:pt x="5856" y="5133"/>
                    <a:pt x="8449" y="2553"/>
                  </a:cubicBezTo>
                  <a:cubicBezTo>
                    <a:pt x="8490" y="1707"/>
                    <a:pt x="8531" y="847"/>
                    <a:pt x="8544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7094002" y="2222472"/>
              <a:ext cx="85468" cy="8159"/>
            </a:xfrm>
            <a:custGeom>
              <a:avLst/>
              <a:gdLst/>
              <a:ahLst/>
              <a:cxnLst/>
              <a:rect l="l" t="t" r="r" b="b"/>
              <a:pathLst>
                <a:path w="2158" h="206" extrusionOk="0">
                  <a:moveTo>
                    <a:pt x="82" y="1"/>
                  </a:moveTo>
                  <a:cubicBezTo>
                    <a:pt x="1" y="1"/>
                    <a:pt x="1" y="137"/>
                    <a:pt x="82" y="164"/>
                  </a:cubicBezTo>
                  <a:cubicBezTo>
                    <a:pt x="738" y="178"/>
                    <a:pt x="1406" y="192"/>
                    <a:pt x="2048" y="205"/>
                  </a:cubicBezTo>
                  <a:cubicBezTo>
                    <a:pt x="2157" y="205"/>
                    <a:pt x="2157" y="55"/>
                    <a:pt x="2048" y="55"/>
                  </a:cubicBezTo>
                  <a:cubicBezTo>
                    <a:pt x="1406" y="41"/>
                    <a:pt x="738" y="28"/>
                    <a:pt x="82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6172386" y="2160572"/>
              <a:ext cx="405436" cy="814398"/>
            </a:xfrm>
            <a:custGeom>
              <a:avLst/>
              <a:gdLst/>
              <a:ahLst/>
              <a:cxnLst/>
              <a:rect l="l" t="t" r="r" b="b"/>
              <a:pathLst>
                <a:path w="10237" h="20563" extrusionOk="0">
                  <a:moveTo>
                    <a:pt x="2159" y="1"/>
                  </a:moveTo>
                  <a:cubicBezTo>
                    <a:pt x="1765" y="1"/>
                    <a:pt x="1374" y="16"/>
                    <a:pt x="997" y="48"/>
                  </a:cubicBezTo>
                  <a:cubicBezTo>
                    <a:pt x="273" y="4198"/>
                    <a:pt x="0" y="8347"/>
                    <a:pt x="287" y="12537"/>
                  </a:cubicBezTo>
                  <a:cubicBezTo>
                    <a:pt x="2880" y="15117"/>
                    <a:pt x="5665" y="17983"/>
                    <a:pt x="8272" y="20563"/>
                  </a:cubicBezTo>
                  <a:lnTo>
                    <a:pt x="10237" y="13984"/>
                  </a:lnTo>
                  <a:cubicBezTo>
                    <a:pt x="8313" y="12728"/>
                    <a:pt x="6552" y="11213"/>
                    <a:pt x="5023" y="9480"/>
                  </a:cubicBezTo>
                  <a:cubicBezTo>
                    <a:pt x="4477" y="6450"/>
                    <a:pt x="4163" y="3188"/>
                    <a:pt x="3945" y="103"/>
                  </a:cubicBezTo>
                  <a:cubicBezTo>
                    <a:pt x="3375" y="37"/>
                    <a:pt x="2764" y="1"/>
                    <a:pt x="2159" y="1"/>
                  </a:cubicBezTo>
                  <a:close/>
                </a:path>
              </a:pathLst>
            </a:custGeom>
            <a:solidFill>
              <a:srgbClr val="F6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6179950" y="2525164"/>
              <a:ext cx="329236" cy="449794"/>
            </a:xfrm>
            <a:custGeom>
              <a:avLst/>
              <a:gdLst/>
              <a:ahLst/>
              <a:cxnLst/>
              <a:rect l="l" t="t" r="r" b="b"/>
              <a:pathLst>
                <a:path w="8313" h="11357" extrusionOk="0">
                  <a:moveTo>
                    <a:pt x="1" y="1"/>
                  </a:moveTo>
                  <a:cubicBezTo>
                    <a:pt x="1" y="1120"/>
                    <a:pt x="28" y="2226"/>
                    <a:pt x="96" y="3331"/>
                  </a:cubicBezTo>
                  <a:cubicBezTo>
                    <a:pt x="2717" y="5911"/>
                    <a:pt x="5487" y="8777"/>
                    <a:pt x="8081" y="11357"/>
                  </a:cubicBezTo>
                  <a:lnTo>
                    <a:pt x="8313" y="10579"/>
                  </a:lnTo>
                  <a:cubicBezTo>
                    <a:pt x="8285" y="10087"/>
                    <a:pt x="8258" y="9596"/>
                    <a:pt x="8203" y="9105"/>
                  </a:cubicBezTo>
                  <a:cubicBezTo>
                    <a:pt x="4655" y="6730"/>
                    <a:pt x="1420" y="3809"/>
                    <a:pt x="1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6214564" y="2221403"/>
              <a:ext cx="110854" cy="11367"/>
            </a:xfrm>
            <a:custGeom>
              <a:avLst/>
              <a:gdLst/>
              <a:ahLst/>
              <a:cxnLst/>
              <a:rect l="l" t="t" r="r" b="b"/>
              <a:pathLst>
                <a:path w="2799" h="287" extrusionOk="0">
                  <a:moveTo>
                    <a:pt x="2689" y="0"/>
                  </a:moveTo>
                  <a:cubicBezTo>
                    <a:pt x="1815" y="55"/>
                    <a:pt x="955" y="82"/>
                    <a:pt x="82" y="137"/>
                  </a:cubicBezTo>
                  <a:cubicBezTo>
                    <a:pt x="0" y="150"/>
                    <a:pt x="0" y="287"/>
                    <a:pt x="82" y="287"/>
                  </a:cubicBezTo>
                  <a:cubicBezTo>
                    <a:pt x="955" y="232"/>
                    <a:pt x="1815" y="205"/>
                    <a:pt x="2689" y="150"/>
                  </a:cubicBezTo>
                  <a:cubicBezTo>
                    <a:pt x="2798" y="137"/>
                    <a:pt x="2798" y="0"/>
                    <a:pt x="2689" y="0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6455076" y="4530578"/>
              <a:ext cx="87091" cy="41150"/>
            </a:xfrm>
            <a:custGeom>
              <a:avLst/>
              <a:gdLst/>
              <a:ahLst/>
              <a:cxnLst/>
              <a:rect l="l" t="t" r="r" b="b"/>
              <a:pathLst>
                <a:path w="219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2075" y="1038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6864261" y="4530578"/>
              <a:ext cx="87091" cy="41150"/>
            </a:xfrm>
            <a:custGeom>
              <a:avLst/>
              <a:gdLst/>
              <a:ahLst/>
              <a:cxnLst/>
              <a:rect l="l" t="t" r="r" b="b"/>
              <a:pathLst>
                <a:path w="219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2089" y="1038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6704262" y="3402466"/>
              <a:ext cx="327098" cy="1151436"/>
            </a:xfrm>
            <a:custGeom>
              <a:avLst/>
              <a:gdLst/>
              <a:ahLst/>
              <a:cxnLst/>
              <a:rect l="l" t="t" r="r" b="b"/>
              <a:pathLst>
                <a:path w="8259" h="29073" extrusionOk="0">
                  <a:moveTo>
                    <a:pt x="6334" y="1"/>
                  </a:moveTo>
                  <a:cubicBezTo>
                    <a:pt x="806" y="615"/>
                    <a:pt x="1" y="3768"/>
                    <a:pt x="1" y="3768"/>
                  </a:cubicBezTo>
                  <a:lnTo>
                    <a:pt x="2239" y="16980"/>
                  </a:lnTo>
                  <a:lnTo>
                    <a:pt x="3413" y="29073"/>
                  </a:lnTo>
                  <a:lnTo>
                    <a:pt x="7125" y="29073"/>
                  </a:lnTo>
                  <a:cubicBezTo>
                    <a:pt x="8258" y="13950"/>
                    <a:pt x="6334" y="1"/>
                    <a:pt x="6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6421572" y="3427891"/>
              <a:ext cx="450309" cy="1102762"/>
            </a:xfrm>
            <a:custGeom>
              <a:avLst/>
              <a:gdLst/>
              <a:ahLst/>
              <a:cxnLst/>
              <a:rect l="l" t="t" r="r" b="b"/>
              <a:pathLst>
                <a:path w="11370" h="27844" extrusionOk="0">
                  <a:moveTo>
                    <a:pt x="11370" y="0"/>
                  </a:moveTo>
                  <a:lnTo>
                    <a:pt x="1393" y="328"/>
                  </a:lnTo>
                  <a:cubicBezTo>
                    <a:pt x="1393" y="328"/>
                    <a:pt x="1" y="18153"/>
                    <a:pt x="41" y="27844"/>
                  </a:cubicBezTo>
                  <a:lnTo>
                    <a:pt x="3849" y="27844"/>
                  </a:lnTo>
                  <a:lnTo>
                    <a:pt x="8627" y="2962"/>
                  </a:lnTo>
                  <a:cubicBezTo>
                    <a:pt x="8627" y="2962"/>
                    <a:pt x="11083" y="1393"/>
                    <a:pt x="11370" y="0"/>
                  </a:cubicBezTo>
                  <a:close/>
                </a:path>
              </a:pathLst>
            </a:custGeom>
            <a:solidFill>
              <a:srgbClr val="F6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6422641" y="3562465"/>
              <a:ext cx="329791" cy="991432"/>
            </a:xfrm>
            <a:custGeom>
              <a:avLst/>
              <a:gdLst/>
              <a:ahLst/>
              <a:cxnLst/>
              <a:rect l="l" t="t" r="r" b="b"/>
              <a:pathLst>
                <a:path w="8327" h="25033" extrusionOk="0">
                  <a:moveTo>
                    <a:pt x="1161" y="1"/>
                  </a:moveTo>
                  <a:cubicBezTo>
                    <a:pt x="765" y="5515"/>
                    <a:pt x="1" y="17826"/>
                    <a:pt x="28" y="25033"/>
                  </a:cubicBezTo>
                  <a:lnTo>
                    <a:pt x="3836" y="25033"/>
                  </a:lnTo>
                  <a:lnTo>
                    <a:pt x="8327" y="1025"/>
                  </a:lnTo>
                  <a:lnTo>
                    <a:pt x="8327" y="1025"/>
                  </a:lnTo>
                  <a:cubicBezTo>
                    <a:pt x="8058" y="1037"/>
                    <a:pt x="7789" y="1042"/>
                    <a:pt x="7520" y="1042"/>
                  </a:cubicBezTo>
                  <a:cubicBezTo>
                    <a:pt x="5350" y="1042"/>
                    <a:pt x="3202" y="657"/>
                    <a:pt x="1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6467512" y="3427891"/>
              <a:ext cx="404367" cy="175886"/>
            </a:xfrm>
            <a:custGeom>
              <a:avLst/>
              <a:gdLst/>
              <a:ahLst/>
              <a:cxnLst/>
              <a:rect l="l" t="t" r="r" b="b"/>
              <a:pathLst>
                <a:path w="10210" h="4441" extrusionOk="0">
                  <a:moveTo>
                    <a:pt x="10210" y="0"/>
                  </a:moveTo>
                  <a:lnTo>
                    <a:pt x="233" y="328"/>
                  </a:lnTo>
                  <a:cubicBezTo>
                    <a:pt x="233" y="328"/>
                    <a:pt x="137" y="1502"/>
                    <a:pt x="1" y="3399"/>
                  </a:cubicBezTo>
                  <a:cubicBezTo>
                    <a:pt x="2066" y="4055"/>
                    <a:pt x="4217" y="4440"/>
                    <a:pt x="6387" y="4440"/>
                  </a:cubicBezTo>
                  <a:cubicBezTo>
                    <a:pt x="6656" y="4440"/>
                    <a:pt x="6925" y="4435"/>
                    <a:pt x="7194" y="4423"/>
                  </a:cubicBezTo>
                  <a:lnTo>
                    <a:pt x="7467" y="2962"/>
                  </a:lnTo>
                  <a:cubicBezTo>
                    <a:pt x="7467" y="2962"/>
                    <a:pt x="9923" y="1393"/>
                    <a:pt x="10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6504264" y="3402466"/>
              <a:ext cx="374663" cy="85270"/>
            </a:xfrm>
            <a:custGeom>
              <a:avLst/>
              <a:gdLst/>
              <a:ahLst/>
              <a:cxnLst/>
              <a:rect l="l" t="t" r="r" b="b"/>
              <a:pathLst>
                <a:path w="9460" h="2153" extrusionOk="0">
                  <a:moveTo>
                    <a:pt x="124" y="1"/>
                  </a:moveTo>
                  <a:cubicBezTo>
                    <a:pt x="124" y="1"/>
                    <a:pt x="55" y="1011"/>
                    <a:pt x="1" y="1420"/>
                  </a:cubicBezTo>
                  <a:cubicBezTo>
                    <a:pt x="2020" y="1893"/>
                    <a:pt x="4069" y="2153"/>
                    <a:pt x="6099" y="2153"/>
                  </a:cubicBezTo>
                  <a:cubicBezTo>
                    <a:pt x="6881" y="2153"/>
                    <a:pt x="7661" y="2114"/>
                    <a:pt x="8436" y="2035"/>
                  </a:cubicBezTo>
                  <a:cubicBezTo>
                    <a:pt x="8941" y="1529"/>
                    <a:pt x="9364" y="970"/>
                    <a:pt x="9459" y="438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6390760" y="4563014"/>
              <a:ext cx="175173" cy="101666"/>
            </a:xfrm>
            <a:custGeom>
              <a:avLst/>
              <a:gdLst/>
              <a:ahLst/>
              <a:cxnLst/>
              <a:rect l="l" t="t" r="r" b="b"/>
              <a:pathLst>
                <a:path w="4423" h="2567" extrusionOk="0">
                  <a:moveTo>
                    <a:pt x="1393" y="1"/>
                  </a:moveTo>
                  <a:cubicBezTo>
                    <a:pt x="710" y="724"/>
                    <a:pt x="233" y="1611"/>
                    <a:pt x="1" y="2567"/>
                  </a:cubicBezTo>
                  <a:lnTo>
                    <a:pt x="4423" y="2567"/>
                  </a:lnTo>
                  <a:cubicBezTo>
                    <a:pt x="4314" y="1707"/>
                    <a:pt x="4122" y="874"/>
                    <a:pt x="3836" y="69"/>
                  </a:cubicBezTo>
                  <a:lnTo>
                    <a:pt x="1393" y="1"/>
                  </a:ln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6385889" y="4664122"/>
              <a:ext cx="180044" cy="22179"/>
            </a:xfrm>
            <a:custGeom>
              <a:avLst/>
              <a:gdLst/>
              <a:ahLst/>
              <a:cxnLst/>
              <a:rect l="l" t="t" r="r" b="b"/>
              <a:pathLst>
                <a:path w="4546" h="560" extrusionOk="0">
                  <a:moveTo>
                    <a:pt x="110" y="0"/>
                  </a:moveTo>
                  <a:lnTo>
                    <a:pt x="110" y="14"/>
                  </a:lnTo>
                  <a:cubicBezTo>
                    <a:pt x="83" y="96"/>
                    <a:pt x="55" y="205"/>
                    <a:pt x="42" y="287"/>
                  </a:cubicBezTo>
                  <a:cubicBezTo>
                    <a:pt x="1" y="423"/>
                    <a:pt x="124" y="560"/>
                    <a:pt x="260" y="560"/>
                  </a:cubicBezTo>
                  <a:lnTo>
                    <a:pt x="4300" y="560"/>
                  </a:lnTo>
                  <a:cubicBezTo>
                    <a:pt x="4437" y="560"/>
                    <a:pt x="4546" y="437"/>
                    <a:pt x="4546" y="300"/>
                  </a:cubicBezTo>
                  <a:cubicBezTo>
                    <a:pt x="4546" y="205"/>
                    <a:pt x="4518" y="96"/>
                    <a:pt x="4505" y="0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6836697" y="4563014"/>
              <a:ext cx="318424" cy="101666"/>
            </a:xfrm>
            <a:custGeom>
              <a:avLst/>
              <a:gdLst/>
              <a:ahLst/>
              <a:cxnLst/>
              <a:rect l="l" t="t" r="r" b="b"/>
              <a:pathLst>
                <a:path w="8040" h="2567" extrusionOk="0">
                  <a:moveTo>
                    <a:pt x="3017" y="1"/>
                  </a:moveTo>
                  <a:lnTo>
                    <a:pt x="574" y="69"/>
                  </a:lnTo>
                  <a:cubicBezTo>
                    <a:pt x="274" y="874"/>
                    <a:pt x="96" y="1707"/>
                    <a:pt x="1" y="2567"/>
                  </a:cubicBezTo>
                  <a:lnTo>
                    <a:pt x="8040" y="2567"/>
                  </a:lnTo>
                  <a:cubicBezTo>
                    <a:pt x="7794" y="1611"/>
                    <a:pt x="3700" y="724"/>
                    <a:pt x="3017" y="1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6836182" y="4664122"/>
              <a:ext cx="322741" cy="22179"/>
            </a:xfrm>
            <a:custGeom>
              <a:avLst/>
              <a:gdLst/>
              <a:ahLst/>
              <a:cxnLst/>
              <a:rect l="l" t="t" r="r" b="b"/>
              <a:pathLst>
                <a:path w="8149" h="560" extrusionOk="0">
                  <a:moveTo>
                    <a:pt x="27" y="0"/>
                  </a:moveTo>
                  <a:cubicBezTo>
                    <a:pt x="14" y="96"/>
                    <a:pt x="0" y="205"/>
                    <a:pt x="0" y="300"/>
                  </a:cubicBezTo>
                  <a:cubicBezTo>
                    <a:pt x="0" y="437"/>
                    <a:pt x="96" y="560"/>
                    <a:pt x="232" y="560"/>
                  </a:cubicBezTo>
                  <a:lnTo>
                    <a:pt x="7889" y="560"/>
                  </a:lnTo>
                  <a:cubicBezTo>
                    <a:pt x="8026" y="560"/>
                    <a:pt x="8148" y="423"/>
                    <a:pt x="8121" y="287"/>
                  </a:cubicBezTo>
                  <a:cubicBezTo>
                    <a:pt x="8094" y="205"/>
                    <a:pt x="8067" y="96"/>
                    <a:pt x="8053" y="14"/>
                  </a:cubicBezTo>
                  <a:lnTo>
                    <a:pt x="8053" y="0"/>
                  </a:ln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6468819" y="3981235"/>
              <a:ext cx="64239" cy="136360"/>
            </a:xfrm>
            <a:custGeom>
              <a:avLst/>
              <a:gdLst/>
              <a:ahLst/>
              <a:cxnLst/>
              <a:rect l="l" t="t" r="r" b="b"/>
              <a:pathLst>
                <a:path w="1622" h="3443" extrusionOk="0">
                  <a:moveTo>
                    <a:pt x="62" y="0"/>
                  </a:moveTo>
                  <a:cubicBezTo>
                    <a:pt x="32" y="0"/>
                    <a:pt x="0" y="32"/>
                    <a:pt x="9" y="73"/>
                  </a:cubicBezTo>
                  <a:cubicBezTo>
                    <a:pt x="104" y="673"/>
                    <a:pt x="336" y="1274"/>
                    <a:pt x="582" y="1834"/>
                  </a:cubicBezTo>
                  <a:cubicBezTo>
                    <a:pt x="841" y="2393"/>
                    <a:pt x="1114" y="2939"/>
                    <a:pt x="1510" y="3417"/>
                  </a:cubicBezTo>
                  <a:cubicBezTo>
                    <a:pt x="1514" y="3435"/>
                    <a:pt x="1524" y="3443"/>
                    <a:pt x="1536" y="3443"/>
                  </a:cubicBezTo>
                  <a:cubicBezTo>
                    <a:pt x="1571" y="3443"/>
                    <a:pt x="1622" y="3385"/>
                    <a:pt x="1592" y="3335"/>
                  </a:cubicBezTo>
                  <a:cubicBezTo>
                    <a:pt x="1292" y="2803"/>
                    <a:pt x="978" y="2311"/>
                    <a:pt x="718" y="1752"/>
                  </a:cubicBezTo>
                  <a:cubicBezTo>
                    <a:pt x="473" y="1178"/>
                    <a:pt x="282" y="619"/>
                    <a:pt x="104" y="46"/>
                  </a:cubicBezTo>
                  <a:cubicBezTo>
                    <a:pt x="99" y="13"/>
                    <a:pt x="81" y="0"/>
                    <a:pt x="62" y="0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6443195" y="4516558"/>
              <a:ext cx="104359" cy="5980"/>
            </a:xfrm>
            <a:custGeom>
              <a:avLst/>
              <a:gdLst/>
              <a:ahLst/>
              <a:cxnLst/>
              <a:rect l="l" t="t" r="r" b="b"/>
              <a:pathLst>
                <a:path w="2635" h="151" extrusionOk="0">
                  <a:moveTo>
                    <a:pt x="110" y="0"/>
                  </a:moveTo>
                  <a:cubicBezTo>
                    <a:pt x="0" y="0"/>
                    <a:pt x="28" y="136"/>
                    <a:pt x="110" y="150"/>
                  </a:cubicBezTo>
                  <a:lnTo>
                    <a:pt x="2525" y="150"/>
                  </a:lnTo>
                  <a:cubicBezTo>
                    <a:pt x="2635" y="150"/>
                    <a:pt x="2635" y="0"/>
                    <a:pt x="2525" y="0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6464819" y="2703935"/>
              <a:ext cx="468171" cy="732217"/>
            </a:xfrm>
            <a:custGeom>
              <a:avLst/>
              <a:gdLst/>
              <a:ahLst/>
              <a:cxnLst/>
              <a:rect l="l" t="t" r="r" b="b"/>
              <a:pathLst>
                <a:path w="11821" h="18488" extrusionOk="0">
                  <a:moveTo>
                    <a:pt x="6531" y="1"/>
                  </a:moveTo>
                  <a:cubicBezTo>
                    <a:pt x="6237" y="1"/>
                    <a:pt x="5943" y="11"/>
                    <a:pt x="5651" y="32"/>
                  </a:cubicBezTo>
                  <a:cubicBezTo>
                    <a:pt x="4218" y="127"/>
                    <a:pt x="2826" y="428"/>
                    <a:pt x="1461" y="837"/>
                  </a:cubicBezTo>
                  <a:cubicBezTo>
                    <a:pt x="574" y="1083"/>
                    <a:pt x="0" y="1888"/>
                    <a:pt x="137" y="2707"/>
                  </a:cubicBezTo>
                  <a:cubicBezTo>
                    <a:pt x="956" y="7593"/>
                    <a:pt x="1229" y="12616"/>
                    <a:pt x="929" y="17557"/>
                  </a:cubicBezTo>
                  <a:cubicBezTo>
                    <a:pt x="2936" y="18136"/>
                    <a:pt x="4948" y="18487"/>
                    <a:pt x="6930" y="18487"/>
                  </a:cubicBezTo>
                  <a:cubicBezTo>
                    <a:pt x="8546" y="18487"/>
                    <a:pt x="10141" y="18254"/>
                    <a:pt x="11697" y="17721"/>
                  </a:cubicBezTo>
                  <a:cubicBezTo>
                    <a:pt x="11820" y="12657"/>
                    <a:pt x="11629" y="7116"/>
                    <a:pt x="11383" y="2066"/>
                  </a:cubicBezTo>
                  <a:cubicBezTo>
                    <a:pt x="11356" y="1410"/>
                    <a:pt x="10906" y="851"/>
                    <a:pt x="10223" y="605"/>
                  </a:cubicBezTo>
                  <a:cubicBezTo>
                    <a:pt x="9071" y="195"/>
                    <a:pt x="7801" y="1"/>
                    <a:pt x="6531" y="1"/>
                  </a:cubicBezTo>
                  <a:close/>
                </a:path>
              </a:pathLst>
            </a:custGeom>
            <a:solidFill>
              <a:srgbClr val="FE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6626045" y="2720529"/>
              <a:ext cx="92438" cy="78814"/>
            </a:xfrm>
            <a:custGeom>
              <a:avLst/>
              <a:gdLst/>
              <a:ahLst/>
              <a:cxnLst/>
              <a:rect l="l" t="t" r="r" b="b"/>
              <a:pathLst>
                <a:path w="2334" h="1990" extrusionOk="0">
                  <a:moveTo>
                    <a:pt x="72" y="0"/>
                  </a:moveTo>
                  <a:cubicBezTo>
                    <a:pt x="33" y="0"/>
                    <a:pt x="1" y="42"/>
                    <a:pt x="10" y="91"/>
                  </a:cubicBezTo>
                  <a:cubicBezTo>
                    <a:pt x="51" y="241"/>
                    <a:pt x="147" y="391"/>
                    <a:pt x="215" y="527"/>
                  </a:cubicBezTo>
                  <a:cubicBezTo>
                    <a:pt x="297" y="691"/>
                    <a:pt x="365" y="855"/>
                    <a:pt x="461" y="1005"/>
                  </a:cubicBezTo>
                  <a:cubicBezTo>
                    <a:pt x="611" y="1319"/>
                    <a:pt x="775" y="1619"/>
                    <a:pt x="925" y="1947"/>
                  </a:cubicBezTo>
                  <a:cubicBezTo>
                    <a:pt x="947" y="1976"/>
                    <a:pt x="977" y="1990"/>
                    <a:pt x="1004" y="1990"/>
                  </a:cubicBezTo>
                  <a:cubicBezTo>
                    <a:pt x="1027" y="1990"/>
                    <a:pt x="1049" y="1979"/>
                    <a:pt x="1061" y="1960"/>
                  </a:cubicBezTo>
                  <a:cubicBezTo>
                    <a:pt x="1430" y="1660"/>
                    <a:pt x="1812" y="1387"/>
                    <a:pt x="2249" y="1155"/>
                  </a:cubicBezTo>
                  <a:cubicBezTo>
                    <a:pt x="2333" y="1119"/>
                    <a:pt x="2279" y="998"/>
                    <a:pt x="2200" y="998"/>
                  </a:cubicBezTo>
                  <a:cubicBezTo>
                    <a:pt x="2189" y="998"/>
                    <a:pt x="2178" y="1000"/>
                    <a:pt x="2167" y="1005"/>
                  </a:cubicBezTo>
                  <a:cubicBezTo>
                    <a:pt x="1771" y="1210"/>
                    <a:pt x="1375" y="1469"/>
                    <a:pt x="1034" y="1756"/>
                  </a:cubicBezTo>
                  <a:cubicBezTo>
                    <a:pt x="884" y="1483"/>
                    <a:pt x="747" y="1196"/>
                    <a:pt x="611" y="923"/>
                  </a:cubicBezTo>
                  <a:cubicBezTo>
                    <a:pt x="529" y="773"/>
                    <a:pt x="461" y="623"/>
                    <a:pt x="365" y="459"/>
                  </a:cubicBezTo>
                  <a:cubicBezTo>
                    <a:pt x="297" y="309"/>
                    <a:pt x="215" y="145"/>
                    <a:pt x="120" y="22"/>
                  </a:cubicBezTo>
                  <a:cubicBezTo>
                    <a:pt x="104" y="7"/>
                    <a:pt x="87" y="0"/>
                    <a:pt x="72" y="0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6712381" y="2728291"/>
              <a:ext cx="58259" cy="67843"/>
            </a:xfrm>
            <a:custGeom>
              <a:avLst/>
              <a:gdLst/>
              <a:ahLst/>
              <a:cxnLst/>
              <a:rect l="l" t="t" r="r" b="b"/>
              <a:pathLst>
                <a:path w="1471" h="1713" extrusionOk="0">
                  <a:moveTo>
                    <a:pt x="1331" y="0"/>
                  </a:moveTo>
                  <a:cubicBezTo>
                    <a:pt x="1311" y="0"/>
                    <a:pt x="1290" y="11"/>
                    <a:pt x="1284" y="31"/>
                  </a:cubicBezTo>
                  <a:cubicBezTo>
                    <a:pt x="1229" y="127"/>
                    <a:pt x="1243" y="290"/>
                    <a:pt x="1243" y="400"/>
                  </a:cubicBezTo>
                  <a:cubicBezTo>
                    <a:pt x="1243" y="536"/>
                    <a:pt x="1243" y="673"/>
                    <a:pt x="1256" y="809"/>
                  </a:cubicBezTo>
                  <a:cubicBezTo>
                    <a:pt x="1284" y="1041"/>
                    <a:pt x="1284" y="1259"/>
                    <a:pt x="1311" y="1478"/>
                  </a:cubicBezTo>
                  <a:cubicBezTo>
                    <a:pt x="1120" y="1382"/>
                    <a:pt x="956" y="1273"/>
                    <a:pt x="765" y="1178"/>
                  </a:cubicBezTo>
                  <a:cubicBezTo>
                    <a:pt x="642" y="1109"/>
                    <a:pt x="547" y="1055"/>
                    <a:pt x="424" y="986"/>
                  </a:cubicBezTo>
                  <a:cubicBezTo>
                    <a:pt x="301" y="918"/>
                    <a:pt x="205" y="850"/>
                    <a:pt x="69" y="836"/>
                  </a:cubicBezTo>
                  <a:cubicBezTo>
                    <a:pt x="14" y="836"/>
                    <a:pt x="1" y="864"/>
                    <a:pt x="14" y="905"/>
                  </a:cubicBezTo>
                  <a:cubicBezTo>
                    <a:pt x="96" y="1000"/>
                    <a:pt x="219" y="1055"/>
                    <a:pt x="314" y="1123"/>
                  </a:cubicBezTo>
                  <a:cubicBezTo>
                    <a:pt x="437" y="1191"/>
                    <a:pt x="547" y="1259"/>
                    <a:pt x="656" y="1314"/>
                  </a:cubicBezTo>
                  <a:cubicBezTo>
                    <a:pt x="888" y="1451"/>
                    <a:pt x="1120" y="1560"/>
                    <a:pt x="1338" y="1696"/>
                  </a:cubicBezTo>
                  <a:cubicBezTo>
                    <a:pt x="1353" y="1707"/>
                    <a:pt x="1370" y="1713"/>
                    <a:pt x="1387" y="1713"/>
                  </a:cubicBezTo>
                  <a:cubicBezTo>
                    <a:pt x="1431" y="1713"/>
                    <a:pt x="1471" y="1677"/>
                    <a:pt x="1461" y="1628"/>
                  </a:cubicBezTo>
                  <a:cubicBezTo>
                    <a:pt x="1461" y="1355"/>
                    <a:pt x="1447" y="1082"/>
                    <a:pt x="1434" y="809"/>
                  </a:cubicBezTo>
                  <a:cubicBezTo>
                    <a:pt x="1434" y="673"/>
                    <a:pt x="1420" y="536"/>
                    <a:pt x="1420" y="427"/>
                  </a:cubicBezTo>
                  <a:cubicBezTo>
                    <a:pt x="1420" y="304"/>
                    <a:pt x="1447" y="154"/>
                    <a:pt x="1379" y="31"/>
                  </a:cubicBezTo>
                  <a:cubicBezTo>
                    <a:pt x="1372" y="11"/>
                    <a:pt x="1352" y="0"/>
                    <a:pt x="1331" y="0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6692936" y="2764093"/>
              <a:ext cx="84359" cy="601164"/>
            </a:xfrm>
            <a:custGeom>
              <a:avLst/>
              <a:gdLst/>
              <a:ahLst/>
              <a:cxnLst/>
              <a:rect l="l" t="t" r="r" b="b"/>
              <a:pathLst>
                <a:path w="2130" h="15179" extrusionOk="0">
                  <a:moveTo>
                    <a:pt x="519" y="1"/>
                  </a:moveTo>
                  <a:lnTo>
                    <a:pt x="0" y="410"/>
                  </a:lnTo>
                  <a:lnTo>
                    <a:pt x="273" y="820"/>
                  </a:lnTo>
                  <a:lnTo>
                    <a:pt x="219" y="14632"/>
                  </a:lnTo>
                  <a:lnTo>
                    <a:pt x="1242" y="15178"/>
                  </a:lnTo>
                  <a:lnTo>
                    <a:pt x="2129" y="14632"/>
                  </a:lnTo>
                  <a:lnTo>
                    <a:pt x="915" y="888"/>
                  </a:lnTo>
                  <a:lnTo>
                    <a:pt x="1051" y="342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6445373" y="2704965"/>
              <a:ext cx="567064" cy="841646"/>
            </a:xfrm>
            <a:custGeom>
              <a:avLst/>
              <a:gdLst/>
              <a:ahLst/>
              <a:cxnLst/>
              <a:rect l="l" t="t" r="r" b="b"/>
              <a:pathLst>
                <a:path w="14318" h="21251" extrusionOk="0">
                  <a:moveTo>
                    <a:pt x="8358" y="1"/>
                  </a:moveTo>
                  <a:cubicBezTo>
                    <a:pt x="8284" y="1"/>
                    <a:pt x="8214" y="2"/>
                    <a:pt x="8148" y="6"/>
                  </a:cubicBezTo>
                  <a:cubicBezTo>
                    <a:pt x="9363" y="2176"/>
                    <a:pt x="7302" y="8468"/>
                    <a:pt x="7302" y="8468"/>
                  </a:cubicBezTo>
                  <a:cubicBezTo>
                    <a:pt x="7302" y="8468"/>
                    <a:pt x="4654" y="2968"/>
                    <a:pt x="4013" y="279"/>
                  </a:cubicBezTo>
                  <a:cubicBezTo>
                    <a:pt x="3221" y="333"/>
                    <a:pt x="2320" y="579"/>
                    <a:pt x="1611" y="838"/>
                  </a:cubicBezTo>
                  <a:cubicBezTo>
                    <a:pt x="655" y="1193"/>
                    <a:pt x="178" y="2476"/>
                    <a:pt x="341" y="3650"/>
                  </a:cubicBezTo>
                  <a:cubicBezTo>
                    <a:pt x="1160" y="9110"/>
                    <a:pt x="450" y="14596"/>
                    <a:pt x="0" y="20056"/>
                  </a:cubicBezTo>
                  <a:cubicBezTo>
                    <a:pt x="2455" y="21007"/>
                    <a:pt x="5017" y="21250"/>
                    <a:pt x="7607" y="21250"/>
                  </a:cubicBezTo>
                  <a:cubicBezTo>
                    <a:pt x="8214" y="21250"/>
                    <a:pt x="8823" y="21237"/>
                    <a:pt x="9431" y="21216"/>
                  </a:cubicBezTo>
                  <a:cubicBezTo>
                    <a:pt x="10428" y="21175"/>
                    <a:pt x="11410" y="21121"/>
                    <a:pt x="12407" y="21039"/>
                  </a:cubicBezTo>
                  <a:cubicBezTo>
                    <a:pt x="13021" y="20984"/>
                    <a:pt x="13744" y="20970"/>
                    <a:pt x="14318" y="20711"/>
                  </a:cubicBezTo>
                  <a:cubicBezTo>
                    <a:pt x="13854" y="14869"/>
                    <a:pt x="12775" y="8864"/>
                    <a:pt x="12434" y="3091"/>
                  </a:cubicBezTo>
                  <a:cubicBezTo>
                    <a:pt x="12379" y="2149"/>
                    <a:pt x="11929" y="961"/>
                    <a:pt x="11192" y="579"/>
                  </a:cubicBezTo>
                  <a:cubicBezTo>
                    <a:pt x="10467" y="204"/>
                    <a:pt x="9169" y="1"/>
                    <a:pt x="8358" y="1"/>
                  </a:cubicBezTo>
                  <a:close/>
                </a:path>
              </a:pathLst>
            </a:custGeom>
            <a:solidFill>
              <a:srgbClr val="F6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6445373" y="2854350"/>
              <a:ext cx="77863" cy="652532"/>
            </a:xfrm>
            <a:custGeom>
              <a:avLst/>
              <a:gdLst/>
              <a:ahLst/>
              <a:cxnLst/>
              <a:rect l="l" t="t" r="r" b="b"/>
              <a:pathLst>
                <a:path w="1966" h="16476" extrusionOk="0">
                  <a:moveTo>
                    <a:pt x="355" y="1"/>
                  </a:moveTo>
                  <a:cubicBezTo>
                    <a:pt x="1147" y="5433"/>
                    <a:pt x="450" y="10852"/>
                    <a:pt x="0" y="16298"/>
                  </a:cubicBezTo>
                  <a:cubicBezTo>
                    <a:pt x="178" y="16366"/>
                    <a:pt x="341" y="16434"/>
                    <a:pt x="519" y="16475"/>
                  </a:cubicBezTo>
                  <a:cubicBezTo>
                    <a:pt x="1515" y="11302"/>
                    <a:pt x="1965" y="5993"/>
                    <a:pt x="1501" y="793"/>
                  </a:cubicBezTo>
                  <a:cubicBezTo>
                    <a:pt x="1106" y="533"/>
                    <a:pt x="737" y="260"/>
                    <a:pt x="355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6805925" y="2768964"/>
              <a:ext cx="76240" cy="134578"/>
            </a:xfrm>
            <a:custGeom>
              <a:avLst/>
              <a:gdLst/>
              <a:ahLst/>
              <a:cxnLst/>
              <a:rect l="l" t="t" r="r" b="b"/>
              <a:pathLst>
                <a:path w="1925" h="3398" extrusionOk="0">
                  <a:moveTo>
                    <a:pt x="1076" y="1"/>
                  </a:moveTo>
                  <a:cubicBezTo>
                    <a:pt x="1030" y="1"/>
                    <a:pt x="978" y="43"/>
                    <a:pt x="996" y="96"/>
                  </a:cubicBezTo>
                  <a:cubicBezTo>
                    <a:pt x="1255" y="847"/>
                    <a:pt x="1488" y="1584"/>
                    <a:pt x="1733" y="2307"/>
                  </a:cubicBezTo>
                  <a:cubicBezTo>
                    <a:pt x="1788" y="2444"/>
                    <a:pt x="1829" y="2635"/>
                    <a:pt x="1679" y="2717"/>
                  </a:cubicBezTo>
                  <a:cubicBezTo>
                    <a:pt x="1610" y="2757"/>
                    <a:pt x="1528" y="2771"/>
                    <a:pt x="1447" y="2812"/>
                  </a:cubicBezTo>
                  <a:cubicBezTo>
                    <a:pt x="1351" y="2826"/>
                    <a:pt x="1255" y="2853"/>
                    <a:pt x="1174" y="2894"/>
                  </a:cubicBezTo>
                  <a:lnTo>
                    <a:pt x="82" y="3263"/>
                  </a:lnTo>
                  <a:cubicBezTo>
                    <a:pt x="1" y="3286"/>
                    <a:pt x="28" y="3397"/>
                    <a:pt x="71" y="3397"/>
                  </a:cubicBezTo>
                  <a:cubicBezTo>
                    <a:pt x="79" y="3397"/>
                    <a:pt x="87" y="3394"/>
                    <a:pt x="95" y="3385"/>
                  </a:cubicBezTo>
                  <a:cubicBezTo>
                    <a:pt x="450" y="3263"/>
                    <a:pt x="791" y="3153"/>
                    <a:pt x="1146" y="3030"/>
                  </a:cubicBezTo>
                  <a:lnTo>
                    <a:pt x="1610" y="2880"/>
                  </a:lnTo>
                  <a:cubicBezTo>
                    <a:pt x="1720" y="2839"/>
                    <a:pt x="1815" y="2785"/>
                    <a:pt x="1870" y="2689"/>
                  </a:cubicBezTo>
                  <a:cubicBezTo>
                    <a:pt x="1924" y="2580"/>
                    <a:pt x="1924" y="2471"/>
                    <a:pt x="1883" y="2362"/>
                  </a:cubicBezTo>
                  <a:cubicBezTo>
                    <a:pt x="1842" y="2212"/>
                    <a:pt x="1801" y="2075"/>
                    <a:pt x="1747" y="1925"/>
                  </a:cubicBezTo>
                  <a:cubicBezTo>
                    <a:pt x="1542" y="1311"/>
                    <a:pt x="1337" y="669"/>
                    <a:pt x="1133" y="41"/>
                  </a:cubicBezTo>
                  <a:cubicBezTo>
                    <a:pt x="1123" y="13"/>
                    <a:pt x="1100" y="1"/>
                    <a:pt x="1076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6807073" y="2898825"/>
              <a:ext cx="56596" cy="56516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96" y="1"/>
                  </a:moveTo>
                  <a:cubicBezTo>
                    <a:pt x="43" y="1"/>
                    <a:pt x="1" y="68"/>
                    <a:pt x="53" y="120"/>
                  </a:cubicBezTo>
                  <a:lnTo>
                    <a:pt x="1281" y="1403"/>
                  </a:lnTo>
                  <a:cubicBezTo>
                    <a:pt x="1298" y="1420"/>
                    <a:pt x="1316" y="1426"/>
                    <a:pt x="1333" y="1426"/>
                  </a:cubicBezTo>
                  <a:cubicBezTo>
                    <a:pt x="1386" y="1426"/>
                    <a:pt x="1428" y="1359"/>
                    <a:pt x="1377" y="1307"/>
                  </a:cubicBezTo>
                  <a:lnTo>
                    <a:pt x="148" y="24"/>
                  </a:lnTo>
                  <a:cubicBezTo>
                    <a:pt x="132" y="8"/>
                    <a:pt x="113" y="1"/>
                    <a:pt x="96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6745331" y="2949636"/>
              <a:ext cx="118340" cy="144083"/>
            </a:xfrm>
            <a:custGeom>
              <a:avLst/>
              <a:gdLst/>
              <a:ahLst/>
              <a:cxnLst/>
              <a:rect l="l" t="t" r="r" b="b"/>
              <a:pathLst>
                <a:path w="2988" h="3638" extrusionOk="0">
                  <a:moveTo>
                    <a:pt x="2880" y="1"/>
                  </a:moveTo>
                  <a:cubicBezTo>
                    <a:pt x="2865" y="1"/>
                    <a:pt x="2850" y="8"/>
                    <a:pt x="2840" y="24"/>
                  </a:cubicBezTo>
                  <a:cubicBezTo>
                    <a:pt x="1898" y="1185"/>
                    <a:pt x="970" y="2358"/>
                    <a:pt x="42" y="3519"/>
                  </a:cubicBezTo>
                  <a:cubicBezTo>
                    <a:pt x="1" y="3570"/>
                    <a:pt x="45" y="3638"/>
                    <a:pt x="93" y="3638"/>
                  </a:cubicBezTo>
                  <a:cubicBezTo>
                    <a:pt x="109" y="3638"/>
                    <a:pt x="124" y="3631"/>
                    <a:pt x="138" y="3614"/>
                  </a:cubicBezTo>
                  <a:cubicBezTo>
                    <a:pt x="1079" y="2454"/>
                    <a:pt x="1994" y="1280"/>
                    <a:pt x="2936" y="120"/>
                  </a:cubicBezTo>
                  <a:cubicBezTo>
                    <a:pt x="2987" y="68"/>
                    <a:pt x="2929" y="1"/>
                    <a:pt x="2880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6553452" y="2786350"/>
              <a:ext cx="81151" cy="128043"/>
            </a:xfrm>
            <a:custGeom>
              <a:avLst/>
              <a:gdLst/>
              <a:ahLst/>
              <a:cxnLst/>
              <a:rect l="l" t="t" r="r" b="b"/>
              <a:pathLst>
                <a:path w="2049" h="3233" extrusionOk="0">
                  <a:moveTo>
                    <a:pt x="523" y="0"/>
                  </a:moveTo>
                  <a:cubicBezTo>
                    <a:pt x="493" y="0"/>
                    <a:pt x="465" y="19"/>
                    <a:pt x="465" y="66"/>
                  </a:cubicBezTo>
                  <a:lnTo>
                    <a:pt x="96" y="2005"/>
                  </a:lnTo>
                  <a:cubicBezTo>
                    <a:pt x="69" y="2168"/>
                    <a:pt x="28" y="2318"/>
                    <a:pt x="14" y="2469"/>
                  </a:cubicBezTo>
                  <a:cubicBezTo>
                    <a:pt x="1" y="2578"/>
                    <a:pt x="1" y="2714"/>
                    <a:pt x="69" y="2796"/>
                  </a:cubicBezTo>
                  <a:cubicBezTo>
                    <a:pt x="137" y="2892"/>
                    <a:pt x="233" y="2933"/>
                    <a:pt x="356" y="2946"/>
                  </a:cubicBezTo>
                  <a:cubicBezTo>
                    <a:pt x="506" y="2987"/>
                    <a:pt x="670" y="3015"/>
                    <a:pt x="833" y="3028"/>
                  </a:cubicBezTo>
                  <a:cubicBezTo>
                    <a:pt x="1188" y="3096"/>
                    <a:pt x="1570" y="3165"/>
                    <a:pt x="1925" y="3233"/>
                  </a:cubicBezTo>
                  <a:cubicBezTo>
                    <a:pt x="2034" y="3233"/>
                    <a:pt x="2048" y="3096"/>
                    <a:pt x="1966" y="3083"/>
                  </a:cubicBezTo>
                  <a:lnTo>
                    <a:pt x="833" y="2864"/>
                  </a:lnTo>
                  <a:cubicBezTo>
                    <a:pt x="738" y="2851"/>
                    <a:pt x="656" y="2824"/>
                    <a:pt x="547" y="2810"/>
                  </a:cubicBezTo>
                  <a:cubicBezTo>
                    <a:pt x="465" y="2796"/>
                    <a:pt x="369" y="2796"/>
                    <a:pt x="287" y="2755"/>
                  </a:cubicBezTo>
                  <a:cubicBezTo>
                    <a:pt x="124" y="2687"/>
                    <a:pt x="151" y="2510"/>
                    <a:pt x="192" y="2373"/>
                  </a:cubicBezTo>
                  <a:cubicBezTo>
                    <a:pt x="328" y="1595"/>
                    <a:pt x="465" y="831"/>
                    <a:pt x="601" y="80"/>
                  </a:cubicBezTo>
                  <a:cubicBezTo>
                    <a:pt x="609" y="34"/>
                    <a:pt x="564" y="0"/>
                    <a:pt x="523" y="0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6585253" y="2909320"/>
              <a:ext cx="48754" cy="62536"/>
            </a:xfrm>
            <a:custGeom>
              <a:avLst/>
              <a:gdLst/>
              <a:ahLst/>
              <a:cxnLst/>
              <a:rect l="l" t="t" r="r" b="b"/>
              <a:pathLst>
                <a:path w="1231" h="1579" extrusionOk="0">
                  <a:moveTo>
                    <a:pt x="1128" y="1"/>
                  </a:moveTo>
                  <a:cubicBezTo>
                    <a:pt x="1110" y="1"/>
                    <a:pt x="1093" y="10"/>
                    <a:pt x="1081" y="32"/>
                  </a:cubicBezTo>
                  <a:cubicBezTo>
                    <a:pt x="740" y="510"/>
                    <a:pt x="372" y="988"/>
                    <a:pt x="30" y="1466"/>
                  </a:cubicBezTo>
                  <a:cubicBezTo>
                    <a:pt x="1" y="1515"/>
                    <a:pt x="43" y="1579"/>
                    <a:pt x="94" y="1579"/>
                  </a:cubicBezTo>
                  <a:cubicBezTo>
                    <a:pt x="114" y="1579"/>
                    <a:pt x="135" y="1570"/>
                    <a:pt x="153" y="1547"/>
                  </a:cubicBezTo>
                  <a:cubicBezTo>
                    <a:pt x="494" y="1070"/>
                    <a:pt x="849" y="592"/>
                    <a:pt x="1191" y="114"/>
                  </a:cubicBezTo>
                  <a:cubicBezTo>
                    <a:pt x="1230" y="65"/>
                    <a:pt x="1176" y="1"/>
                    <a:pt x="1128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6583907" y="2965953"/>
              <a:ext cx="137113" cy="127687"/>
            </a:xfrm>
            <a:custGeom>
              <a:avLst/>
              <a:gdLst/>
              <a:ahLst/>
              <a:cxnLst/>
              <a:rect l="l" t="t" r="r" b="b"/>
              <a:pathLst>
                <a:path w="3462" h="3224" extrusionOk="0">
                  <a:moveTo>
                    <a:pt x="111" y="0"/>
                  </a:moveTo>
                  <a:cubicBezTo>
                    <a:pt x="53" y="0"/>
                    <a:pt x="1" y="78"/>
                    <a:pt x="64" y="131"/>
                  </a:cubicBezTo>
                  <a:cubicBezTo>
                    <a:pt x="1156" y="1155"/>
                    <a:pt x="2235" y="2178"/>
                    <a:pt x="3326" y="3202"/>
                  </a:cubicBezTo>
                  <a:cubicBezTo>
                    <a:pt x="3342" y="3217"/>
                    <a:pt x="3358" y="3224"/>
                    <a:pt x="3372" y="3224"/>
                  </a:cubicBezTo>
                  <a:cubicBezTo>
                    <a:pt x="3424" y="3224"/>
                    <a:pt x="3461" y="3146"/>
                    <a:pt x="3408" y="3093"/>
                  </a:cubicBezTo>
                  <a:cubicBezTo>
                    <a:pt x="2316" y="2069"/>
                    <a:pt x="1252" y="1046"/>
                    <a:pt x="160" y="22"/>
                  </a:cubicBezTo>
                  <a:cubicBezTo>
                    <a:pt x="145" y="7"/>
                    <a:pt x="127" y="0"/>
                    <a:pt x="111" y="0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6731312" y="3047537"/>
              <a:ext cx="20040" cy="507974"/>
            </a:xfrm>
            <a:custGeom>
              <a:avLst/>
              <a:gdLst/>
              <a:ahLst/>
              <a:cxnLst/>
              <a:rect l="l" t="t" r="r" b="b"/>
              <a:pathLst>
                <a:path w="506" h="12826" extrusionOk="0">
                  <a:moveTo>
                    <a:pt x="86" y="1"/>
                  </a:moveTo>
                  <a:cubicBezTo>
                    <a:pt x="47" y="1"/>
                    <a:pt x="7" y="28"/>
                    <a:pt x="0" y="77"/>
                  </a:cubicBezTo>
                  <a:cubicBezTo>
                    <a:pt x="55" y="992"/>
                    <a:pt x="96" y="1934"/>
                    <a:pt x="150" y="2848"/>
                  </a:cubicBezTo>
                  <a:cubicBezTo>
                    <a:pt x="232" y="4513"/>
                    <a:pt x="287" y="6138"/>
                    <a:pt x="328" y="7803"/>
                  </a:cubicBezTo>
                  <a:cubicBezTo>
                    <a:pt x="355" y="9454"/>
                    <a:pt x="369" y="11092"/>
                    <a:pt x="355" y="12744"/>
                  </a:cubicBezTo>
                  <a:cubicBezTo>
                    <a:pt x="355" y="12798"/>
                    <a:pt x="393" y="12825"/>
                    <a:pt x="430" y="12825"/>
                  </a:cubicBezTo>
                  <a:cubicBezTo>
                    <a:pt x="468" y="12825"/>
                    <a:pt x="505" y="12798"/>
                    <a:pt x="505" y="12744"/>
                  </a:cubicBezTo>
                  <a:lnTo>
                    <a:pt x="505" y="9973"/>
                  </a:lnTo>
                  <a:cubicBezTo>
                    <a:pt x="505" y="8308"/>
                    <a:pt x="464" y="6670"/>
                    <a:pt x="410" y="5018"/>
                  </a:cubicBezTo>
                  <a:cubicBezTo>
                    <a:pt x="355" y="3367"/>
                    <a:pt x="273" y="1729"/>
                    <a:pt x="164" y="77"/>
                  </a:cubicBezTo>
                  <a:cubicBezTo>
                    <a:pt x="157" y="25"/>
                    <a:pt x="122" y="1"/>
                    <a:pt x="86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6834321" y="3342704"/>
              <a:ext cx="113904" cy="16278"/>
            </a:xfrm>
            <a:custGeom>
              <a:avLst/>
              <a:gdLst/>
              <a:ahLst/>
              <a:cxnLst/>
              <a:rect l="l" t="t" r="r" b="b"/>
              <a:pathLst>
                <a:path w="2876" h="411" extrusionOk="0">
                  <a:moveTo>
                    <a:pt x="2779" y="1"/>
                  </a:moveTo>
                  <a:cubicBezTo>
                    <a:pt x="2770" y="1"/>
                    <a:pt x="2760" y="3"/>
                    <a:pt x="2750" y="8"/>
                  </a:cubicBezTo>
                  <a:cubicBezTo>
                    <a:pt x="2274" y="177"/>
                    <a:pt x="1772" y="264"/>
                    <a:pt x="1269" y="264"/>
                  </a:cubicBezTo>
                  <a:cubicBezTo>
                    <a:pt x="877" y="264"/>
                    <a:pt x="484" y="212"/>
                    <a:pt x="102" y="104"/>
                  </a:cubicBezTo>
                  <a:cubicBezTo>
                    <a:pt x="95" y="102"/>
                    <a:pt x="88" y="101"/>
                    <a:pt x="82" y="101"/>
                  </a:cubicBezTo>
                  <a:cubicBezTo>
                    <a:pt x="16" y="101"/>
                    <a:pt x="0" y="228"/>
                    <a:pt x="88" y="240"/>
                  </a:cubicBezTo>
                  <a:cubicBezTo>
                    <a:pt x="479" y="355"/>
                    <a:pt x="883" y="411"/>
                    <a:pt x="1288" y="411"/>
                  </a:cubicBezTo>
                  <a:cubicBezTo>
                    <a:pt x="1801" y="411"/>
                    <a:pt x="2316" y="321"/>
                    <a:pt x="2804" y="145"/>
                  </a:cubicBezTo>
                  <a:cubicBezTo>
                    <a:pt x="2876" y="109"/>
                    <a:pt x="2843" y="1"/>
                    <a:pt x="2779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6520660" y="3350268"/>
              <a:ext cx="114062" cy="16278"/>
            </a:xfrm>
            <a:custGeom>
              <a:avLst/>
              <a:gdLst/>
              <a:ahLst/>
              <a:cxnLst/>
              <a:rect l="l" t="t" r="r" b="b"/>
              <a:pathLst>
                <a:path w="2880" h="411" extrusionOk="0">
                  <a:moveTo>
                    <a:pt x="2787" y="1"/>
                  </a:moveTo>
                  <a:cubicBezTo>
                    <a:pt x="2777" y="1"/>
                    <a:pt x="2766" y="3"/>
                    <a:pt x="2753" y="9"/>
                  </a:cubicBezTo>
                  <a:cubicBezTo>
                    <a:pt x="2277" y="177"/>
                    <a:pt x="1776" y="264"/>
                    <a:pt x="1275" y="264"/>
                  </a:cubicBezTo>
                  <a:cubicBezTo>
                    <a:pt x="885" y="264"/>
                    <a:pt x="495" y="212"/>
                    <a:pt x="119" y="104"/>
                  </a:cubicBezTo>
                  <a:cubicBezTo>
                    <a:pt x="115" y="103"/>
                    <a:pt x="110" y="103"/>
                    <a:pt x="106" y="103"/>
                  </a:cubicBezTo>
                  <a:cubicBezTo>
                    <a:pt x="21" y="103"/>
                    <a:pt x="1" y="228"/>
                    <a:pt x="92" y="241"/>
                  </a:cubicBezTo>
                  <a:cubicBezTo>
                    <a:pt x="483" y="355"/>
                    <a:pt x="887" y="411"/>
                    <a:pt x="1291" y="411"/>
                  </a:cubicBezTo>
                  <a:cubicBezTo>
                    <a:pt x="1805" y="411"/>
                    <a:pt x="2319" y="321"/>
                    <a:pt x="2808" y="145"/>
                  </a:cubicBezTo>
                  <a:cubicBezTo>
                    <a:pt x="2879" y="109"/>
                    <a:pt x="2857" y="1"/>
                    <a:pt x="2787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6603748" y="2364848"/>
              <a:ext cx="223293" cy="251729"/>
            </a:xfrm>
            <a:custGeom>
              <a:avLst/>
              <a:gdLst/>
              <a:ahLst/>
              <a:cxnLst/>
              <a:rect l="l" t="t" r="r" b="b"/>
              <a:pathLst>
                <a:path w="5638" h="6356" extrusionOk="0">
                  <a:moveTo>
                    <a:pt x="4070" y="1"/>
                  </a:moveTo>
                  <a:cubicBezTo>
                    <a:pt x="3986" y="1"/>
                    <a:pt x="3903" y="12"/>
                    <a:pt x="3822" y="36"/>
                  </a:cubicBezTo>
                  <a:cubicBezTo>
                    <a:pt x="3549" y="132"/>
                    <a:pt x="3303" y="377"/>
                    <a:pt x="3290" y="650"/>
                  </a:cubicBezTo>
                  <a:cubicBezTo>
                    <a:pt x="3071" y="541"/>
                    <a:pt x="2894" y="405"/>
                    <a:pt x="2662" y="309"/>
                  </a:cubicBezTo>
                  <a:cubicBezTo>
                    <a:pt x="2512" y="259"/>
                    <a:pt x="2357" y="229"/>
                    <a:pt x="2206" y="229"/>
                  </a:cubicBezTo>
                  <a:cubicBezTo>
                    <a:pt x="2110" y="229"/>
                    <a:pt x="2015" y="242"/>
                    <a:pt x="1925" y="268"/>
                  </a:cubicBezTo>
                  <a:cubicBezTo>
                    <a:pt x="1679" y="336"/>
                    <a:pt x="1461" y="514"/>
                    <a:pt x="1392" y="759"/>
                  </a:cubicBezTo>
                  <a:cubicBezTo>
                    <a:pt x="1344" y="925"/>
                    <a:pt x="1385" y="1125"/>
                    <a:pt x="1497" y="1260"/>
                  </a:cubicBezTo>
                  <a:lnTo>
                    <a:pt x="1497" y="1260"/>
                  </a:lnTo>
                  <a:cubicBezTo>
                    <a:pt x="1382" y="1202"/>
                    <a:pt x="1243" y="1173"/>
                    <a:pt x="1108" y="1173"/>
                  </a:cubicBezTo>
                  <a:cubicBezTo>
                    <a:pt x="994" y="1173"/>
                    <a:pt x="883" y="1194"/>
                    <a:pt x="792" y="1237"/>
                  </a:cubicBezTo>
                  <a:cubicBezTo>
                    <a:pt x="519" y="1360"/>
                    <a:pt x="341" y="1592"/>
                    <a:pt x="232" y="1865"/>
                  </a:cubicBezTo>
                  <a:cubicBezTo>
                    <a:pt x="150" y="2070"/>
                    <a:pt x="96" y="2315"/>
                    <a:pt x="137" y="2534"/>
                  </a:cubicBezTo>
                  <a:cubicBezTo>
                    <a:pt x="164" y="2752"/>
                    <a:pt x="314" y="2984"/>
                    <a:pt x="519" y="3066"/>
                  </a:cubicBezTo>
                  <a:cubicBezTo>
                    <a:pt x="137" y="3271"/>
                    <a:pt x="0" y="3749"/>
                    <a:pt x="82" y="4172"/>
                  </a:cubicBezTo>
                  <a:cubicBezTo>
                    <a:pt x="164" y="4595"/>
                    <a:pt x="437" y="4977"/>
                    <a:pt x="724" y="5318"/>
                  </a:cubicBezTo>
                  <a:cubicBezTo>
                    <a:pt x="1024" y="5659"/>
                    <a:pt x="1324" y="5960"/>
                    <a:pt x="1529" y="6355"/>
                  </a:cubicBezTo>
                  <a:lnTo>
                    <a:pt x="5391" y="3967"/>
                  </a:lnTo>
                  <a:cubicBezTo>
                    <a:pt x="5637" y="3080"/>
                    <a:pt x="5569" y="2097"/>
                    <a:pt x="5214" y="1237"/>
                  </a:cubicBezTo>
                  <a:cubicBezTo>
                    <a:pt x="5269" y="1032"/>
                    <a:pt x="5228" y="800"/>
                    <a:pt x="5118" y="609"/>
                  </a:cubicBezTo>
                  <a:cubicBezTo>
                    <a:pt x="5009" y="418"/>
                    <a:pt x="4845" y="268"/>
                    <a:pt x="4654" y="159"/>
                  </a:cubicBezTo>
                  <a:cubicBezTo>
                    <a:pt x="4472" y="63"/>
                    <a:pt x="4269" y="1"/>
                    <a:pt x="4070" y="1"/>
                  </a:cubicBezTo>
                  <a:close/>
                </a:path>
              </a:pathLst>
            </a:custGeom>
            <a:solidFill>
              <a:srgbClr val="586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6623748" y="2373798"/>
              <a:ext cx="197867" cy="242779"/>
            </a:xfrm>
            <a:custGeom>
              <a:avLst/>
              <a:gdLst/>
              <a:ahLst/>
              <a:cxnLst/>
              <a:rect l="l" t="t" r="r" b="b"/>
              <a:pathLst>
                <a:path w="4996" h="6130" extrusionOk="0">
                  <a:moveTo>
                    <a:pt x="3598" y="1"/>
                  </a:moveTo>
                  <a:cubicBezTo>
                    <a:pt x="3522" y="1"/>
                    <a:pt x="3445" y="13"/>
                    <a:pt x="3371" y="42"/>
                  </a:cubicBezTo>
                  <a:cubicBezTo>
                    <a:pt x="3139" y="124"/>
                    <a:pt x="2921" y="356"/>
                    <a:pt x="2921" y="629"/>
                  </a:cubicBezTo>
                  <a:cubicBezTo>
                    <a:pt x="2730" y="520"/>
                    <a:pt x="2580" y="397"/>
                    <a:pt x="2348" y="315"/>
                  </a:cubicBezTo>
                  <a:cubicBezTo>
                    <a:pt x="2216" y="262"/>
                    <a:pt x="2072" y="232"/>
                    <a:pt x="1932" y="232"/>
                  </a:cubicBezTo>
                  <a:cubicBezTo>
                    <a:pt x="1855" y="232"/>
                    <a:pt x="1779" y="241"/>
                    <a:pt x="1706" y="260"/>
                  </a:cubicBezTo>
                  <a:cubicBezTo>
                    <a:pt x="1502" y="329"/>
                    <a:pt x="1297" y="506"/>
                    <a:pt x="1242" y="738"/>
                  </a:cubicBezTo>
                  <a:cubicBezTo>
                    <a:pt x="1194" y="903"/>
                    <a:pt x="1235" y="1096"/>
                    <a:pt x="1337" y="1228"/>
                  </a:cubicBezTo>
                  <a:lnTo>
                    <a:pt x="1337" y="1228"/>
                  </a:lnTo>
                  <a:cubicBezTo>
                    <a:pt x="1234" y="1171"/>
                    <a:pt x="1111" y="1144"/>
                    <a:pt x="992" y="1144"/>
                  </a:cubicBezTo>
                  <a:cubicBezTo>
                    <a:pt x="890" y="1144"/>
                    <a:pt x="792" y="1164"/>
                    <a:pt x="710" y="1202"/>
                  </a:cubicBezTo>
                  <a:cubicBezTo>
                    <a:pt x="478" y="1298"/>
                    <a:pt x="300" y="1543"/>
                    <a:pt x="205" y="1803"/>
                  </a:cubicBezTo>
                  <a:cubicBezTo>
                    <a:pt x="123" y="2008"/>
                    <a:pt x="82" y="2226"/>
                    <a:pt x="123" y="2444"/>
                  </a:cubicBezTo>
                  <a:cubicBezTo>
                    <a:pt x="150" y="2663"/>
                    <a:pt x="273" y="2867"/>
                    <a:pt x="464" y="2963"/>
                  </a:cubicBezTo>
                  <a:cubicBezTo>
                    <a:pt x="96" y="3140"/>
                    <a:pt x="0" y="3604"/>
                    <a:pt x="68" y="4028"/>
                  </a:cubicBezTo>
                  <a:cubicBezTo>
                    <a:pt x="137" y="4437"/>
                    <a:pt x="369" y="4792"/>
                    <a:pt x="628" y="5119"/>
                  </a:cubicBezTo>
                  <a:cubicBezTo>
                    <a:pt x="887" y="5447"/>
                    <a:pt x="1160" y="5747"/>
                    <a:pt x="1351" y="6129"/>
                  </a:cubicBezTo>
                  <a:lnTo>
                    <a:pt x="4764" y="3823"/>
                  </a:lnTo>
                  <a:cubicBezTo>
                    <a:pt x="4996" y="2977"/>
                    <a:pt x="4927" y="2021"/>
                    <a:pt x="4613" y="1202"/>
                  </a:cubicBezTo>
                  <a:cubicBezTo>
                    <a:pt x="4654" y="998"/>
                    <a:pt x="4613" y="779"/>
                    <a:pt x="4518" y="588"/>
                  </a:cubicBezTo>
                  <a:cubicBezTo>
                    <a:pt x="4422" y="397"/>
                    <a:pt x="4286" y="260"/>
                    <a:pt x="4108" y="165"/>
                  </a:cubicBezTo>
                  <a:cubicBezTo>
                    <a:pt x="3956" y="69"/>
                    <a:pt x="3776" y="1"/>
                    <a:pt x="3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6645887" y="2570589"/>
              <a:ext cx="109785" cy="184639"/>
            </a:xfrm>
            <a:custGeom>
              <a:avLst/>
              <a:gdLst/>
              <a:ahLst/>
              <a:cxnLst/>
              <a:rect l="l" t="t" r="r" b="b"/>
              <a:pathLst>
                <a:path w="2772" h="4662" extrusionOk="0">
                  <a:moveTo>
                    <a:pt x="124" y="0"/>
                  </a:moveTo>
                  <a:lnTo>
                    <a:pt x="124" y="0"/>
                  </a:lnTo>
                  <a:cubicBezTo>
                    <a:pt x="205" y="1201"/>
                    <a:pt x="192" y="2389"/>
                    <a:pt x="42" y="3563"/>
                  </a:cubicBezTo>
                  <a:cubicBezTo>
                    <a:pt x="1" y="3808"/>
                    <a:pt x="110" y="4040"/>
                    <a:pt x="315" y="4177"/>
                  </a:cubicBezTo>
                  <a:cubicBezTo>
                    <a:pt x="769" y="4495"/>
                    <a:pt x="1327" y="4662"/>
                    <a:pt x="1879" y="4662"/>
                  </a:cubicBezTo>
                  <a:cubicBezTo>
                    <a:pt x="1990" y="4662"/>
                    <a:pt x="2102" y="4655"/>
                    <a:pt x="2212" y="4641"/>
                  </a:cubicBezTo>
                  <a:cubicBezTo>
                    <a:pt x="2553" y="4586"/>
                    <a:pt x="2771" y="4286"/>
                    <a:pt x="2758" y="3945"/>
                  </a:cubicBezTo>
                  <a:cubicBezTo>
                    <a:pt x="2690" y="3180"/>
                    <a:pt x="2662" y="2443"/>
                    <a:pt x="2690" y="1638"/>
                  </a:cubicBezTo>
                  <a:cubicBezTo>
                    <a:pt x="2034" y="819"/>
                    <a:pt x="1134" y="328"/>
                    <a:pt x="124" y="0"/>
                  </a:cubicBezTo>
                  <a:close/>
                </a:path>
              </a:pathLst>
            </a:custGeom>
            <a:solidFill>
              <a:srgbClr val="FFC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6650758" y="2570589"/>
              <a:ext cx="102735" cy="135172"/>
            </a:xfrm>
            <a:custGeom>
              <a:avLst/>
              <a:gdLst/>
              <a:ahLst/>
              <a:cxnLst/>
              <a:rect l="l" t="t" r="r" b="b"/>
              <a:pathLst>
                <a:path w="2594" h="3413" extrusionOk="0">
                  <a:moveTo>
                    <a:pt x="1" y="0"/>
                  </a:moveTo>
                  <a:cubicBezTo>
                    <a:pt x="14" y="314"/>
                    <a:pt x="42" y="628"/>
                    <a:pt x="55" y="942"/>
                  </a:cubicBezTo>
                  <a:cubicBezTo>
                    <a:pt x="437" y="2266"/>
                    <a:pt x="1461" y="3085"/>
                    <a:pt x="2594" y="3413"/>
                  </a:cubicBezTo>
                  <a:cubicBezTo>
                    <a:pt x="2567" y="2839"/>
                    <a:pt x="2539" y="2252"/>
                    <a:pt x="2567" y="1652"/>
                  </a:cubicBezTo>
                  <a:cubicBezTo>
                    <a:pt x="1911" y="833"/>
                    <a:pt x="1011" y="328"/>
                    <a:pt x="1" y="0"/>
                  </a:cubicBezTo>
                  <a:close/>
                </a:path>
              </a:pathLst>
            </a:custGeom>
            <a:solidFill>
              <a:srgbClr val="FFB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6616184" y="2448689"/>
              <a:ext cx="210303" cy="229432"/>
            </a:xfrm>
            <a:custGeom>
              <a:avLst/>
              <a:gdLst/>
              <a:ahLst/>
              <a:cxnLst/>
              <a:rect l="l" t="t" r="r" b="b"/>
              <a:pathLst>
                <a:path w="5310" h="5793" extrusionOk="0">
                  <a:moveTo>
                    <a:pt x="3212" y="0"/>
                  </a:moveTo>
                  <a:cubicBezTo>
                    <a:pt x="2713" y="0"/>
                    <a:pt x="2212" y="75"/>
                    <a:pt x="1761" y="226"/>
                  </a:cubicBezTo>
                  <a:cubicBezTo>
                    <a:pt x="1597" y="280"/>
                    <a:pt x="1433" y="430"/>
                    <a:pt x="1365" y="622"/>
                  </a:cubicBezTo>
                  <a:cubicBezTo>
                    <a:pt x="1160" y="1181"/>
                    <a:pt x="955" y="1754"/>
                    <a:pt x="983" y="2341"/>
                  </a:cubicBezTo>
                  <a:cubicBezTo>
                    <a:pt x="900" y="2176"/>
                    <a:pt x="762" y="2103"/>
                    <a:pt x="618" y="2103"/>
                  </a:cubicBezTo>
                  <a:cubicBezTo>
                    <a:pt x="453" y="2103"/>
                    <a:pt x="280" y="2201"/>
                    <a:pt x="178" y="2369"/>
                  </a:cubicBezTo>
                  <a:cubicBezTo>
                    <a:pt x="0" y="2614"/>
                    <a:pt x="164" y="2983"/>
                    <a:pt x="314" y="3201"/>
                  </a:cubicBezTo>
                  <a:cubicBezTo>
                    <a:pt x="396" y="3324"/>
                    <a:pt x="587" y="3488"/>
                    <a:pt x="723" y="3488"/>
                  </a:cubicBezTo>
                  <a:cubicBezTo>
                    <a:pt x="734" y="3489"/>
                    <a:pt x="744" y="3489"/>
                    <a:pt x="755" y="3489"/>
                  </a:cubicBezTo>
                  <a:cubicBezTo>
                    <a:pt x="880" y="3489"/>
                    <a:pt x="996" y="3419"/>
                    <a:pt x="996" y="3406"/>
                  </a:cubicBezTo>
                  <a:cubicBezTo>
                    <a:pt x="1307" y="4556"/>
                    <a:pt x="2143" y="5793"/>
                    <a:pt x="3483" y="5793"/>
                  </a:cubicBezTo>
                  <a:cubicBezTo>
                    <a:pt x="3558" y="5793"/>
                    <a:pt x="3635" y="5789"/>
                    <a:pt x="3713" y="5781"/>
                  </a:cubicBezTo>
                  <a:cubicBezTo>
                    <a:pt x="4968" y="5644"/>
                    <a:pt x="5309" y="2792"/>
                    <a:pt x="5091" y="1140"/>
                  </a:cubicBezTo>
                  <a:cubicBezTo>
                    <a:pt x="5077" y="1004"/>
                    <a:pt x="5036" y="813"/>
                    <a:pt x="4968" y="635"/>
                  </a:cubicBezTo>
                  <a:cubicBezTo>
                    <a:pt x="4900" y="417"/>
                    <a:pt x="4750" y="253"/>
                    <a:pt x="4531" y="185"/>
                  </a:cubicBezTo>
                  <a:cubicBezTo>
                    <a:pt x="4117" y="62"/>
                    <a:pt x="3665" y="0"/>
                    <a:pt x="3212" y="0"/>
                  </a:cubicBezTo>
                  <a:close/>
                </a:path>
              </a:pathLst>
            </a:custGeom>
            <a:solidFill>
              <a:srgbClr val="FFC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6692936" y="2490906"/>
              <a:ext cx="56794" cy="21030"/>
            </a:xfrm>
            <a:custGeom>
              <a:avLst/>
              <a:gdLst/>
              <a:ahLst/>
              <a:cxnLst/>
              <a:rect l="l" t="t" r="r" b="b"/>
              <a:pathLst>
                <a:path w="1434" h="531" extrusionOk="0">
                  <a:moveTo>
                    <a:pt x="950" y="1"/>
                  </a:moveTo>
                  <a:cubicBezTo>
                    <a:pt x="638" y="1"/>
                    <a:pt x="271" y="152"/>
                    <a:pt x="96" y="293"/>
                  </a:cubicBezTo>
                  <a:cubicBezTo>
                    <a:pt x="41" y="320"/>
                    <a:pt x="0" y="374"/>
                    <a:pt x="0" y="443"/>
                  </a:cubicBezTo>
                  <a:cubicBezTo>
                    <a:pt x="0" y="484"/>
                    <a:pt x="14" y="511"/>
                    <a:pt x="68" y="525"/>
                  </a:cubicBezTo>
                  <a:cubicBezTo>
                    <a:pt x="81" y="529"/>
                    <a:pt x="95" y="531"/>
                    <a:pt x="107" y="531"/>
                  </a:cubicBezTo>
                  <a:cubicBezTo>
                    <a:pt x="176" y="531"/>
                    <a:pt x="243" y="477"/>
                    <a:pt x="300" y="443"/>
                  </a:cubicBezTo>
                  <a:cubicBezTo>
                    <a:pt x="382" y="388"/>
                    <a:pt x="492" y="361"/>
                    <a:pt x="587" y="347"/>
                  </a:cubicBezTo>
                  <a:cubicBezTo>
                    <a:pt x="665" y="321"/>
                    <a:pt x="748" y="312"/>
                    <a:pt x="830" y="312"/>
                  </a:cubicBezTo>
                  <a:cubicBezTo>
                    <a:pt x="878" y="312"/>
                    <a:pt x="924" y="315"/>
                    <a:pt x="969" y="320"/>
                  </a:cubicBezTo>
                  <a:cubicBezTo>
                    <a:pt x="1075" y="343"/>
                    <a:pt x="1171" y="377"/>
                    <a:pt x="1274" y="377"/>
                  </a:cubicBezTo>
                  <a:cubicBezTo>
                    <a:pt x="1291" y="377"/>
                    <a:pt x="1307" y="376"/>
                    <a:pt x="1324" y="374"/>
                  </a:cubicBezTo>
                  <a:cubicBezTo>
                    <a:pt x="1433" y="361"/>
                    <a:pt x="1433" y="238"/>
                    <a:pt x="1379" y="170"/>
                  </a:cubicBezTo>
                  <a:cubicBezTo>
                    <a:pt x="1281" y="48"/>
                    <a:pt x="1124" y="1"/>
                    <a:pt x="950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6719945" y="2517084"/>
              <a:ext cx="12476" cy="13545"/>
            </a:xfrm>
            <a:custGeom>
              <a:avLst/>
              <a:gdLst/>
              <a:ahLst/>
              <a:cxnLst/>
              <a:rect l="l" t="t" r="r" b="b"/>
              <a:pathLst>
                <a:path w="315" h="342" extrusionOk="0">
                  <a:moveTo>
                    <a:pt x="96" y="0"/>
                  </a:moveTo>
                  <a:cubicBezTo>
                    <a:pt x="69" y="0"/>
                    <a:pt x="42" y="27"/>
                    <a:pt x="28" y="41"/>
                  </a:cubicBezTo>
                  <a:cubicBezTo>
                    <a:pt x="28" y="55"/>
                    <a:pt x="14" y="55"/>
                    <a:pt x="14" y="68"/>
                  </a:cubicBezTo>
                  <a:cubicBezTo>
                    <a:pt x="1" y="96"/>
                    <a:pt x="1" y="123"/>
                    <a:pt x="1" y="164"/>
                  </a:cubicBezTo>
                  <a:lnTo>
                    <a:pt x="1" y="178"/>
                  </a:lnTo>
                  <a:cubicBezTo>
                    <a:pt x="1" y="191"/>
                    <a:pt x="1" y="232"/>
                    <a:pt x="14" y="246"/>
                  </a:cubicBezTo>
                  <a:cubicBezTo>
                    <a:pt x="14" y="259"/>
                    <a:pt x="28" y="273"/>
                    <a:pt x="42" y="300"/>
                  </a:cubicBezTo>
                  <a:cubicBezTo>
                    <a:pt x="69" y="314"/>
                    <a:pt x="83" y="328"/>
                    <a:pt x="96" y="328"/>
                  </a:cubicBezTo>
                  <a:cubicBezTo>
                    <a:pt x="110" y="341"/>
                    <a:pt x="137" y="341"/>
                    <a:pt x="164" y="341"/>
                  </a:cubicBezTo>
                  <a:lnTo>
                    <a:pt x="219" y="341"/>
                  </a:lnTo>
                  <a:cubicBezTo>
                    <a:pt x="246" y="341"/>
                    <a:pt x="260" y="328"/>
                    <a:pt x="287" y="314"/>
                  </a:cubicBezTo>
                  <a:cubicBezTo>
                    <a:pt x="287" y="300"/>
                    <a:pt x="301" y="300"/>
                    <a:pt x="301" y="273"/>
                  </a:cubicBezTo>
                  <a:cubicBezTo>
                    <a:pt x="315" y="259"/>
                    <a:pt x="315" y="232"/>
                    <a:pt x="315" y="191"/>
                  </a:cubicBezTo>
                  <a:lnTo>
                    <a:pt x="315" y="178"/>
                  </a:lnTo>
                  <a:cubicBezTo>
                    <a:pt x="315" y="164"/>
                    <a:pt x="315" y="123"/>
                    <a:pt x="301" y="109"/>
                  </a:cubicBezTo>
                  <a:cubicBezTo>
                    <a:pt x="301" y="96"/>
                    <a:pt x="287" y="68"/>
                    <a:pt x="260" y="55"/>
                  </a:cubicBezTo>
                  <a:cubicBezTo>
                    <a:pt x="246" y="41"/>
                    <a:pt x="233" y="27"/>
                    <a:pt x="219" y="27"/>
                  </a:cubicBezTo>
                  <a:cubicBezTo>
                    <a:pt x="205" y="0"/>
                    <a:pt x="178" y="0"/>
                    <a:pt x="151" y="0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6790757" y="2521401"/>
              <a:ext cx="13030" cy="13545"/>
            </a:xfrm>
            <a:custGeom>
              <a:avLst/>
              <a:gdLst/>
              <a:ahLst/>
              <a:cxnLst/>
              <a:rect l="l" t="t" r="r" b="b"/>
              <a:pathLst>
                <a:path w="329" h="342" extrusionOk="0">
                  <a:moveTo>
                    <a:pt x="96" y="0"/>
                  </a:moveTo>
                  <a:cubicBezTo>
                    <a:pt x="69" y="0"/>
                    <a:pt x="55" y="14"/>
                    <a:pt x="28" y="28"/>
                  </a:cubicBezTo>
                  <a:cubicBezTo>
                    <a:pt x="28" y="55"/>
                    <a:pt x="14" y="55"/>
                    <a:pt x="14" y="69"/>
                  </a:cubicBezTo>
                  <a:cubicBezTo>
                    <a:pt x="1" y="82"/>
                    <a:pt x="1" y="123"/>
                    <a:pt x="1" y="150"/>
                  </a:cubicBezTo>
                  <a:lnTo>
                    <a:pt x="1" y="164"/>
                  </a:lnTo>
                  <a:cubicBezTo>
                    <a:pt x="1" y="191"/>
                    <a:pt x="1" y="219"/>
                    <a:pt x="14" y="232"/>
                  </a:cubicBezTo>
                  <a:cubicBezTo>
                    <a:pt x="14" y="260"/>
                    <a:pt x="28" y="273"/>
                    <a:pt x="55" y="287"/>
                  </a:cubicBezTo>
                  <a:cubicBezTo>
                    <a:pt x="69" y="301"/>
                    <a:pt x="83" y="328"/>
                    <a:pt x="96" y="328"/>
                  </a:cubicBezTo>
                  <a:cubicBezTo>
                    <a:pt x="110" y="342"/>
                    <a:pt x="137" y="342"/>
                    <a:pt x="164" y="342"/>
                  </a:cubicBezTo>
                  <a:lnTo>
                    <a:pt x="219" y="342"/>
                  </a:lnTo>
                  <a:cubicBezTo>
                    <a:pt x="260" y="342"/>
                    <a:pt x="274" y="328"/>
                    <a:pt x="287" y="301"/>
                  </a:cubicBezTo>
                  <a:cubicBezTo>
                    <a:pt x="287" y="287"/>
                    <a:pt x="301" y="287"/>
                    <a:pt x="301" y="273"/>
                  </a:cubicBezTo>
                  <a:cubicBezTo>
                    <a:pt x="315" y="260"/>
                    <a:pt x="315" y="219"/>
                    <a:pt x="315" y="191"/>
                  </a:cubicBezTo>
                  <a:lnTo>
                    <a:pt x="315" y="164"/>
                  </a:lnTo>
                  <a:cubicBezTo>
                    <a:pt x="328" y="137"/>
                    <a:pt x="301" y="123"/>
                    <a:pt x="301" y="96"/>
                  </a:cubicBezTo>
                  <a:cubicBezTo>
                    <a:pt x="301" y="82"/>
                    <a:pt x="287" y="69"/>
                    <a:pt x="274" y="55"/>
                  </a:cubicBezTo>
                  <a:cubicBezTo>
                    <a:pt x="260" y="28"/>
                    <a:pt x="233" y="14"/>
                    <a:pt x="219" y="14"/>
                  </a:cubicBezTo>
                  <a:cubicBezTo>
                    <a:pt x="205" y="0"/>
                    <a:pt x="178" y="0"/>
                    <a:pt x="151" y="0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6783192" y="2497322"/>
              <a:ext cx="34060" cy="16357"/>
            </a:xfrm>
            <a:custGeom>
              <a:avLst/>
              <a:gdLst/>
              <a:ahLst/>
              <a:cxnLst/>
              <a:rect l="l" t="t" r="r" b="b"/>
              <a:pathLst>
                <a:path w="860" h="413" extrusionOk="0">
                  <a:moveTo>
                    <a:pt x="306" y="1"/>
                  </a:moveTo>
                  <a:cubicBezTo>
                    <a:pt x="243" y="1"/>
                    <a:pt x="178" y="8"/>
                    <a:pt x="110" y="21"/>
                  </a:cubicBezTo>
                  <a:cubicBezTo>
                    <a:pt x="55" y="49"/>
                    <a:pt x="1" y="90"/>
                    <a:pt x="14" y="158"/>
                  </a:cubicBezTo>
                  <a:cubicBezTo>
                    <a:pt x="28" y="267"/>
                    <a:pt x="123" y="267"/>
                    <a:pt x="192" y="267"/>
                  </a:cubicBezTo>
                  <a:cubicBezTo>
                    <a:pt x="287" y="267"/>
                    <a:pt x="396" y="281"/>
                    <a:pt x="492" y="322"/>
                  </a:cubicBezTo>
                  <a:cubicBezTo>
                    <a:pt x="534" y="338"/>
                    <a:pt x="679" y="412"/>
                    <a:pt x="769" y="412"/>
                  </a:cubicBezTo>
                  <a:cubicBezTo>
                    <a:pt x="825" y="412"/>
                    <a:pt x="859" y="384"/>
                    <a:pt x="833" y="294"/>
                  </a:cubicBezTo>
                  <a:cubicBezTo>
                    <a:pt x="833" y="281"/>
                    <a:pt x="819" y="267"/>
                    <a:pt x="819" y="253"/>
                  </a:cubicBezTo>
                  <a:cubicBezTo>
                    <a:pt x="751" y="131"/>
                    <a:pt x="615" y="62"/>
                    <a:pt x="492" y="21"/>
                  </a:cubicBezTo>
                  <a:cubicBezTo>
                    <a:pt x="430" y="8"/>
                    <a:pt x="369" y="1"/>
                    <a:pt x="306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6728619" y="2632727"/>
              <a:ext cx="29743" cy="9782"/>
            </a:xfrm>
            <a:custGeom>
              <a:avLst/>
              <a:gdLst/>
              <a:ahLst/>
              <a:cxnLst/>
              <a:rect l="l" t="t" r="r" b="b"/>
              <a:pathLst>
                <a:path w="751" h="247" extrusionOk="0">
                  <a:moveTo>
                    <a:pt x="82" y="1"/>
                  </a:moveTo>
                  <a:cubicBezTo>
                    <a:pt x="27" y="1"/>
                    <a:pt x="0" y="69"/>
                    <a:pt x="27" y="110"/>
                  </a:cubicBezTo>
                  <a:cubicBezTo>
                    <a:pt x="68" y="151"/>
                    <a:pt x="137" y="178"/>
                    <a:pt x="191" y="192"/>
                  </a:cubicBezTo>
                  <a:cubicBezTo>
                    <a:pt x="232" y="206"/>
                    <a:pt x="287" y="219"/>
                    <a:pt x="341" y="219"/>
                  </a:cubicBezTo>
                  <a:cubicBezTo>
                    <a:pt x="396" y="247"/>
                    <a:pt x="464" y="247"/>
                    <a:pt x="505" y="247"/>
                  </a:cubicBezTo>
                  <a:cubicBezTo>
                    <a:pt x="560" y="247"/>
                    <a:pt x="642" y="247"/>
                    <a:pt x="696" y="219"/>
                  </a:cubicBezTo>
                  <a:cubicBezTo>
                    <a:pt x="751" y="206"/>
                    <a:pt x="737" y="110"/>
                    <a:pt x="669" y="83"/>
                  </a:cubicBezTo>
                  <a:cubicBezTo>
                    <a:pt x="651" y="78"/>
                    <a:pt x="632" y="77"/>
                    <a:pt x="614" y="77"/>
                  </a:cubicBezTo>
                  <a:cubicBezTo>
                    <a:pt x="578" y="77"/>
                    <a:pt x="541" y="83"/>
                    <a:pt x="505" y="83"/>
                  </a:cubicBezTo>
                  <a:cubicBezTo>
                    <a:pt x="464" y="83"/>
                    <a:pt x="409" y="83"/>
                    <a:pt x="369" y="69"/>
                  </a:cubicBezTo>
                  <a:cubicBezTo>
                    <a:pt x="328" y="69"/>
                    <a:pt x="273" y="56"/>
                    <a:pt x="232" y="42"/>
                  </a:cubicBezTo>
                  <a:cubicBezTo>
                    <a:pt x="191" y="15"/>
                    <a:pt x="137" y="1"/>
                    <a:pt x="82" y="1"/>
                  </a:cubicBezTo>
                  <a:close/>
                </a:path>
              </a:pathLst>
            </a:custGeom>
            <a:solidFill>
              <a:srgbClr val="FFB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6626441" y="2542985"/>
              <a:ext cx="26694" cy="28634"/>
            </a:xfrm>
            <a:custGeom>
              <a:avLst/>
              <a:gdLst/>
              <a:ahLst/>
              <a:cxnLst/>
              <a:rect l="l" t="t" r="r" b="b"/>
              <a:pathLst>
                <a:path w="674" h="723" extrusionOk="0">
                  <a:moveTo>
                    <a:pt x="241" y="0"/>
                  </a:moveTo>
                  <a:cubicBezTo>
                    <a:pt x="234" y="0"/>
                    <a:pt x="226" y="1"/>
                    <a:pt x="219" y="1"/>
                  </a:cubicBezTo>
                  <a:cubicBezTo>
                    <a:pt x="137" y="15"/>
                    <a:pt x="55" y="56"/>
                    <a:pt x="14" y="138"/>
                  </a:cubicBezTo>
                  <a:cubicBezTo>
                    <a:pt x="0" y="165"/>
                    <a:pt x="0" y="220"/>
                    <a:pt x="0" y="261"/>
                  </a:cubicBezTo>
                  <a:cubicBezTo>
                    <a:pt x="0" y="271"/>
                    <a:pt x="25" y="314"/>
                    <a:pt x="49" y="314"/>
                  </a:cubicBezTo>
                  <a:cubicBezTo>
                    <a:pt x="56" y="314"/>
                    <a:pt x="62" y="311"/>
                    <a:pt x="69" y="302"/>
                  </a:cubicBezTo>
                  <a:cubicBezTo>
                    <a:pt x="82" y="288"/>
                    <a:pt x="82" y="261"/>
                    <a:pt x="82" y="233"/>
                  </a:cubicBezTo>
                  <a:cubicBezTo>
                    <a:pt x="82" y="220"/>
                    <a:pt x="110" y="192"/>
                    <a:pt x="123" y="165"/>
                  </a:cubicBezTo>
                  <a:cubicBezTo>
                    <a:pt x="143" y="136"/>
                    <a:pt x="177" y="113"/>
                    <a:pt x="215" y="113"/>
                  </a:cubicBezTo>
                  <a:cubicBezTo>
                    <a:pt x="229" y="113"/>
                    <a:pt x="244" y="116"/>
                    <a:pt x="260" y="124"/>
                  </a:cubicBezTo>
                  <a:cubicBezTo>
                    <a:pt x="355" y="138"/>
                    <a:pt x="424" y="206"/>
                    <a:pt x="464" y="302"/>
                  </a:cubicBezTo>
                  <a:cubicBezTo>
                    <a:pt x="383" y="342"/>
                    <a:pt x="314" y="438"/>
                    <a:pt x="342" y="561"/>
                  </a:cubicBezTo>
                  <a:cubicBezTo>
                    <a:pt x="374" y="659"/>
                    <a:pt x="451" y="723"/>
                    <a:pt x="544" y="723"/>
                  </a:cubicBezTo>
                  <a:cubicBezTo>
                    <a:pt x="567" y="723"/>
                    <a:pt x="590" y="719"/>
                    <a:pt x="615" y="711"/>
                  </a:cubicBezTo>
                  <a:cubicBezTo>
                    <a:pt x="673" y="699"/>
                    <a:pt x="661" y="607"/>
                    <a:pt x="614" y="607"/>
                  </a:cubicBezTo>
                  <a:cubicBezTo>
                    <a:pt x="606" y="607"/>
                    <a:pt x="597" y="610"/>
                    <a:pt x="587" y="615"/>
                  </a:cubicBezTo>
                  <a:cubicBezTo>
                    <a:pt x="578" y="618"/>
                    <a:pt x="568" y="619"/>
                    <a:pt x="558" y="619"/>
                  </a:cubicBezTo>
                  <a:cubicBezTo>
                    <a:pt x="511" y="619"/>
                    <a:pt x="462" y="592"/>
                    <a:pt x="451" y="547"/>
                  </a:cubicBezTo>
                  <a:cubicBezTo>
                    <a:pt x="451" y="506"/>
                    <a:pt x="464" y="493"/>
                    <a:pt x="478" y="465"/>
                  </a:cubicBezTo>
                  <a:cubicBezTo>
                    <a:pt x="492" y="438"/>
                    <a:pt x="533" y="424"/>
                    <a:pt x="546" y="424"/>
                  </a:cubicBezTo>
                  <a:cubicBezTo>
                    <a:pt x="587" y="424"/>
                    <a:pt x="615" y="397"/>
                    <a:pt x="615" y="342"/>
                  </a:cubicBezTo>
                  <a:cubicBezTo>
                    <a:pt x="562" y="171"/>
                    <a:pt x="433" y="0"/>
                    <a:pt x="241" y="0"/>
                  </a:cubicBezTo>
                  <a:close/>
                </a:path>
              </a:pathLst>
            </a:custGeom>
            <a:solidFill>
              <a:srgbClr val="FFB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6761569" y="2538787"/>
              <a:ext cx="33031" cy="64952"/>
            </a:xfrm>
            <a:custGeom>
              <a:avLst/>
              <a:gdLst/>
              <a:ahLst/>
              <a:cxnLst/>
              <a:rect l="l" t="t" r="r" b="b"/>
              <a:pathLst>
                <a:path w="834" h="1640" extrusionOk="0">
                  <a:moveTo>
                    <a:pt x="193" y="1"/>
                  </a:moveTo>
                  <a:cubicBezTo>
                    <a:pt x="165" y="1"/>
                    <a:pt x="136" y="14"/>
                    <a:pt x="123" y="39"/>
                  </a:cubicBezTo>
                  <a:cubicBezTo>
                    <a:pt x="1" y="189"/>
                    <a:pt x="151" y="380"/>
                    <a:pt x="287" y="476"/>
                  </a:cubicBezTo>
                  <a:cubicBezTo>
                    <a:pt x="355" y="530"/>
                    <a:pt x="451" y="571"/>
                    <a:pt x="519" y="640"/>
                  </a:cubicBezTo>
                  <a:cubicBezTo>
                    <a:pt x="560" y="680"/>
                    <a:pt x="615" y="776"/>
                    <a:pt x="628" y="844"/>
                  </a:cubicBezTo>
                  <a:cubicBezTo>
                    <a:pt x="683" y="994"/>
                    <a:pt x="656" y="1185"/>
                    <a:pt x="547" y="1295"/>
                  </a:cubicBezTo>
                  <a:cubicBezTo>
                    <a:pt x="424" y="1431"/>
                    <a:pt x="274" y="1486"/>
                    <a:pt x="123" y="1527"/>
                  </a:cubicBezTo>
                  <a:cubicBezTo>
                    <a:pt x="69" y="1540"/>
                    <a:pt x="69" y="1609"/>
                    <a:pt x="123" y="1622"/>
                  </a:cubicBezTo>
                  <a:cubicBezTo>
                    <a:pt x="159" y="1634"/>
                    <a:pt x="196" y="1639"/>
                    <a:pt x="234" y="1639"/>
                  </a:cubicBezTo>
                  <a:cubicBezTo>
                    <a:pt x="372" y="1639"/>
                    <a:pt x="519" y="1568"/>
                    <a:pt x="615" y="1472"/>
                  </a:cubicBezTo>
                  <a:cubicBezTo>
                    <a:pt x="751" y="1349"/>
                    <a:pt x="833" y="1158"/>
                    <a:pt x="833" y="981"/>
                  </a:cubicBezTo>
                  <a:cubicBezTo>
                    <a:pt x="833" y="803"/>
                    <a:pt x="765" y="640"/>
                    <a:pt x="628" y="503"/>
                  </a:cubicBezTo>
                  <a:cubicBezTo>
                    <a:pt x="560" y="435"/>
                    <a:pt x="465" y="380"/>
                    <a:pt x="383" y="326"/>
                  </a:cubicBezTo>
                  <a:cubicBezTo>
                    <a:pt x="287" y="257"/>
                    <a:pt x="246" y="189"/>
                    <a:pt x="260" y="66"/>
                  </a:cubicBezTo>
                  <a:cubicBezTo>
                    <a:pt x="260" y="21"/>
                    <a:pt x="227" y="1"/>
                    <a:pt x="193" y="1"/>
                  </a:cubicBezTo>
                  <a:close/>
                </a:path>
              </a:pathLst>
            </a:custGeom>
            <a:solidFill>
              <a:srgbClr val="FFB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6707589" y="2598114"/>
              <a:ext cx="59843" cy="26615"/>
            </a:xfrm>
            <a:custGeom>
              <a:avLst/>
              <a:gdLst/>
              <a:ahLst/>
              <a:cxnLst/>
              <a:rect l="l" t="t" r="r" b="b"/>
              <a:pathLst>
                <a:path w="1511" h="672" extrusionOk="0">
                  <a:moveTo>
                    <a:pt x="99" y="1"/>
                  </a:moveTo>
                  <a:cubicBezTo>
                    <a:pt x="52" y="1"/>
                    <a:pt x="1" y="52"/>
                    <a:pt x="40" y="111"/>
                  </a:cubicBezTo>
                  <a:cubicBezTo>
                    <a:pt x="271" y="468"/>
                    <a:pt x="656" y="671"/>
                    <a:pt x="1064" y="671"/>
                  </a:cubicBezTo>
                  <a:cubicBezTo>
                    <a:pt x="1185" y="671"/>
                    <a:pt x="1309" y="653"/>
                    <a:pt x="1432" y="616"/>
                  </a:cubicBezTo>
                  <a:cubicBezTo>
                    <a:pt x="1510" y="603"/>
                    <a:pt x="1489" y="465"/>
                    <a:pt x="1391" y="465"/>
                  </a:cubicBezTo>
                  <a:cubicBezTo>
                    <a:pt x="1387" y="465"/>
                    <a:pt x="1382" y="465"/>
                    <a:pt x="1377" y="465"/>
                  </a:cubicBezTo>
                  <a:cubicBezTo>
                    <a:pt x="1273" y="497"/>
                    <a:pt x="1165" y="513"/>
                    <a:pt x="1058" y="513"/>
                  </a:cubicBezTo>
                  <a:cubicBezTo>
                    <a:pt x="705" y="513"/>
                    <a:pt x="358" y="343"/>
                    <a:pt x="149" y="29"/>
                  </a:cubicBezTo>
                  <a:cubicBezTo>
                    <a:pt x="137" y="9"/>
                    <a:pt x="119" y="1"/>
                    <a:pt x="99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6932379" y="2817122"/>
              <a:ext cx="40872" cy="338860"/>
            </a:xfrm>
            <a:custGeom>
              <a:avLst/>
              <a:gdLst/>
              <a:ahLst/>
              <a:cxnLst/>
              <a:rect l="l" t="t" r="r" b="b"/>
              <a:pathLst>
                <a:path w="1032" h="8556" extrusionOk="0">
                  <a:moveTo>
                    <a:pt x="94" y="1"/>
                  </a:moveTo>
                  <a:cubicBezTo>
                    <a:pt x="52" y="1"/>
                    <a:pt x="8" y="25"/>
                    <a:pt x="1" y="67"/>
                  </a:cubicBezTo>
                  <a:cubicBezTo>
                    <a:pt x="42" y="682"/>
                    <a:pt x="69" y="1296"/>
                    <a:pt x="123" y="1910"/>
                  </a:cubicBezTo>
                  <a:cubicBezTo>
                    <a:pt x="287" y="4121"/>
                    <a:pt x="533" y="6305"/>
                    <a:pt x="874" y="8489"/>
                  </a:cubicBezTo>
                  <a:cubicBezTo>
                    <a:pt x="881" y="8535"/>
                    <a:pt x="919" y="8555"/>
                    <a:pt x="955" y="8555"/>
                  </a:cubicBezTo>
                  <a:cubicBezTo>
                    <a:pt x="994" y="8555"/>
                    <a:pt x="1031" y="8531"/>
                    <a:pt x="1024" y="8489"/>
                  </a:cubicBezTo>
                  <a:cubicBezTo>
                    <a:pt x="942" y="7888"/>
                    <a:pt x="860" y="7274"/>
                    <a:pt x="779" y="6660"/>
                  </a:cubicBezTo>
                  <a:cubicBezTo>
                    <a:pt x="478" y="4476"/>
                    <a:pt x="301" y="2279"/>
                    <a:pt x="178" y="67"/>
                  </a:cubicBezTo>
                  <a:cubicBezTo>
                    <a:pt x="171" y="21"/>
                    <a:pt x="133" y="1"/>
                    <a:pt x="94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6274009" y="1983543"/>
              <a:ext cx="74616" cy="129231"/>
            </a:xfrm>
            <a:custGeom>
              <a:avLst/>
              <a:gdLst/>
              <a:ahLst/>
              <a:cxnLst/>
              <a:rect l="l" t="t" r="r" b="b"/>
              <a:pathLst>
                <a:path w="1884" h="3263" extrusionOk="0">
                  <a:moveTo>
                    <a:pt x="1884" y="1"/>
                  </a:moveTo>
                  <a:lnTo>
                    <a:pt x="1884" y="1"/>
                  </a:lnTo>
                  <a:cubicBezTo>
                    <a:pt x="1256" y="124"/>
                    <a:pt x="697" y="615"/>
                    <a:pt x="628" y="1243"/>
                  </a:cubicBezTo>
                  <a:cubicBezTo>
                    <a:pt x="273" y="1393"/>
                    <a:pt x="14" y="1775"/>
                    <a:pt x="0" y="2171"/>
                  </a:cubicBezTo>
                  <a:cubicBezTo>
                    <a:pt x="0" y="2553"/>
                    <a:pt x="219" y="2949"/>
                    <a:pt x="574" y="3126"/>
                  </a:cubicBezTo>
                  <a:lnTo>
                    <a:pt x="1038" y="3263"/>
                  </a:lnTo>
                  <a:cubicBezTo>
                    <a:pt x="1161" y="2130"/>
                    <a:pt x="1447" y="1038"/>
                    <a:pt x="1884" y="1"/>
                  </a:cubicBezTo>
                  <a:close/>
                </a:path>
              </a:pathLst>
            </a:custGeom>
            <a:solidFill>
              <a:srgbClr val="FFC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6267514" y="1995384"/>
              <a:ext cx="55566" cy="105904"/>
            </a:xfrm>
            <a:custGeom>
              <a:avLst/>
              <a:gdLst/>
              <a:ahLst/>
              <a:cxnLst/>
              <a:rect l="l" t="t" r="r" b="b"/>
              <a:pathLst>
                <a:path w="1403" h="2674" extrusionOk="0">
                  <a:moveTo>
                    <a:pt x="1269" y="1"/>
                  </a:moveTo>
                  <a:cubicBezTo>
                    <a:pt x="1265" y="1"/>
                    <a:pt x="1261" y="1"/>
                    <a:pt x="1256" y="2"/>
                  </a:cubicBezTo>
                  <a:cubicBezTo>
                    <a:pt x="1024" y="98"/>
                    <a:pt x="942" y="343"/>
                    <a:pt x="888" y="548"/>
                  </a:cubicBezTo>
                  <a:cubicBezTo>
                    <a:pt x="861" y="671"/>
                    <a:pt x="847" y="807"/>
                    <a:pt x="751" y="916"/>
                  </a:cubicBezTo>
                  <a:cubicBezTo>
                    <a:pt x="669" y="1012"/>
                    <a:pt x="533" y="1067"/>
                    <a:pt x="437" y="1135"/>
                  </a:cubicBezTo>
                  <a:cubicBezTo>
                    <a:pt x="205" y="1285"/>
                    <a:pt x="55" y="1503"/>
                    <a:pt x="42" y="1776"/>
                  </a:cubicBezTo>
                  <a:cubicBezTo>
                    <a:pt x="1" y="2077"/>
                    <a:pt x="110" y="2363"/>
                    <a:pt x="205" y="2636"/>
                  </a:cubicBezTo>
                  <a:cubicBezTo>
                    <a:pt x="218" y="2662"/>
                    <a:pt x="241" y="2673"/>
                    <a:pt x="265" y="2673"/>
                  </a:cubicBezTo>
                  <a:cubicBezTo>
                    <a:pt x="315" y="2673"/>
                    <a:pt x="370" y="2624"/>
                    <a:pt x="342" y="2568"/>
                  </a:cubicBezTo>
                  <a:cubicBezTo>
                    <a:pt x="246" y="2309"/>
                    <a:pt x="137" y="2036"/>
                    <a:pt x="192" y="1763"/>
                  </a:cubicBezTo>
                  <a:cubicBezTo>
                    <a:pt x="233" y="1490"/>
                    <a:pt x="437" y="1312"/>
                    <a:pt x="656" y="1189"/>
                  </a:cubicBezTo>
                  <a:cubicBezTo>
                    <a:pt x="751" y="1135"/>
                    <a:pt x="847" y="1067"/>
                    <a:pt x="915" y="971"/>
                  </a:cubicBezTo>
                  <a:cubicBezTo>
                    <a:pt x="983" y="889"/>
                    <a:pt x="997" y="794"/>
                    <a:pt x="1024" y="684"/>
                  </a:cubicBezTo>
                  <a:cubicBezTo>
                    <a:pt x="1079" y="480"/>
                    <a:pt x="1120" y="220"/>
                    <a:pt x="1338" y="138"/>
                  </a:cubicBezTo>
                  <a:cubicBezTo>
                    <a:pt x="1403" y="113"/>
                    <a:pt x="1345" y="1"/>
                    <a:pt x="1269" y="1"/>
                  </a:cubicBezTo>
                  <a:close/>
                </a:path>
              </a:pathLst>
            </a:custGeom>
            <a:solidFill>
              <a:srgbClr val="FFB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7556691" y="2491936"/>
              <a:ext cx="394664" cy="428645"/>
            </a:xfrm>
            <a:custGeom>
              <a:avLst/>
              <a:gdLst/>
              <a:ahLst/>
              <a:cxnLst/>
              <a:rect l="l" t="t" r="r" b="b"/>
              <a:pathLst>
                <a:path w="9965" h="10823" extrusionOk="0">
                  <a:moveTo>
                    <a:pt x="4712" y="1"/>
                  </a:moveTo>
                  <a:cubicBezTo>
                    <a:pt x="3340" y="1"/>
                    <a:pt x="2110" y="967"/>
                    <a:pt x="1939" y="2382"/>
                  </a:cubicBezTo>
                  <a:cubicBezTo>
                    <a:pt x="1871" y="2996"/>
                    <a:pt x="1830" y="3679"/>
                    <a:pt x="1434" y="4156"/>
                  </a:cubicBezTo>
                  <a:cubicBezTo>
                    <a:pt x="1216" y="4429"/>
                    <a:pt x="861" y="4689"/>
                    <a:pt x="943" y="5030"/>
                  </a:cubicBezTo>
                  <a:cubicBezTo>
                    <a:pt x="984" y="5166"/>
                    <a:pt x="1066" y="5262"/>
                    <a:pt x="1093" y="5399"/>
                  </a:cubicBezTo>
                  <a:cubicBezTo>
                    <a:pt x="1161" y="5672"/>
                    <a:pt x="929" y="5917"/>
                    <a:pt x="711" y="6067"/>
                  </a:cubicBezTo>
                  <a:cubicBezTo>
                    <a:pt x="479" y="6231"/>
                    <a:pt x="206" y="6395"/>
                    <a:pt x="165" y="6668"/>
                  </a:cubicBezTo>
                  <a:cubicBezTo>
                    <a:pt x="56" y="7159"/>
                    <a:pt x="738" y="7610"/>
                    <a:pt x="520" y="8074"/>
                  </a:cubicBezTo>
                  <a:cubicBezTo>
                    <a:pt x="451" y="8210"/>
                    <a:pt x="328" y="8292"/>
                    <a:pt x="247" y="8415"/>
                  </a:cubicBezTo>
                  <a:cubicBezTo>
                    <a:pt x="1" y="8729"/>
                    <a:pt x="96" y="9166"/>
                    <a:pt x="328" y="9480"/>
                  </a:cubicBezTo>
                  <a:cubicBezTo>
                    <a:pt x="547" y="9780"/>
                    <a:pt x="915" y="9957"/>
                    <a:pt x="1270" y="10107"/>
                  </a:cubicBezTo>
                  <a:cubicBezTo>
                    <a:pt x="2343" y="10550"/>
                    <a:pt x="3500" y="10823"/>
                    <a:pt x="4651" y="10823"/>
                  </a:cubicBezTo>
                  <a:cubicBezTo>
                    <a:pt x="5097" y="10823"/>
                    <a:pt x="5541" y="10782"/>
                    <a:pt x="5979" y="10694"/>
                  </a:cubicBezTo>
                  <a:cubicBezTo>
                    <a:pt x="7549" y="10367"/>
                    <a:pt x="9036" y="9398"/>
                    <a:pt x="9746" y="7965"/>
                  </a:cubicBezTo>
                  <a:cubicBezTo>
                    <a:pt x="9869" y="7719"/>
                    <a:pt x="9965" y="7459"/>
                    <a:pt x="9965" y="7187"/>
                  </a:cubicBezTo>
                  <a:cubicBezTo>
                    <a:pt x="9965" y="6914"/>
                    <a:pt x="9869" y="6627"/>
                    <a:pt x="9623" y="6490"/>
                  </a:cubicBezTo>
                  <a:cubicBezTo>
                    <a:pt x="9378" y="6340"/>
                    <a:pt x="8995" y="6354"/>
                    <a:pt x="8873" y="6081"/>
                  </a:cubicBezTo>
                  <a:cubicBezTo>
                    <a:pt x="8736" y="5794"/>
                    <a:pt x="9064" y="5439"/>
                    <a:pt x="8927" y="5139"/>
                  </a:cubicBezTo>
                  <a:cubicBezTo>
                    <a:pt x="8791" y="4894"/>
                    <a:pt x="8381" y="4894"/>
                    <a:pt x="8245" y="4634"/>
                  </a:cubicBezTo>
                  <a:cubicBezTo>
                    <a:pt x="8108" y="4375"/>
                    <a:pt x="8354" y="4075"/>
                    <a:pt x="8272" y="3802"/>
                  </a:cubicBezTo>
                  <a:cubicBezTo>
                    <a:pt x="8231" y="3542"/>
                    <a:pt x="7931" y="3406"/>
                    <a:pt x="7781" y="3187"/>
                  </a:cubicBezTo>
                  <a:cubicBezTo>
                    <a:pt x="7644" y="2955"/>
                    <a:pt x="7631" y="2710"/>
                    <a:pt x="7590" y="2450"/>
                  </a:cubicBezTo>
                  <a:cubicBezTo>
                    <a:pt x="7426" y="1358"/>
                    <a:pt x="6593" y="417"/>
                    <a:pt x="5529" y="116"/>
                  </a:cubicBezTo>
                  <a:cubicBezTo>
                    <a:pt x="5255" y="38"/>
                    <a:pt x="4981" y="1"/>
                    <a:pt x="4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7568057" y="2515738"/>
              <a:ext cx="372485" cy="404446"/>
            </a:xfrm>
            <a:custGeom>
              <a:avLst/>
              <a:gdLst/>
              <a:ahLst/>
              <a:cxnLst/>
              <a:rect l="l" t="t" r="r" b="b"/>
              <a:pathLst>
                <a:path w="9405" h="10212" extrusionOk="0">
                  <a:moveTo>
                    <a:pt x="4470" y="0"/>
                  </a:moveTo>
                  <a:cubicBezTo>
                    <a:pt x="3166" y="0"/>
                    <a:pt x="1990" y="927"/>
                    <a:pt x="1829" y="2259"/>
                  </a:cubicBezTo>
                  <a:cubicBezTo>
                    <a:pt x="1748" y="2832"/>
                    <a:pt x="1734" y="3487"/>
                    <a:pt x="1352" y="3924"/>
                  </a:cubicBezTo>
                  <a:cubicBezTo>
                    <a:pt x="1133" y="4183"/>
                    <a:pt x="806" y="4429"/>
                    <a:pt x="874" y="4743"/>
                  </a:cubicBezTo>
                  <a:cubicBezTo>
                    <a:pt x="915" y="4879"/>
                    <a:pt x="997" y="4989"/>
                    <a:pt x="1024" y="5111"/>
                  </a:cubicBezTo>
                  <a:cubicBezTo>
                    <a:pt x="1079" y="5357"/>
                    <a:pt x="860" y="5589"/>
                    <a:pt x="656" y="5739"/>
                  </a:cubicBezTo>
                  <a:cubicBezTo>
                    <a:pt x="451" y="5889"/>
                    <a:pt x="192" y="6040"/>
                    <a:pt x="137" y="6299"/>
                  </a:cubicBezTo>
                  <a:cubicBezTo>
                    <a:pt x="41" y="6763"/>
                    <a:pt x="683" y="7200"/>
                    <a:pt x="478" y="7623"/>
                  </a:cubicBezTo>
                  <a:cubicBezTo>
                    <a:pt x="437" y="7746"/>
                    <a:pt x="314" y="7828"/>
                    <a:pt x="233" y="7937"/>
                  </a:cubicBezTo>
                  <a:cubicBezTo>
                    <a:pt x="1" y="8223"/>
                    <a:pt x="96" y="8646"/>
                    <a:pt x="314" y="8947"/>
                  </a:cubicBezTo>
                  <a:cubicBezTo>
                    <a:pt x="533" y="9233"/>
                    <a:pt x="874" y="9397"/>
                    <a:pt x="1202" y="9534"/>
                  </a:cubicBezTo>
                  <a:cubicBezTo>
                    <a:pt x="2185" y="9952"/>
                    <a:pt x="3266" y="10211"/>
                    <a:pt x="4345" y="10211"/>
                  </a:cubicBezTo>
                  <a:cubicBezTo>
                    <a:pt x="4778" y="10211"/>
                    <a:pt x="5211" y="10170"/>
                    <a:pt x="5637" y="10080"/>
                  </a:cubicBezTo>
                  <a:cubicBezTo>
                    <a:pt x="7125" y="9779"/>
                    <a:pt x="8517" y="8851"/>
                    <a:pt x="9200" y="7514"/>
                  </a:cubicBezTo>
                  <a:cubicBezTo>
                    <a:pt x="9309" y="7268"/>
                    <a:pt x="9405" y="7036"/>
                    <a:pt x="9405" y="6777"/>
                  </a:cubicBezTo>
                  <a:cubicBezTo>
                    <a:pt x="9405" y="6517"/>
                    <a:pt x="9309" y="6258"/>
                    <a:pt x="9077" y="6135"/>
                  </a:cubicBezTo>
                  <a:cubicBezTo>
                    <a:pt x="8859" y="5971"/>
                    <a:pt x="8504" y="5999"/>
                    <a:pt x="8381" y="5739"/>
                  </a:cubicBezTo>
                  <a:cubicBezTo>
                    <a:pt x="8258" y="5466"/>
                    <a:pt x="8572" y="5125"/>
                    <a:pt x="8435" y="4852"/>
                  </a:cubicBezTo>
                  <a:cubicBezTo>
                    <a:pt x="8299" y="4593"/>
                    <a:pt x="7903" y="4593"/>
                    <a:pt x="7780" y="4361"/>
                  </a:cubicBezTo>
                  <a:cubicBezTo>
                    <a:pt x="7671" y="4115"/>
                    <a:pt x="7876" y="3828"/>
                    <a:pt x="7821" y="3569"/>
                  </a:cubicBezTo>
                  <a:cubicBezTo>
                    <a:pt x="7753" y="3337"/>
                    <a:pt x="7480" y="3201"/>
                    <a:pt x="7344" y="2996"/>
                  </a:cubicBezTo>
                  <a:cubicBezTo>
                    <a:pt x="7207" y="2805"/>
                    <a:pt x="7193" y="2545"/>
                    <a:pt x="7152" y="2313"/>
                  </a:cubicBezTo>
                  <a:cubicBezTo>
                    <a:pt x="7002" y="1290"/>
                    <a:pt x="6197" y="403"/>
                    <a:pt x="5214" y="102"/>
                  </a:cubicBezTo>
                  <a:cubicBezTo>
                    <a:pt x="4966" y="33"/>
                    <a:pt x="4715" y="0"/>
                    <a:pt x="4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7767501" y="2630034"/>
              <a:ext cx="430863" cy="394307"/>
            </a:xfrm>
            <a:custGeom>
              <a:avLst/>
              <a:gdLst/>
              <a:ahLst/>
              <a:cxnLst/>
              <a:rect l="l" t="t" r="r" b="b"/>
              <a:pathLst>
                <a:path w="10879" h="9956" extrusionOk="0">
                  <a:moveTo>
                    <a:pt x="7603" y="1"/>
                  </a:moveTo>
                  <a:cubicBezTo>
                    <a:pt x="7303" y="1"/>
                    <a:pt x="7071" y="205"/>
                    <a:pt x="7016" y="478"/>
                  </a:cubicBezTo>
                  <a:cubicBezTo>
                    <a:pt x="6989" y="615"/>
                    <a:pt x="6962" y="765"/>
                    <a:pt x="6948" y="902"/>
                  </a:cubicBezTo>
                  <a:cubicBezTo>
                    <a:pt x="6580" y="1161"/>
                    <a:pt x="6593" y="1734"/>
                    <a:pt x="6662" y="2185"/>
                  </a:cubicBezTo>
                  <a:cubicBezTo>
                    <a:pt x="5788" y="2949"/>
                    <a:pt x="4369" y="4041"/>
                    <a:pt x="3249" y="4341"/>
                  </a:cubicBezTo>
                  <a:cubicBezTo>
                    <a:pt x="2116" y="4628"/>
                    <a:pt x="929" y="5078"/>
                    <a:pt x="383" y="6102"/>
                  </a:cubicBezTo>
                  <a:cubicBezTo>
                    <a:pt x="1" y="6825"/>
                    <a:pt x="28" y="7658"/>
                    <a:pt x="56" y="8477"/>
                  </a:cubicBezTo>
                  <a:cubicBezTo>
                    <a:pt x="69" y="9063"/>
                    <a:pt x="137" y="9719"/>
                    <a:pt x="915" y="9910"/>
                  </a:cubicBezTo>
                  <a:cubicBezTo>
                    <a:pt x="1025" y="9942"/>
                    <a:pt x="1141" y="9956"/>
                    <a:pt x="1257" y="9956"/>
                  </a:cubicBezTo>
                  <a:cubicBezTo>
                    <a:pt x="1386" y="9956"/>
                    <a:pt x="1516" y="9939"/>
                    <a:pt x="1639" y="9910"/>
                  </a:cubicBezTo>
                  <a:cubicBezTo>
                    <a:pt x="3208" y="9609"/>
                    <a:pt x="4218" y="8245"/>
                    <a:pt x="5597" y="7426"/>
                  </a:cubicBezTo>
                  <a:cubicBezTo>
                    <a:pt x="6921" y="6634"/>
                    <a:pt x="8245" y="5801"/>
                    <a:pt x="9118" y="4532"/>
                  </a:cubicBezTo>
                  <a:cubicBezTo>
                    <a:pt x="9978" y="3331"/>
                    <a:pt x="10879" y="2103"/>
                    <a:pt x="10033" y="820"/>
                  </a:cubicBezTo>
                  <a:cubicBezTo>
                    <a:pt x="10033" y="629"/>
                    <a:pt x="9924" y="465"/>
                    <a:pt x="9760" y="356"/>
                  </a:cubicBezTo>
                  <a:cubicBezTo>
                    <a:pt x="9610" y="260"/>
                    <a:pt x="9419" y="219"/>
                    <a:pt x="9241" y="178"/>
                  </a:cubicBezTo>
                  <a:cubicBezTo>
                    <a:pt x="8695" y="69"/>
                    <a:pt x="8149" y="14"/>
                    <a:pt x="7603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7767501" y="2630034"/>
              <a:ext cx="415219" cy="351415"/>
            </a:xfrm>
            <a:custGeom>
              <a:avLst/>
              <a:gdLst/>
              <a:ahLst/>
              <a:cxnLst/>
              <a:rect l="l" t="t" r="r" b="b"/>
              <a:pathLst>
                <a:path w="10484" h="8873" extrusionOk="0">
                  <a:moveTo>
                    <a:pt x="7603" y="1"/>
                  </a:moveTo>
                  <a:cubicBezTo>
                    <a:pt x="7303" y="1"/>
                    <a:pt x="7071" y="205"/>
                    <a:pt x="7016" y="478"/>
                  </a:cubicBezTo>
                  <a:cubicBezTo>
                    <a:pt x="6989" y="615"/>
                    <a:pt x="6962" y="765"/>
                    <a:pt x="6948" y="902"/>
                  </a:cubicBezTo>
                  <a:cubicBezTo>
                    <a:pt x="6580" y="1161"/>
                    <a:pt x="6593" y="1734"/>
                    <a:pt x="6662" y="2185"/>
                  </a:cubicBezTo>
                  <a:cubicBezTo>
                    <a:pt x="5788" y="2949"/>
                    <a:pt x="4369" y="4041"/>
                    <a:pt x="3249" y="4341"/>
                  </a:cubicBezTo>
                  <a:cubicBezTo>
                    <a:pt x="2116" y="4628"/>
                    <a:pt x="929" y="5078"/>
                    <a:pt x="383" y="6102"/>
                  </a:cubicBezTo>
                  <a:cubicBezTo>
                    <a:pt x="1" y="6825"/>
                    <a:pt x="28" y="7658"/>
                    <a:pt x="56" y="8477"/>
                  </a:cubicBezTo>
                  <a:cubicBezTo>
                    <a:pt x="56" y="8613"/>
                    <a:pt x="69" y="8750"/>
                    <a:pt x="96" y="8872"/>
                  </a:cubicBezTo>
                  <a:cubicBezTo>
                    <a:pt x="3754" y="7685"/>
                    <a:pt x="7549" y="5747"/>
                    <a:pt x="10169" y="2799"/>
                  </a:cubicBezTo>
                  <a:cubicBezTo>
                    <a:pt x="10429" y="2157"/>
                    <a:pt x="10483" y="1502"/>
                    <a:pt x="10033" y="820"/>
                  </a:cubicBezTo>
                  <a:cubicBezTo>
                    <a:pt x="10033" y="629"/>
                    <a:pt x="9924" y="465"/>
                    <a:pt x="9760" y="356"/>
                  </a:cubicBezTo>
                  <a:cubicBezTo>
                    <a:pt x="9610" y="260"/>
                    <a:pt x="9419" y="219"/>
                    <a:pt x="9241" y="178"/>
                  </a:cubicBezTo>
                  <a:cubicBezTo>
                    <a:pt x="8695" y="69"/>
                    <a:pt x="8149" y="14"/>
                    <a:pt x="7603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7770234" y="2740331"/>
              <a:ext cx="400050" cy="284918"/>
            </a:xfrm>
            <a:custGeom>
              <a:avLst/>
              <a:gdLst/>
              <a:ahLst/>
              <a:cxnLst/>
              <a:rect l="l" t="t" r="r" b="b"/>
              <a:pathLst>
                <a:path w="10101" h="7194" extrusionOk="0">
                  <a:moveTo>
                    <a:pt x="10100" y="0"/>
                  </a:moveTo>
                  <a:cubicBezTo>
                    <a:pt x="7480" y="2962"/>
                    <a:pt x="3685" y="4900"/>
                    <a:pt x="0" y="6101"/>
                  </a:cubicBezTo>
                  <a:cubicBezTo>
                    <a:pt x="55" y="6565"/>
                    <a:pt x="232" y="6988"/>
                    <a:pt x="819" y="7152"/>
                  </a:cubicBezTo>
                  <a:cubicBezTo>
                    <a:pt x="927" y="7182"/>
                    <a:pt x="1038" y="7194"/>
                    <a:pt x="1148" y="7194"/>
                  </a:cubicBezTo>
                  <a:cubicBezTo>
                    <a:pt x="1288" y="7194"/>
                    <a:pt x="1426" y="7175"/>
                    <a:pt x="1556" y="7152"/>
                  </a:cubicBezTo>
                  <a:cubicBezTo>
                    <a:pt x="3126" y="6838"/>
                    <a:pt x="4136" y="5473"/>
                    <a:pt x="5514" y="4654"/>
                  </a:cubicBezTo>
                  <a:cubicBezTo>
                    <a:pt x="6825" y="3876"/>
                    <a:pt x="8162" y="3030"/>
                    <a:pt x="9022" y="1774"/>
                  </a:cubicBezTo>
                  <a:cubicBezTo>
                    <a:pt x="9445" y="1174"/>
                    <a:pt x="9868" y="601"/>
                    <a:pt x="10100" y="0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8050231" y="2436649"/>
              <a:ext cx="87606" cy="236798"/>
            </a:xfrm>
            <a:custGeom>
              <a:avLst/>
              <a:gdLst/>
              <a:ahLst/>
              <a:cxnLst/>
              <a:rect l="l" t="t" r="r" b="b"/>
              <a:pathLst>
                <a:path w="2212" h="5979" extrusionOk="0">
                  <a:moveTo>
                    <a:pt x="1086" y="0"/>
                  </a:moveTo>
                  <a:cubicBezTo>
                    <a:pt x="839" y="0"/>
                    <a:pt x="484" y="17"/>
                    <a:pt x="150" y="93"/>
                  </a:cubicBezTo>
                  <a:lnTo>
                    <a:pt x="14" y="5239"/>
                  </a:lnTo>
                  <a:cubicBezTo>
                    <a:pt x="0" y="5621"/>
                    <a:pt x="287" y="5962"/>
                    <a:pt x="669" y="5976"/>
                  </a:cubicBezTo>
                  <a:cubicBezTo>
                    <a:pt x="710" y="5977"/>
                    <a:pt x="753" y="5979"/>
                    <a:pt x="798" y="5979"/>
                  </a:cubicBezTo>
                  <a:cubicBezTo>
                    <a:pt x="1076" y="5979"/>
                    <a:pt x="1410" y="5936"/>
                    <a:pt x="1775" y="5771"/>
                  </a:cubicBezTo>
                  <a:cubicBezTo>
                    <a:pt x="2061" y="5634"/>
                    <a:pt x="2211" y="5334"/>
                    <a:pt x="2157" y="5020"/>
                  </a:cubicBezTo>
                  <a:lnTo>
                    <a:pt x="1406" y="11"/>
                  </a:lnTo>
                  <a:cubicBezTo>
                    <a:pt x="1412" y="11"/>
                    <a:pt x="1283" y="0"/>
                    <a:pt x="1086" y="0"/>
                  </a:cubicBez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8034667" y="2724014"/>
              <a:ext cx="68041" cy="43367"/>
            </a:xfrm>
            <a:custGeom>
              <a:avLst/>
              <a:gdLst/>
              <a:ahLst/>
              <a:cxnLst/>
              <a:rect l="l" t="t" r="r" b="b"/>
              <a:pathLst>
                <a:path w="1718" h="1095" extrusionOk="0">
                  <a:moveTo>
                    <a:pt x="106" y="1"/>
                  </a:moveTo>
                  <a:cubicBezTo>
                    <a:pt x="57" y="1"/>
                    <a:pt x="1" y="78"/>
                    <a:pt x="52" y="139"/>
                  </a:cubicBezTo>
                  <a:cubicBezTo>
                    <a:pt x="421" y="644"/>
                    <a:pt x="1007" y="1013"/>
                    <a:pt x="1622" y="1094"/>
                  </a:cubicBezTo>
                  <a:cubicBezTo>
                    <a:pt x="1704" y="1094"/>
                    <a:pt x="1717" y="958"/>
                    <a:pt x="1622" y="944"/>
                  </a:cubicBezTo>
                  <a:cubicBezTo>
                    <a:pt x="1021" y="849"/>
                    <a:pt x="489" y="508"/>
                    <a:pt x="148" y="30"/>
                  </a:cubicBezTo>
                  <a:cubicBezTo>
                    <a:pt x="137" y="9"/>
                    <a:pt x="122" y="1"/>
                    <a:pt x="106" y="1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8058271" y="2675460"/>
              <a:ext cx="59566" cy="20040"/>
            </a:xfrm>
            <a:custGeom>
              <a:avLst/>
              <a:gdLst/>
              <a:ahLst/>
              <a:cxnLst/>
              <a:rect l="l" t="t" r="r" b="b"/>
              <a:pathLst>
                <a:path w="1504" h="506" extrusionOk="0">
                  <a:moveTo>
                    <a:pt x="97" y="0"/>
                  </a:moveTo>
                  <a:cubicBezTo>
                    <a:pt x="37" y="0"/>
                    <a:pt x="0" y="92"/>
                    <a:pt x="57" y="137"/>
                  </a:cubicBezTo>
                  <a:cubicBezTo>
                    <a:pt x="466" y="369"/>
                    <a:pt x="916" y="505"/>
                    <a:pt x="1394" y="505"/>
                  </a:cubicBezTo>
                  <a:cubicBezTo>
                    <a:pt x="1503" y="505"/>
                    <a:pt x="1503" y="355"/>
                    <a:pt x="1421" y="355"/>
                  </a:cubicBezTo>
                  <a:cubicBezTo>
                    <a:pt x="971" y="355"/>
                    <a:pt x="534" y="232"/>
                    <a:pt x="138" y="14"/>
                  </a:cubicBezTo>
                  <a:cubicBezTo>
                    <a:pt x="124" y="4"/>
                    <a:pt x="110" y="0"/>
                    <a:pt x="97" y="0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7598314" y="2776647"/>
              <a:ext cx="263849" cy="117548"/>
            </a:xfrm>
            <a:custGeom>
              <a:avLst/>
              <a:gdLst/>
              <a:ahLst/>
              <a:cxnLst/>
              <a:rect l="l" t="t" r="r" b="b"/>
              <a:pathLst>
                <a:path w="6662" h="2968" extrusionOk="0">
                  <a:moveTo>
                    <a:pt x="2672" y="1"/>
                  </a:moveTo>
                  <a:cubicBezTo>
                    <a:pt x="2075" y="1"/>
                    <a:pt x="1476" y="109"/>
                    <a:pt x="915" y="325"/>
                  </a:cubicBezTo>
                  <a:cubicBezTo>
                    <a:pt x="479" y="503"/>
                    <a:pt x="1" y="844"/>
                    <a:pt x="15" y="1321"/>
                  </a:cubicBezTo>
                  <a:cubicBezTo>
                    <a:pt x="28" y="1717"/>
                    <a:pt x="410" y="2018"/>
                    <a:pt x="779" y="2222"/>
                  </a:cubicBezTo>
                  <a:cubicBezTo>
                    <a:pt x="1710" y="2711"/>
                    <a:pt x="2758" y="2967"/>
                    <a:pt x="3807" y="2967"/>
                  </a:cubicBezTo>
                  <a:cubicBezTo>
                    <a:pt x="4279" y="2967"/>
                    <a:pt x="4752" y="2915"/>
                    <a:pt x="5215" y="2809"/>
                  </a:cubicBezTo>
                  <a:cubicBezTo>
                    <a:pt x="5938" y="2645"/>
                    <a:pt x="6661" y="2045"/>
                    <a:pt x="6020" y="1349"/>
                  </a:cubicBezTo>
                  <a:cubicBezTo>
                    <a:pt x="5474" y="776"/>
                    <a:pt x="4669" y="366"/>
                    <a:pt x="3918" y="161"/>
                  </a:cubicBezTo>
                  <a:cubicBezTo>
                    <a:pt x="3512" y="54"/>
                    <a:pt x="3092" y="1"/>
                    <a:pt x="2672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7358871" y="2854350"/>
              <a:ext cx="291414" cy="428724"/>
            </a:xfrm>
            <a:custGeom>
              <a:avLst/>
              <a:gdLst/>
              <a:ahLst/>
              <a:cxnLst/>
              <a:rect l="l" t="t" r="r" b="b"/>
              <a:pathLst>
                <a:path w="7358" h="10825" extrusionOk="0">
                  <a:moveTo>
                    <a:pt x="6798" y="1"/>
                  </a:moveTo>
                  <a:cubicBezTo>
                    <a:pt x="5733" y="178"/>
                    <a:pt x="4900" y="1025"/>
                    <a:pt x="4273" y="1966"/>
                  </a:cubicBezTo>
                  <a:cubicBezTo>
                    <a:pt x="3658" y="2908"/>
                    <a:pt x="3194" y="3959"/>
                    <a:pt x="2512" y="4846"/>
                  </a:cubicBezTo>
                  <a:cubicBezTo>
                    <a:pt x="1952" y="5583"/>
                    <a:pt x="1270" y="6184"/>
                    <a:pt x="765" y="6962"/>
                  </a:cubicBezTo>
                  <a:cubicBezTo>
                    <a:pt x="273" y="7753"/>
                    <a:pt x="0" y="8791"/>
                    <a:pt x="396" y="9637"/>
                  </a:cubicBezTo>
                  <a:cubicBezTo>
                    <a:pt x="792" y="10442"/>
                    <a:pt x="1679" y="10824"/>
                    <a:pt x="2512" y="10824"/>
                  </a:cubicBezTo>
                  <a:cubicBezTo>
                    <a:pt x="3112" y="10824"/>
                    <a:pt x="3754" y="10647"/>
                    <a:pt x="4150" y="10156"/>
                  </a:cubicBezTo>
                  <a:cubicBezTo>
                    <a:pt x="4436" y="9773"/>
                    <a:pt x="4559" y="9268"/>
                    <a:pt x="4546" y="8791"/>
                  </a:cubicBezTo>
                  <a:cubicBezTo>
                    <a:pt x="4546" y="8682"/>
                    <a:pt x="4518" y="8586"/>
                    <a:pt x="4518" y="8504"/>
                  </a:cubicBezTo>
                  <a:cubicBezTo>
                    <a:pt x="4450" y="7931"/>
                    <a:pt x="4655" y="7371"/>
                    <a:pt x="5051" y="6975"/>
                  </a:cubicBezTo>
                  <a:cubicBezTo>
                    <a:pt x="5173" y="6866"/>
                    <a:pt x="5296" y="6730"/>
                    <a:pt x="5378" y="6593"/>
                  </a:cubicBezTo>
                  <a:cubicBezTo>
                    <a:pt x="6061" y="5638"/>
                    <a:pt x="6688" y="4628"/>
                    <a:pt x="7016" y="3481"/>
                  </a:cubicBezTo>
                  <a:cubicBezTo>
                    <a:pt x="7330" y="2308"/>
                    <a:pt x="7357" y="1025"/>
                    <a:pt x="6798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7359425" y="2854350"/>
              <a:ext cx="291374" cy="428724"/>
            </a:xfrm>
            <a:custGeom>
              <a:avLst/>
              <a:gdLst/>
              <a:ahLst/>
              <a:cxnLst/>
              <a:rect l="l" t="t" r="r" b="b"/>
              <a:pathLst>
                <a:path w="7357" h="10825" extrusionOk="0">
                  <a:moveTo>
                    <a:pt x="6797" y="1"/>
                  </a:moveTo>
                  <a:cubicBezTo>
                    <a:pt x="5733" y="178"/>
                    <a:pt x="4900" y="1025"/>
                    <a:pt x="4272" y="1966"/>
                  </a:cubicBezTo>
                  <a:cubicBezTo>
                    <a:pt x="3658" y="2908"/>
                    <a:pt x="3194" y="3959"/>
                    <a:pt x="2511" y="4846"/>
                  </a:cubicBezTo>
                  <a:cubicBezTo>
                    <a:pt x="1952" y="5583"/>
                    <a:pt x="1269" y="6184"/>
                    <a:pt x="778" y="6962"/>
                  </a:cubicBezTo>
                  <a:cubicBezTo>
                    <a:pt x="273" y="7753"/>
                    <a:pt x="0" y="8791"/>
                    <a:pt x="396" y="9637"/>
                  </a:cubicBezTo>
                  <a:cubicBezTo>
                    <a:pt x="792" y="10442"/>
                    <a:pt x="1679" y="10824"/>
                    <a:pt x="2511" y="10824"/>
                  </a:cubicBezTo>
                  <a:cubicBezTo>
                    <a:pt x="3112" y="10824"/>
                    <a:pt x="3754" y="10647"/>
                    <a:pt x="4149" y="10156"/>
                  </a:cubicBezTo>
                  <a:cubicBezTo>
                    <a:pt x="4436" y="9773"/>
                    <a:pt x="4559" y="9268"/>
                    <a:pt x="4545" y="8791"/>
                  </a:cubicBezTo>
                  <a:cubicBezTo>
                    <a:pt x="4545" y="8682"/>
                    <a:pt x="4532" y="8586"/>
                    <a:pt x="4532" y="8504"/>
                  </a:cubicBezTo>
                  <a:lnTo>
                    <a:pt x="4532" y="8436"/>
                  </a:lnTo>
                  <a:cubicBezTo>
                    <a:pt x="4327" y="7985"/>
                    <a:pt x="4081" y="7590"/>
                    <a:pt x="3794" y="7208"/>
                  </a:cubicBezTo>
                  <a:cubicBezTo>
                    <a:pt x="4968" y="6211"/>
                    <a:pt x="6074" y="5051"/>
                    <a:pt x="6920" y="3754"/>
                  </a:cubicBezTo>
                  <a:cubicBezTo>
                    <a:pt x="6947" y="3659"/>
                    <a:pt x="6988" y="3550"/>
                    <a:pt x="7016" y="3468"/>
                  </a:cubicBezTo>
                  <a:cubicBezTo>
                    <a:pt x="7343" y="2321"/>
                    <a:pt x="7357" y="1025"/>
                    <a:pt x="6797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7509127" y="3003022"/>
              <a:ext cx="123290" cy="184361"/>
            </a:xfrm>
            <a:custGeom>
              <a:avLst/>
              <a:gdLst/>
              <a:ahLst/>
              <a:cxnLst/>
              <a:rect l="l" t="t" r="r" b="b"/>
              <a:pathLst>
                <a:path w="3113" h="4655" extrusionOk="0">
                  <a:moveTo>
                    <a:pt x="3113" y="0"/>
                  </a:moveTo>
                  <a:lnTo>
                    <a:pt x="3113" y="0"/>
                  </a:lnTo>
                  <a:cubicBezTo>
                    <a:pt x="2294" y="1297"/>
                    <a:pt x="1188" y="2457"/>
                    <a:pt x="1" y="3426"/>
                  </a:cubicBezTo>
                  <a:cubicBezTo>
                    <a:pt x="287" y="3822"/>
                    <a:pt x="519" y="4218"/>
                    <a:pt x="724" y="4655"/>
                  </a:cubicBezTo>
                  <a:cubicBezTo>
                    <a:pt x="683" y="4109"/>
                    <a:pt x="888" y="3590"/>
                    <a:pt x="1257" y="3208"/>
                  </a:cubicBezTo>
                  <a:cubicBezTo>
                    <a:pt x="1379" y="3085"/>
                    <a:pt x="1489" y="2949"/>
                    <a:pt x="1584" y="2812"/>
                  </a:cubicBezTo>
                  <a:cubicBezTo>
                    <a:pt x="2198" y="1952"/>
                    <a:pt x="2772" y="1024"/>
                    <a:pt x="3113" y="0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7521563" y="3376525"/>
              <a:ext cx="330345" cy="131409"/>
            </a:xfrm>
            <a:custGeom>
              <a:avLst/>
              <a:gdLst/>
              <a:ahLst/>
              <a:cxnLst/>
              <a:rect l="l" t="t" r="r" b="b"/>
              <a:pathLst>
                <a:path w="8341" h="3318" extrusionOk="0">
                  <a:moveTo>
                    <a:pt x="765" y="1"/>
                  </a:moveTo>
                  <a:cubicBezTo>
                    <a:pt x="533" y="615"/>
                    <a:pt x="178" y="1243"/>
                    <a:pt x="1" y="1884"/>
                  </a:cubicBezTo>
                  <a:cubicBezTo>
                    <a:pt x="2268" y="2721"/>
                    <a:pt x="4776" y="3318"/>
                    <a:pt x="7141" y="3318"/>
                  </a:cubicBezTo>
                  <a:cubicBezTo>
                    <a:pt x="7168" y="3318"/>
                    <a:pt x="7194" y="3317"/>
                    <a:pt x="7221" y="3317"/>
                  </a:cubicBezTo>
                  <a:cubicBezTo>
                    <a:pt x="7781" y="2635"/>
                    <a:pt x="8258" y="1939"/>
                    <a:pt x="8340" y="1407"/>
                  </a:cubicBezTo>
                  <a:lnTo>
                    <a:pt x="765" y="1"/>
                  </a:ln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7749679" y="4606261"/>
              <a:ext cx="204362" cy="64913"/>
            </a:xfrm>
            <a:custGeom>
              <a:avLst/>
              <a:gdLst/>
              <a:ahLst/>
              <a:cxnLst/>
              <a:rect l="l" t="t" r="r" b="b"/>
              <a:pathLst>
                <a:path w="5160" h="1639" extrusionOk="0">
                  <a:moveTo>
                    <a:pt x="1939" y="1"/>
                  </a:moveTo>
                  <a:lnTo>
                    <a:pt x="369" y="55"/>
                  </a:lnTo>
                  <a:cubicBezTo>
                    <a:pt x="178" y="588"/>
                    <a:pt x="69" y="1120"/>
                    <a:pt x="1" y="1639"/>
                  </a:cubicBezTo>
                  <a:lnTo>
                    <a:pt x="5160" y="1639"/>
                  </a:lnTo>
                  <a:cubicBezTo>
                    <a:pt x="5010" y="1024"/>
                    <a:pt x="2375" y="465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7748056" y="4671686"/>
              <a:ext cx="208164" cy="14614"/>
            </a:xfrm>
            <a:custGeom>
              <a:avLst/>
              <a:gdLst/>
              <a:ahLst/>
              <a:cxnLst/>
              <a:rect l="l" t="t" r="r" b="b"/>
              <a:pathLst>
                <a:path w="5256" h="369" extrusionOk="0">
                  <a:moveTo>
                    <a:pt x="14" y="0"/>
                  </a:moveTo>
                  <a:cubicBezTo>
                    <a:pt x="14" y="68"/>
                    <a:pt x="1" y="137"/>
                    <a:pt x="1" y="205"/>
                  </a:cubicBezTo>
                  <a:cubicBezTo>
                    <a:pt x="1" y="300"/>
                    <a:pt x="69" y="369"/>
                    <a:pt x="151" y="369"/>
                  </a:cubicBezTo>
                  <a:lnTo>
                    <a:pt x="5092" y="369"/>
                  </a:lnTo>
                  <a:cubicBezTo>
                    <a:pt x="5187" y="369"/>
                    <a:pt x="5255" y="260"/>
                    <a:pt x="5242" y="178"/>
                  </a:cubicBezTo>
                  <a:cubicBezTo>
                    <a:pt x="5242" y="123"/>
                    <a:pt x="5228" y="55"/>
                    <a:pt x="5201" y="14"/>
                  </a:cubicBezTo>
                  <a:lnTo>
                    <a:pt x="5201" y="0"/>
                  </a:lnTo>
                  <a:close/>
                </a:path>
              </a:pathLst>
            </a:custGeom>
            <a:solidFill>
              <a:srgbClr val="F6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7682116" y="3412763"/>
              <a:ext cx="268680" cy="270859"/>
            </a:xfrm>
            <a:custGeom>
              <a:avLst/>
              <a:gdLst/>
              <a:ahLst/>
              <a:cxnLst/>
              <a:rect l="l" t="t" r="r" b="b"/>
              <a:pathLst>
                <a:path w="6784" h="6839" extrusionOk="0">
                  <a:moveTo>
                    <a:pt x="5938" y="0"/>
                  </a:moveTo>
                  <a:cubicBezTo>
                    <a:pt x="4673" y="467"/>
                    <a:pt x="3787" y="576"/>
                    <a:pt x="2845" y="576"/>
                  </a:cubicBezTo>
                  <a:cubicBezTo>
                    <a:pt x="2079" y="576"/>
                    <a:pt x="1277" y="504"/>
                    <a:pt x="205" y="492"/>
                  </a:cubicBezTo>
                  <a:lnTo>
                    <a:pt x="205" y="492"/>
                  </a:lnTo>
                  <a:cubicBezTo>
                    <a:pt x="0" y="1843"/>
                    <a:pt x="833" y="4723"/>
                    <a:pt x="833" y="4723"/>
                  </a:cubicBezTo>
                  <a:lnTo>
                    <a:pt x="929" y="6838"/>
                  </a:lnTo>
                  <a:lnTo>
                    <a:pt x="6784" y="6838"/>
                  </a:lnTo>
                  <a:cubicBezTo>
                    <a:pt x="6729" y="4422"/>
                    <a:pt x="6511" y="2034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7718313" y="3682464"/>
              <a:ext cx="231966" cy="42773"/>
            </a:xfrm>
            <a:custGeom>
              <a:avLst/>
              <a:gdLst/>
              <a:ahLst/>
              <a:cxnLst/>
              <a:rect l="l" t="t" r="r" b="b"/>
              <a:pathLst>
                <a:path w="5857" h="1080" extrusionOk="0">
                  <a:moveTo>
                    <a:pt x="1" y="1"/>
                  </a:moveTo>
                  <a:lnTo>
                    <a:pt x="1" y="15"/>
                  </a:lnTo>
                  <a:lnTo>
                    <a:pt x="2" y="15"/>
                  </a:lnTo>
                  <a:lnTo>
                    <a:pt x="1" y="1"/>
                  </a:lnTo>
                  <a:close/>
                  <a:moveTo>
                    <a:pt x="2" y="15"/>
                  </a:moveTo>
                  <a:lnTo>
                    <a:pt x="69" y="1011"/>
                  </a:lnTo>
                  <a:lnTo>
                    <a:pt x="5788" y="1079"/>
                  </a:lnTo>
                  <a:cubicBezTo>
                    <a:pt x="5843" y="738"/>
                    <a:pt x="5856" y="369"/>
                    <a:pt x="5856" y="15"/>
                  </a:cubicBezTo>
                  <a:close/>
                </a:path>
              </a:pathLst>
            </a:custGeom>
            <a:solidFill>
              <a:srgbClr val="F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6"/>
            <p:cNvSpPr/>
            <p:nvPr/>
          </p:nvSpPr>
          <p:spPr>
            <a:xfrm>
              <a:off x="7552929" y="4606261"/>
              <a:ext cx="128162" cy="64913"/>
            </a:xfrm>
            <a:custGeom>
              <a:avLst/>
              <a:gdLst/>
              <a:ahLst/>
              <a:cxnLst/>
              <a:rect l="l" t="t" r="r" b="b"/>
              <a:pathLst>
                <a:path w="3236" h="1639" extrusionOk="0">
                  <a:moveTo>
                    <a:pt x="1311" y="1"/>
                  </a:moveTo>
                  <a:cubicBezTo>
                    <a:pt x="874" y="465"/>
                    <a:pt x="151" y="1024"/>
                    <a:pt x="0" y="1639"/>
                  </a:cubicBezTo>
                  <a:lnTo>
                    <a:pt x="3235" y="1639"/>
                  </a:lnTo>
                  <a:cubicBezTo>
                    <a:pt x="3194" y="1120"/>
                    <a:pt x="3071" y="588"/>
                    <a:pt x="2880" y="55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7550750" y="4671686"/>
              <a:ext cx="132479" cy="14614"/>
            </a:xfrm>
            <a:custGeom>
              <a:avLst/>
              <a:gdLst/>
              <a:ahLst/>
              <a:cxnLst/>
              <a:rect l="l" t="t" r="r" b="b"/>
              <a:pathLst>
                <a:path w="3345" h="369" extrusionOk="0">
                  <a:moveTo>
                    <a:pt x="55" y="0"/>
                  </a:moveTo>
                  <a:lnTo>
                    <a:pt x="55" y="14"/>
                  </a:lnTo>
                  <a:cubicBezTo>
                    <a:pt x="42" y="55"/>
                    <a:pt x="14" y="123"/>
                    <a:pt x="14" y="178"/>
                  </a:cubicBezTo>
                  <a:cubicBezTo>
                    <a:pt x="1" y="260"/>
                    <a:pt x="69" y="369"/>
                    <a:pt x="178" y="369"/>
                  </a:cubicBezTo>
                  <a:lnTo>
                    <a:pt x="3195" y="369"/>
                  </a:lnTo>
                  <a:cubicBezTo>
                    <a:pt x="3276" y="369"/>
                    <a:pt x="3345" y="300"/>
                    <a:pt x="3345" y="205"/>
                  </a:cubicBezTo>
                  <a:cubicBezTo>
                    <a:pt x="3345" y="137"/>
                    <a:pt x="3331" y="68"/>
                    <a:pt x="3331" y="0"/>
                  </a:cubicBezTo>
                  <a:close/>
                </a:path>
              </a:pathLst>
            </a:custGeom>
            <a:solidFill>
              <a:srgbClr val="F6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7485880" y="3451139"/>
              <a:ext cx="321672" cy="232481"/>
            </a:xfrm>
            <a:custGeom>
              <a:avLst/>
              <a:gdLst/>
              <a:ahLst/>
              <a:cxnLst/>
              <a:rect l="l" t="t" r="r" b="b"/>
              <a:pathLst>
                <a:path w="8122" h="5870" extrusionOk="0">
                  <a:moveTo>
                    <a:pt x="902" y="0"/>
                  </a:moveTo>
                  <a:cubicBezTo>
                    <a:pt x="356" y="1911"/>
                    <a:pt x="83" y="3876"/>
                    <a:pt x="1" y="5869"/>
                  </a:cubicBezTo>
                  <a:lnTo>
                    <a:pt x="5788" y="5869"/>
                  </a:lnTo>
                  <a:lnTo>
                    <a:pt x="5870" y="3754"/>
                  </a:lnTo>
                  <a:cubicBezTo>
                    <a:pt x="5870" y="3754"/>
                    <a:pt x="7139" y="2621"/>
                    <a:pt x="8122" y="1433"/>
                  </a:cubicBezTo>
                  <a:lnTo>
                    <a:pt x="8122" y="1433"/>
                  </a:lnTo>
                  <a:cubicBezTo>
                    <a:pt x="8071" y="1434"/>
                    <a:pt x="8020" y="1434"/>
                    <a:pt x="7968" y="1434"/>
                  </a:cubicBezTo>
                  <a:cubicBezTo>
                    <a:pt x="5624" y="1434"/>
                    <a:pt x="3132" y="828"/>
                    <a:pt x="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>
              <a:off x="7484810" y="3682464"/>
              <a:ext cx="229788" cy="42773"/>
            </a:xfrm>
            <a:custGeom>
              <a:avLst/>
              <a:gdLst/>
              <a:ahLst/>
              <a:cxnLst/>
              <a:rect l="l" t="t" r="r" b="b"/>
              <a:pathLst>
                <a:path w="5802" h="1080" extrusionOk="0">
                  <a:moveTo>
                    <a:pt x="28" y="1"/>
                  </a:moveTo>
                  <a:cubicBezTo>
                    <a:pt x="1" y="369"/>
                    <a:pt x="1" y="724"/>
                    <a:pt x="28" y="1079"/>
                  </a:cubicBezTo>
                  <a:lnTo>
                    <a:pt x="5801" y="1079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>
              <a:off x="7497246" y="2824093"/>
              <a:ext cx="479498" cy="660532"/>
            </a:xfrm>
            <a:custGeom>
              <a:avLst/>
              <a:gdLst/>
              <a:ahLst/>
              <a:cxnLst/>
              <a:rect l="l" t="t" r="r" b="b"/>
              <a:pathLst>
                <a:path w="12107" h="16678" extrusionOk="0">
                  <a:moveTo>
                    <a:pt x="6154" y="1"/>
                  </a:moveTo>
                  <a:cubicBezTo>
                    <a:pt x="4189" y="1"/>
                    <a:pt x="2834" y="788"/>
                    <a:pt x="2416" y="1093"/>
                  </a:cubicBezTo>
                  <a:cubicBezTo>
                    <a:pt x="2075" y="1325"/>
                    <a:pt x="1939" y="1775"/>
                    <a:pt x="2048" y="2157"/>
                  </a:cubicBezTo>
                  <a:cubicBezTo>
                    <a:pt x="2785" y="4477"/>
                    <a:pt x="2717" y="6634"/>
                    <a:pt x="2321" y="9036"/>
                  </a:cubicBezTo>
                  <a:cubicBezTo>
                    <a:pt x="2021" y="10920"/>
                    <a:pt x="1" y="13131"/>
                    <a:pt x="506" y="15560"/>
                  </a:cubicBezTo>
                  <a:cubicBezTo>
                    <a:pt x="2303" y="16368"/>
                    <a:pt x="4301" y="16678"/>
                    <a:pt x="6330" y="16678"/>
                  </a:cubicBezTo>
                  <a:cubicBezTo>
                    <a:pt x="7937" y="16678"/>
                    <a:pt x="9562" y="16484"/>
                    <a:pt x="11124" y="16188"/>
                  </a:cubicBezTo>
                  <a:cubicBezTo>
                    <a:pt x="12107" y="14523"/>
                    <a:pt x="9964" y="11220"/>
                    <a:pt x="9978" y="9691"/>
                  </a:cubicBezTo>
                  <a:cubicBezTo>
                    <a:pt x="10005" y="6893"/>
                    <a:pt x="10292" y="4600"/>
                    <a:pt x="10401" y="1802"/>
                  </a:cubicBezTo>
                  <a:cubicBezTo>
                    <a:pt x="10415" y="1502"/>
                    <a:pt x="10305" y="1147"/>
                    <a:pt x="10032" y="997"/>
                  </a:cubicBezTo>
                  <a:cubicBezTo>
                    <a:pt x="8583" y="255"/>
                    <a:pt x="7270" y="1"/>
                    <a:pt x="6154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7704809" y="2686786"/>
              <a:ext cx="82220" cy="178817"/>
            </a:xfrm>
            <a:custGeom>
              <a:avLst/>
              <a:gdLst/>
              <a:ahLst/>
              <a:cxnLst/>
              <a:rect l="l" t="t" r="r" b="b"/>
              <a:pathLst>
                <a:path w="2076" h="4515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161"/>
                    <a:pt x="219" y="2335"/>
                    <a:pt x="205" y="3522"/>
                  </a:cubicBezTo>
                  <a:cubicBezTo>
                    <a:pt x="205" y="3754"/>
                    <a:pt x="287" y="3973"/>
                    <a:pt x="424" y="4109"/>
                  </a:cubicBezTo>
                  <a:cubicBezTo>
                    <a:pt x="730" y="4373"/>
                    <a:pt x="1085" y="4514"/>
                    <a:pt x="1426" y="4514"/>
                  </a:cubicBezTo>
                  <a:cubicBezTo>
                    <a:pt x="1526" y="4514"/>
                    <a:pt x="1625" y="4502"/>
                    <a:pt x="1720" y="4478"/>
                  </a:cubicBezTo>
                  <a:cubicBezTo>
                    <a:pt x="1939" y="4409"/>
                    <a:pt x="2075" y="4095"/>
                    <a:pt x="2034" y="3768"/>
                  </a:cubicBezTo>
                  <a:cubicBezTo>
                    <a:pt x="1925" y="3017"/>
                    <a:pt x="1857" y="2307"/>
                    <a:pt x="1830" y="1516"/>
                  </a:cubicBezTo>
                  <a:cubicBezTo>
                    <a:pt x="1325" y="724"/>
                    <a:pt x="683" y="260"/>
                    <a:pt x="1" y="1"/>
                  </a:cubicBez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7704809" y="2686786"/>
              <a:ext cx="78418" cy="127607"/>
            </a:xfrm>
            <a:custGeom>
              <a:avLst/>
              <a:gdLst/>
              <a:ahLst/>
              <a:cxnLst/>
              <a:rect l="l" t="t" r="r" b="b"/>
              <a:pathLst>
                <a:path w="1980" h="3222" extrusionOk="0">
                  <a:moveTo>
                    <a:pt x="1" y="1"/>
                  </a:moveTo>
                  <a:lnTo>
                    <a:pt x="96" y="929"/>
                  </a:lnTo>
                  <a:cubicBezTo>
                    <a:pt x="574" y="1857"/>
                    <a:pt x="1243" y="2799"/>
                    <a:pt x="1980" y="3222"/>
                  </a:cubicBezTo>
                  <a:cubicBezTo>
                    <a:pt x="1911" y="2662"/>
                    <a:pt x="1857" y="2103"/>
                    <a:pt x="1830" y="1502"/>
                  </a:cubicBezTo>
                  <a:cubicBezTo>
                    <a:pt x="1325" y="724"/>
                    <a:pt x="683" y="274"/>
                    <a:pt x="1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7550117" y="3436762"/>
              <a:ext cx="343771" cy="39090"/>
            </a:xfrm>
            <a:custGeom>
              <a:avLst/>
              <a:gdLst/>
              <a:ahLst/>
              <a:cxnLst/>
              <a:rect l="l" t="t" r="r" b="b"/>
              <a:pathLst>
                <a:path w="8680" h="987" extrusionOk="0">
                  <a:moveTo>
                    <a:pt x="92" y="1"/>
                  </a:moveTo>
                  <a:cubicBezTo>
                    <a:pt x="22" y="1"/>
                    <a:pt x="0" y="107"/>
                    <a:pt x="71" y="131"/>
                  </a:cubicBezTo>
                  <a:cubicBezTo>
                    <a:pt x="1122" y="527"/>
                    <a:pt x="2214" y="786"/>
                    <a:pt x="3347" y="909"/>
                  </a:cubicBezTo>
                  <a:cubicBezTo>
                    <a:pt x="3823" y="961"/>
                    <a:pt x="4302" y="987"/>
                    <a:pt x="4781" y="987"/>
                  </a:cubicBezTo>
                  <a:cubicBezTo>
                    <a:pt x="5428" y="987"/>
                    <a:pt x="6075" y="941"/>
                    <a:pt x="6718" y="855"/>
                  </a:cubicBezTo>
                  <a:cubicBezTo>
                    <a:pt x="7360" y="773"/>
                    <a:pt x="7974" y="636"/>
                    <a:pt x="8588" y="459"/>
                  </a:cubicBezTo>
                  <a:cubicBezTo>
                    <a:pt x="8679" y="446"/>
                    <a:pt x="8646" y="321"/>
                    <a:pt x="8560" y="321"/>
                  </a:cubicBezTo>
                  <a:cubicBezTo>
                    <a:pt x="8556" y="321"/>
                    <a:pt x="8552" y="322"/>
                    <a:pt x="8547" y="322"/>
                  </a:cubicBezTo>
                  <a:cubicBezTo>
                    <a:pt x="7469" y="636"/>
                    <a:pt x="6363" y="800"/>
                    <a:pt x="5258" y="841"/>
                  </a:cubicBezTo>
                  <a:cubicBezTo>
                    <a:pt x="5137" y="844"/>
                    <a:pt x="5015" y="845"/>
                    <a:pt x="4893" y="845"/>
                  </a:cubicBezTo>
                  <a:cubicBezTo>
                    <a:pt x="3904" y="845"/>
                    <a:pt x="2900" y="746"/>
                    <a:pt x="1928" y="527"/>
                  </a:cubicBezTo>
                  <a:cubicBezTo>
                    <a:pt x="1313" y="391"/>
                    <a:pt x="699" y="227"/>
                    <a:pt x="126" y="8"/>
                  </a:cubicBezTo>
                  <a:cubicBezTo>
                    <a:pt x="114" y="3"/>
                    <a:pt x="102" y="1"/>
                    <a:pt x="92" y="1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7652928" y="2554351"/>
              <a:ext cx="191926" cy="205352"/>
            </a:xfrm>
            <a:custGeom>
              <a:avLst/>
              <a:gdLst/>
              <a:ahLst/>
              <a:cxnLst/>
              <a:rect l="l" t="t" r="r" b="b"/>
              <a:pathLst>
                <a:path w="4846" h="5185" extrusionOk="0">
                  <a:moveTo>
                    <a:pt x="3495" y="0"/>
                  </a:moveTo>
                  <a:cubicBezTo>
                    <a:pt x="2595" y="0"/>
                    <a:pt x="1726" y="277"/>
                    <a:pt x="1038" y="820"/>
                  </a:cubicBezTo>
                  <a:cubicBezTo>
                    <a:pt x="1051" y="1502"/>
                    <a:pt x="1461" y="1980"/>
                    <a:pt x="983" y="2922"/>
                  </a:cubicBezTo>
                  <a:cubicBezTo>
                    <a:pt x="889" y="2808"/>
                    <a:pt x="762" y="2758"/>
                    <a:pt x="633" y="2758"/>
                  </a:cubicBezTo>
                  <a:cubicBezTo>
                    <a:pt x="407" y="2758"/>
                    <a:pt x="174" y="2909"/>
                    <a:pt x="96" y="3126"/>
                  </a:cubicBezTo>
                  <a:cubicBezTo>
                    <a:pt x="0" y="3413"/>
                    <a:pt x="232" y="3700"/>
                    <a:pt x="424" y="3891"/>
                  </a:cubicBezTo>
                  <a:cubicBezTo>
                    <a:pt x="526" y="3993"/>
                    <a:pt x="723" y="4083"/>
                    <a:pt x="860" y="4083"/>
                  </a:cubicBezTo>
                  <a:cubicBezTo>
                    <a:pt x="870" y="4083"/>
                    <a:pt x="879" y="4083"/>
                    <a:pt x="888" y="4082"/>
                  </a:cubicBezTo>
                  <a:cubicBezTo>
                    <a:pt x="1024" y="4068"/>
                    <a:pt x="1256" y="3932"/>
                    <a:pt x="1242" y="3904"/>
                  </a:cubicBezTo>
                  <a:lnTo>
                    <a:pt x="1242" y="3904"/>
                  </a:lnTo>
                  <a:cubicBezTo>
                    <a:pt x="1255" y="3917"/>
                    <a:pt x="2148" y="5185"/>
                    <a:pt x="3550" y="5185"/>
                  </a:cubicBezTo>
                  <a:cubicBezTo>
                    <a:pt x="3660" y="5185"/>
                    <a:pt x="3774" y="5177"/>
                    <a:pt x="3890" y="5160"/>
                  </a:cubicBezTo>
                  <a:cubicBezTo>
                    <a:pt x="4368" y="5092"/>
                    <a:pt x="4846" y="2976"/>
                    <a:pt x="4436" y="1161"/>
                  </a:cubicBezTo>
                  <a:cubicBezTo>
                    <a:pt x="4382" y="997"/>
                    <a:pt x="3999" y="42"/>
                    <a:pt x="3849" y="15"/>
                  </a:cubicBezTo>
                  <a:cubicBezTo>
                    <a:pt x="3731" y="5"/>
                    <a:pt x="3613" y="0"/>
                    <a:pt x="3495" y="0"/>
                  </a:cubicBez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7744293" y="2630589"/>
              <a:ext cx="12990" cy="12476"/>
            </a:xfrm>
            <a:custGeom>
              <a:avLst/>
              <a:gdLst/>
              <a:ahLst/>
              <a:cxnLst/>
              <a:rect l="l" t="t" r="r" b="b"/>
              <a:pathLst>
                <a:path w="328" h="315" extrusionOk="0">
                  <a:moveTo>
                    <a:pt x="109" y="0"/>
                  </a:moveTo>
                  <a:cubicBezTo>
                    <a:pt x="96" y="0"/>
                    <a:pt x="82" y="28"/>
                    <a:pt x="82" y="28"/>
                  </a:cubicBezTo>
                  <a:cubicBezTo>
                    <a:pt x="68" y="41"/>
                    <a:pt x="27" y="55"/>
                    <a:pt x="27" y="69"/>
                  </a:cubicBezTo>
                  <a:cubicBezTo>
                    <a:pt x="27" y="96"/>
                    <a:pt x="14" y="96"/>
                    <a:pt x="14" y="110"/>
                  </a:cubicBezTo>
                  <a:cubicBezTo>
                    <a:pt x="14" y="137"/>
                    <a:pt x="0" y="164"/>
                    <a:pt x="14" y="191"/>
                  </a:cubicBezTo>
                  <a:lnTo>
                    <a:pt x="14" y="205"/>
                  </a:lnTo>
                  <a:cubicBezTo>
                    <a:pt x="14" y="232"/>
                    <a:pt x="27" y="246"/>
                    <a:pt x="41" y="260"/>
                  </a:cubicBezTo>
                  <a:cubicBezTo>
                    <a:pt x="68" y="273"/>
                    <a:pt x="82" y="301"/>
                    <a:pt x="96" y="301"/>
                  </a:cubicBezTo>
                  <a:cubicBezTo>
                    <a:pt x="109" y="314"/>
                    <a:pt x="137" y="314"/>
                    <a:pt x="150" y="314"/>
                  </a:cubicBezTo>
                  <a:lnTo>
                    <a:pt x="218" y="314"/>
                  </a:lnTo>
                  <a:lnTo>
                    <a:pt x="246" y="301"/>
                  </a:lnTo>
                  <a:cubicBezTo>
                    <a:pt x="273" y="273"/>
                    <a:pt x="300" y="260"/>
                    <a:pt x="300" y="246"/>
                  </a:cubicBezTo>
                  <a:cubicBezTo>
                    <a:pt x="300" y="232"/>
                    <a:pt x="314" y="232"/>
                    <a:pt x="314" y="205"/>
                  </a:cubicBezTo>
                  <a:cubicBezTo>
                    <a:pt x="314" y="178"/>
                    <a:pt x="328" y="164"/>
                    <a:pt x="314" y="123"/>
                  </a:cubicBezTo>
                  <a:lnTo>
                    <a:pt x="314" y="110"/>
                  </a:lnTo>
                  <a:cubicBezTo>
                    <a:pt x="314" y="96"/>
                    <a:pt x="300" y="69"/>
                    <a:pt x="287" y="55"/>
                  </a:cubicBezTo>
                  <a:cubicBezTo>
                    <a:pt x="273" y="41"/>
                    <a:pt x="246" y="28"/>
                    <a:pt x="232" y="28"/>
                  </a:cubicBezTo>
                  <a:cubicBezTo>
                    <a:pt x="218" y="0"/>
                    <a:pt x="205" y="0"/>
                    <a:pt x="177" y="0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7805362" y="2619777"/>
              <a:ext cx="13545" cy="12476"/>
            </a:xfrm>
            <a:custGeom>
              <a:avLst/>
              <a:gdLst/>
              <a:ahLst/>
              <a:cxnLst/>
              <a:rect l="l" t="t" r="r" b="b"/>
              <a:pathLst>
                <a:path w="342" h="315" extrusionOk="0">
                  <a:moveTo>
                    <a:pt x="123" y="0"/>
                  </a:moveTo>
                  <a:cubicBezTo>
                    <a:pt x="110" y="0"/>
                    <a:pt x="96" y="28"/>
                    <a:pt x="96" y="28"/>
                  </a:cubicBezTo>
                  <a:cubicBezTo>
                    <a:pt x="69" y="41"/>
                    <a:pt x="41" y="55"/>
                    <a:pt x="41" y="69"/>
                  </a:cubicBezTo>
                  <a:cubicBezTo>
                    <a:pt x="41" y="96"/>
                    <a:pt x="28" y="96"/>
                    <a:pt x="28" y="110"/>
                  </a:cubicBezTo>
                  <a:cubicBezTo>
                    <a:pt x="28" y="137"/>
                    <a:pt x="0" y="164"/>
                    <a:pt x="28" y="191"/>
                  </a:cubicBezTo>
                  <a:lnTo>
                    <a:pt x="28" y="205"/>
                  </a:lnTo>
                  <a:cubicBezTo>
                    <a:pt x="28" y="232"/>
                    <a:pt x="41" y="246"/>
                    <a:pt x="55" y="260"/>
                  </a:cubicBezTo>
                  <a:cubicBezTo>
                    <a:pt x="69" y="273"/>
                    <a:pt x="96" y="301"/>
                    <a:pt x="110" y="301"/>
                  </a:cubicBezTo>
                  <a:cubicBezTo>
                    <a:pt x="123" y="314"/>
                    <a:pt x="137" y="314"/>
                    <a:pt x="164" y="314"/>
                  </a:cubicBezTo>
                  <a:lnTo>
                    <a:pt x="232" y="314"/>
                  </a:lnTo>
                  <a:lnTo>
                    <a:pt x="260" y="301"/>
                  </a:lnTo>
                  <a:cubicBezTo>
                    <a:pt x="273" y="273"/>
                    <a:pt x="314" y="260"/>
                    <a:pt x="314" y="246"/>
                  </a:cubicBezTo>
                  <a:cubicBezTo>
                    <a:pt x="314" y="232"/>
                    <a:pt x="328" y="232"/>
                    <a:pt x="328" y="205"/>
                  </a:cubicBezTo>
                  <a:cubicBezTo>
                    <a:pt x="328" y="178"/>
                    <a:pt x="342" y="164"/>
                    <a:pt x="328" y="123"/>
                  </a:cubicBezTo>
                  <a:lnTo>
                    <a:pt x="328" y="110"/>
                  </a:lnTo>
                  <a:cubicBezTo>
                    <a:pt x="314" y="96"/>
                    <a:pt x="314" y="69"/>
                    <a:pt x="301" y="55"/>
                  </a:cubicBezTo>
                  <a:cubicBezTo>
                    <a:pt x="273" y="41"/>
                    <a:pt x="260" y="28"/>
                    <a:pt x="246" y="28"/>
                  </a:cubicBezTo>
                  <a:cubicBezTo>
                    <a:pt x="232" y="0"/>
                    <a:pt x="205" y="0"/>
                    <a:pt x="191" y="0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6"/>
            <p:cNvSpPr/>
            <p:nvPr/>
          </p:nvSpPr>
          <p:spPr>
            <a:xfrm>
              <a:off x="7661561" y="2675816"/>
              <a:ext cx="29862" cy="25506"/>
            </a:xfrm>
            <a:custGeom>
              <a:avLst/>
              <a:gdLst/>
              <a:ahLst/>
              <a:cxnLst/>
              <a:rect l="l" t="t" r="r" b="b"/>
              <a:pathLst>
                <a:path w="754" h="644" extrusionOk="0">
                  <a:moveTo>
                    <a:pt x="274" y="1"/>
                  </a:moveTo>
                  <a:cubicBezTo>
                    <a:pt x="242" y="1"/>
                    <a:pt x="210" y="6"/>
                    <a:pt x="178" y="18"/>
                  </a:cubicBezTo>
                  <a:cubicBezTo>
                    <a:pt x="83" y="59"/>
                    <a:pt x="14" y="128"/>
                    <a:pt x="1" y="210"/>
                  </a:cubicBezTo>
                  <a:cubicBezTo>
                    <a:pt x="1" y="251"/>
                    <a:pt x="1" y="291"/>
                    <a:pt x="14" y="332"/>
                  </a:cubicBezTo>
                  <a:cubicBezTo>
                    <a:pt x="24" y="342"/>
                    <a:pt x="49" y="375"/>
                    <a:pt x="78" y="375"/>
                  </a:cubicBezTo>
                  <a:cubicBezTo>
                    <a:pt x="88" y="375"/>
                    <a:pt x="99" y="371"/>
                    <a:pt x="110" y="360"/>
                  </a:cubicBezTo>
                  <a:cubicBezTo>
                    <a:pt x="124" y="346"/>
                    <a:pt x="110" y="319"/>
                    <a:pt x="110" y="291"/>
                  </a:cubicBezTo>
                  <a:cubicBezTo>
                    <a:pt x="110" y="264"/>
                    <a:pt x="110" y="251"/>
                    <a:pt x="124" y="223"/>
                  </a:cubicBezTo>
                  <a:cubicBezTo>
                    <a:pt x="137" y="182"/>
                    <a:pt x="192" y="155"/>
                    <a:pt x="246" y="141"/>
                  </a:cubicBezTo>
                  <a:cubicBezTo>
                    <a:pt x="255" y="140"/>
                    <a:pt x="263" y="140"/>
                    <a:pt x="271" y="140"/>
                  </a:cubicBezTo>
                  <a:cubicBezTo>
                    <a:pt x="356" y="140"/>
                    <a:pt x="429" y="202"/>
                    <a:pt x="478" y="264"/>
                  </a:cubicBezTo>
                  <a:cubicBezTo>
                    <a:pt x="397" y="332"/>
                    <a:pt x="356" y="428"/>
                    <a:pt x="410" y="537"/>
                  </a:cubicBezTo>
                  <a:cubicBezTo>
                    <a:pt x="448" y="603"/>
                    <a:pt x="532" y="643"/>
                    <a:pt x="607" y="643"/>
                  </a:cubicBezTo>
                  <a:cubicBezTo>
                    <a:pt x="640" y="643"/>
                    <a:pt x="672" y="636"/>
                    <a:pt x="697" y="619"/>
                  </a:cubicBezTo>
                  <a:cubicBezTo>
                    <a:pt x="754" y="562"/>
                    <a:pt x="725" y="486"/>
                    <a:pt x="683" y="486"/>
                  </a:cubicBezTo>
                  <a:cubicBezTo>
                    <a:pt x="674" y="486"/>
                    <a:pt x="665" y="489"/>
                    <a:pt x="656" y="496"/>
                  </a:cubicBezTo>
                  <a:cubicBezTo>
                    <a:pt x="634" y="512"/>
                    <a:pt x="611" y="520"/>
                    <a:pt x="587" y="520"/>
                  </a:cubicBezTo>
                  <a:cubicBezTo>
                    <a:pt x="552" y="520"/>
                    <a:pt x="517" y="502"/>
                    <a:pt x="492" y="469"/>
                  </a:cubicBezTo>
                  <a:cubicBezTo>
                    <a:pt x="478" y="428"/>
                    <a:pt x="492" y="414"/>
                    <a:pt x="506" y="387"/>
                  </a:cubicBezTo>
                  <a:cubicBezTo>
                    <a:pt x="533" y="346"/>
                    <a:pt x="547" y="332"/>
                    <a:pt x="588" y="332"/>
                  </a:cubicBezTo>
                  <a:cubicBezTo>
                    <a:pt x="615" y="319"/>
                    <a:pt x="656" y="278"/>
                    <a:pt x="615" y="251"/>
                  </a:cubicBezTo>
                  <a:cubicBezTo>
                    <a:pt x="548" y="116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6"/>
            <p:cNvSpPr/>
            <p:nvPr/>
          </p:nvSpPr>
          <p:spPr>
            <a:xfrm>
              <a:off x="7726472" y="2594906"/>
              <a:ext cx="42694" cy="19208"/>
            </a:xfrm>
            <a:custGeom>
              <a:avLst/>
              <a:gdLst/>
              <a:ahLst/>
              <a:cxnLst/>
              <a:rect l="l" t="t" r="r" b="b"/>
              <a:pathLst>
                <a:path w="1078" h="485" extrusionOk="0">
                  <a:moveTo>
                    <a:pt x="969" y="1"/>
                  </a:moveTo>
                  <a:cubicBezTo>
                    <a:pt x="655" y="41"/>
                    <a:pt x="327" y="151"/>
                    <a:pt x="54" y="355"/>
                  </a:cubicBezTo>
                  <a:cubicBezTo>
                    <a:pt x="0" y="399"/>
                    <a:pt x="40" y="485"/>
                    <a:pt x="100" y="485"/>
                  </a:cubicBezTo>
                  <a:cubicBezTo>
                    <a:pt x="116" y="485"/>
                    <a:pt x="133" y="479"/>
                    <a:pt x="150" y="465"/>
                  </a:cubicBezTo>
                  <a:cubicBezTo>
                    <a:pt x="395" y="274"/>
                    <a:pt x="696" y="178"/>
                    <a:pt x="1010" y="137"/>
                  </a:cubicBezTo>
                  <a:cubicBezTo>
                    <a:pt x="1037" y="137"/>
                    <a:pt x="1078" y="82"/>
                    <a:pt x="1051" y="55"/>
                  </a:cubicBezTo>
                  <a:cubicBezTo>
                    <a:pt x="1037" y="14"/>
                    <a:pt x="1010" y="1"/>
                    <a:pt x="969" y="1"/>
                  </a:cubicBezTo>
                  <a:close/>
                </a:path>
              </a:pathLst>
            </a:custGeom>
            <a:solidFill>
              <a:srgbClr val="FFA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7797243" y="2588767"/>
              <a:ext cx="27486" cy="11327"/>
            </a:xfrm>
            <a:custGeom>
              <a:avLst/>
              <a:gdLst/>
              <a:ahLst/>
              <a:cxnLst/>
              <a:rect l="l" t="t" r="r" b="b"/>
              <a:pathLst>
                <a:path w="694" h="286" extrusionOk="0">
                  <a:moveTo>
                    <a:pt x="214" y="1"/>
                  </a:moveTo>
                  <a:cubicBezTo>
                    <a:pt x="164" y="1"/>
                    <a:pt x="116" y="7"/>
                    <a:pt x="69" y="19"/>
                  </a:cubicBezTo>
                  <a:cubicBezTo>
                    <a:pt x="42" y="19"/>
                    <a:pt x="1" y="74"/>
                    <a:pt x="28" y="101"/>
                  </a:cubicBezTo>
                  <a:cubicBezTo>
                    <a:pt x="39" y="135"/>
                    <a:pt x="60" y="159"/>
                    <a:pt x="89" y="159"/>
                  </a:cubicBezTo>
                  <a:cubicBezTo>
                    <a:pt x="96" y="159"/>
                    <a:pt x="103" y="158"/>
                    <a:pt x="110" y="156"/>
                  </a:cubicBezTo>
                  <a:cubicBezTo>
                    <a:pt x="123" y="156"/>
                    <a:pt x="164" y="156"/>
                    <a:pt x="178" y="142"/>
                  </a:cubicBezTo>
                  <a:lnTo>
                    <a:pt x="355" y="142"/>
                  </a:lnTo>
                  <a:cubicBezTo>
                    <a:pt x="383" y="142"/>
                    <a:pt x="396" y="156"/>
                    <a:pt x="437" y="156"/>
                  </a:cubicBezTo>
                  <a:cubicBezTo>
                    <a:pt x="451" y="156"/>
                    <a:pt x="451" y="169"/>
                    <a:pt x="465" y="169"/>
                  </a:cubicBezTo>
                  <a:cubicBezTo>
                    <a:pt x="465" y="169"/>
                    <a:pt x="478" y="169"/>
                    <a:pt x="478" y="196"/>
                  </a:cubicBezTo>
                  <a:cubicBezTo>
                    <a:pt x="492" y="210"/>
                    <a:pt x="519" y="210"/>
                    <a:pt x="533" y="224"/>
                  </a:cubicBezTo>
                  <a:cubicBezTo>
                    <a:pt x="547" y="224"/>
                    <a:pt x="547" y="237"/>
                    <a:pt x="574" y="237"/>
                  </a:cubicBezTo>
                  <a:lnTo>
                    <a:pt x="588" y="265"/>
                  </a:lnTo>
                  <a:cubicBezTo>
                    <a:pt x="601" y="278"/>
                    <a:pt x="618" y="285"/>
                    <a:pt x="635" y="285"/>
                  </a:cubicBezTo>
                  <a:cubicBezTo>
                    <a:pt x="652" y="285"/>
                    <a:pt x="669" y="278"/>
                    <a:pt x="683" y="265"/>
                  </a:cubicBezTo>
                  <a:cubicBezTo>
                    <a:pt x="683" y="266"/>
                    <a:pt x="683" y="267"/>
                    <a:pt x="683" y="267"/>
                  </a:cubicBezTo>
                  <a:cubicBezTo>
                    <a:pt x="686" y="267"/>
                    <a:pt x="694" y="221"/>
                    <a:pt x="669" y="196"/>
                  </a:cubicBezTo>
                  <a:cubicBezTo>
                    <a:pt x="553" y="70"/>
                    <a:pt x="381" y="1"/>
                    <a:pt x="214" y="1"/>
                  </a:cubicBezTo>
                  <a:close/>
                </a:path>
              </a:pathLst>
            </a:custGeom>
            <a:solidFill>
              <a:srgbClr val="FFA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7781046" y="2721915"/>
              <a:ext cx="25981" cy="8317"/>
            </a:xfrm>
            <a:custGeom>
              <a:avLst/>
              <a:gdLst/>
              <a:ahLst/>
              <a:cxnLst/>
              <a:rect l="l" t="t" r="r" b="b"/>
              <a:pathLst>
                <a:path w="656" h="210" extrusionOk="0">
                  <a:moveTo>
                    <a:pt x="546" y="1"/>
                  </a:moveTo>
                  <a:cubicBezTo>
                    <a:pt x="396" y="15"/>
                    <a:pt x="219" y="56"/>
                    <a:pt x="68" y="69"/>
                  </a:cubicBezTo>
                  <a:cubicBezTo>
                    <a:pt x="41" y="69"/>
                    <a:pt x="0" y="124"/>
                    <a:pt x="27" y="151"/>
                  </a:cubicBezTo>
                  <a:cubicBezTo>
                    <a:pt x="39" y="185"/>
                    <a:pt x="59" y="209"/>
                    <a:pt x="89" y="209"/>
                  </a:cubicBezTo>
                  <a:cubicBezTo>
                    <a:pt x="95" y="209"/>
                    <a:pt x="102" y="208"/>
                    <a:pt x="109" y="206"/>
                  </a:cubicBezTo>
                  <a:cubicBezTo>
                    <a:pt x="259" y="192"/>
                    <a:pt x="437" y="151"/>
                    <a:pt x="587" y="137"/>
                  </a:cubicBezTo>
                  <a:cubicBezTo>
                    <a:pt x="614" y="137"/>
                    <a:pt x="655" y="83"/>
                    <a:pt x="642" y="56"/>
                  </a:cubicBezTo>
                  <a:cubicBezTo>
                    <a:pt x="614" y="15"/>
                    <a:pt x="587" y="1"/>
                    <a:pt x="546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7789125" y="2652014"/>
              <a:ext cx="23842" cy="34536"/>
            </a:xfrm>
            <a:custGeom>
              <a:avLst/>
              <a:gdLst/>
              <a:ahLst/>
              <a:cxnLst/>
              <a:rect l="l" t="t" r="r" b="b"/>
              <a:pathLst>
                <a:path w="602" h="872" extrusionOk="0">
                  <a:moveTo>
                    <a:pt x="86" y="0"/>
                  </a:moveTo>
                  <a:cubicBezTo>
                    <a:pt x="76" y="0"/>
                    <a:pt x="66" y="2"/>
                    <a:pt x="55" y="5"/>
                  </a:cubicBezTo>
                  <a:cubicBezTo>
                    <a:pt x="28" y="33"/>
                    <a:pt x="1" y="74"/>
                    <a:pt x="28" y="114"/>
                  </a:cubicBezTo>
                  <a:cubicBezTo>
                    <a:pt x="69" y="278"/>
                    <a:pt x="260" y="306"/>
                    <a:pt x="383" y="401"/>
                  </a:cubicBezTo>
                  <a:cubicBezTo>
                    <a:pt x="438" y="456"/>
                    <a:pt x="465" y="510"/>
                    <a:pt x="438" y="579"/>
                  </a:cubicBezTo>
                  <a:cubicBezTo>
                    <a:pt x="383" y="647"/>
                    <a:pt x="315" y="688"/>
                    <a:pt x="247" y="742"/>
                  </a:cubicBezTo>
                  <a:cubicBezTo>
                    <a:pt x="206" y="783"/>
                    <a:pt x="206" y="811"/>
                    <a:pt x="247" y="852"/>
                  </a:cubicBezTo>
                  <a:cubicBezTo>
                    <a:pt x="253" y="865"/>
                    <a:pt x="270" y="872"/>
                    <a:pt x="289" y="872"/>
                  </a:cubicBezTo>
                  <a:cubicBezTo>
                    <a:pt x="308" y="872"/>
                    <a:pt x="328" y="865"/>
                    <a:pt x="342" y="852"/>
                  </a:cubicBezTo>
                  <a:cubicBezTo>
                    <a:pt x="410" y="783"/>
                    <a:pt x="506" y="729"/>
                    <a:pt x="547" y="647"/>
                  </a:cubicBezTo>
                  <a:cubicBezTo>
                    <a:pt x="601" y="551"/>
                    <a:pt x="601" y="456"/>
                    <a:pt x="547" y="374"/>
                  </a:cubicBezTo>
                  <a:cubicBezTo>
                    <a:pt x="506" y="278"/>
                    <a:pt x="410" y="237"/>
                    <a:pt x="328" y="196"/>
                  </a:cubicBezTo>
                  <a:cubicBezTo>
                    <a:pt x="260" y="169"/>
                    <a:pt x="192" y="128"/>
                    <a:pt x="165" y="46"/>
                  </a:cubicBezTo>
                  <a:cubicBezTo>
                    <a:pt x="144" y="16"/>
                    <a:pt x="116" y="0"/>
                    <a:pt x="86" y="0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7767501" y="2704172"/>
              <a:ext cx="35209" cy="8673"/>
            </a:xfrm>
            <a:custGeom>
              <a:avLst/>
              <a:gdLst/>
              <a:ahLst/>
              <a:cxnLst/>
              <a:rect l="l" t="t" r="r" b="b"/>
              <a:pathLst>
                <a:path w="889" h="219" extrusionOk="0">
                  <a:moveTo>
                    <a:pt x="808" y="1"/>
                  </a:moveTo>
                  <a:cubicBezTo>
                    <a:pt x="797" y="1"/>
                    <a:pt x="787" y="4"/>
                    <a:pt x="779" y="12"/>
                  </a:cubicBezTo>
                  <a:cubicBezTo>
                    <a:pt x="666" y="57"/>
                    <a:pt x="541" y="78"/>
                    <a:pt x="415" y="78"/>
                  </a:cubicBezTo>
                  <a:cubicBezTo>
                    <a:pt x="312" y="78"/>
                    <a:pt x="208" y="64"/>
                    <a:pt x="110" y="40"/>
                  </a:cubicBezTo>
                  <a:cubicBezTo>
                    <a:pt x="100" y="36"/>
                    <a:pt x="91" y="35"/>
                    <a:pt x="82" y="35"/>
                  </a:cubicBezTo>
                  <a:cubicBezTo>
                    <a:pt x="52" y="35"/>
                    <a:pt x="28" y="52"/>
                    <a:pt x="28" y="94"/>
                  </a:cubicBezTo>
                  <a:cubicBezTo>
                    <a:pt x="1" y="121"/>
                    <a:pt x="28" y="176"/>
                    <a:pt x="69" y="176"/>
                  </a:cubicBezTo>
                  <a:cubicBezTo>
                    <a:pt x="177" y="204"/>
                    <a:pt x="288" y="219"/>
                    <a:pt x="398" y="219"/>
                  </a:cubicBezTo>
                  <a:cubicBezTo>
                    <a:pt x="554" y="219"/>
                    <a:pt x="710" y="191"/>
                    <a:pt x="861" y="135"/>
                  </a:cubicBezTo>
                  <a:cubicBezTo>
                    <a:pt x="874" y="121"/>
                    <a:pt x="888" y="80"/>
                    <a:pt x="874" y="40"/>
                  </a:cubicBezTo>
                  <a:cubicBezTo>
                    <a:pt x="865" y="20"/>
                    <a:pt x="835" y="1"/>
                    <a:pt x="808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7615265" y="3282189"/>
              <a:ext cx="62853" cy="95250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521" y="1"/>
                  </a:moveTo>
                  <a:cubicBezTo>
                    <a:pt x="1487" y="1"/>
                    <a:pt x="1450" y="21"/>
                    <a:pt x="1443" y="62"/>
                  </a:cubicBezTo>
                  <a:cubicBezTo>
                    <a:pt x="1306" y="950"/>
                    <a:pt x="801" y="1755"/>
                    <a:pt x="64" y="2287"/>
                  </a:cubicBezTo>
                  <a:cubicBezTo>
                    <a:pt x="1" y="2329"/>
                    <a:pt x="44" y="2404"/>
                    <a:pt x="104" y="2404"/>
                  </a:cubicBezTo>
                  <a:cubicBezTo>
                    <a:pt x="122" y="2404"/>
                    <a:pt x="141" y="2398"/>
                    <a:pt x="160" y="2383"/>
                  </a:cubicBezTo>
                  <a:cubicBezTo>
                    <a:pt x="938" y="1837"/>
                    <a:pt x="1443" y="1004"/>
                    <a:pt x="1579" y="62"/>
                  </a:cubicBezTo>
                  <a:cubicBezTo>
                    <a:pt x="1586" y="21"/>
                    <a:pt x="1555" y="1"/>
                    <a:pt x="1521" y="1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7670235" y="3276526"/>
              <a:ext cx="187609" cy="11921"/>
            </a:xfrm>
            <a:custGeom>
              <a:avLst/>
              <a:gdLst/>
              <a:ahLst/>
              <a:cxnLst/>
              <a:rect l="l" t="t" r="r" b="b"/>
              <a:pathLst>
                <a:path w="4737" h="301" extrusionOk="0">
                  <a:moveTo>
                    <a:pt x="4627" y="1"/>
                  </a:moveTo>
                  <a:cubicBezTo>
                    <a:pt x="3126" y="55"/>
                    <a:pt x="1611" y="96"/>
                    <a:pt x="109" y="137"/>
                  </a:cubicBezTo>
                  <a:cubicBezTo>
                    <a:pt x="0" y="137"/>
                    <a:pt x="0" y="301"/>
                    <a:pt x="109" y="301"/>
                  </a:cubicBezTo>
                  <a:cubicBezTo>
                    <a:pt x="1611" y="246"/>
                    <a:pt x="3126" y="205"/>
                    <a:pt x="4627" y="164"/>
                  </a:cubicBezTo>
                  <a:cubicBezTo>
                    <a:pt x="4736" y="164"/>
                    <a:pt x="4736" y="1"/>
                    <a:pt x="4627" y="1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7848055" y="3276407"/>
              <a:ext cx="43962" cy="79289"/>
            </a:xfrm>
            <a:custGeom>
              <a:avLst/>
              <a:gdLst/>
              <a:ahLst/>
              <a:cxnLst/>
              <a:rect l="l" t="t" r="r" b="b"/>
              <a:pathLst>
                <a:path w="1110" h="2002" extrusionOk="0">
                  <a:moveTo>
                    <a:pt x="135" y="0"/>
                  </a:moveTo>
                  <a:cubicBezTo>
                    <a:pt x="100" y="0"/>
                    <a:pt x="62" y="24"/>
                    <a:pt x="55" y="72"/>
                  </a:cubicBezTo>
                  <a:cubicBezTo>
                    <a:pt x="1" y="823"/>
                    <a:pt x="355" y="1573"/>
                    <a:pt x="970" y="1983"/>
                  </a:cubicBezTo>
                  <a:cubicBezTo>
                    <a:pt x="988" y="1996"/>
                    <a:pt x="1005" y="2002"/>
                    <a:pt x="1020" y="2002"/>
                  </a:cubicBezTo>
                  <a:cubicBezTo>
                    <a:pt x="1082" y="2002"/>
                    <a:pt x="1109" y="1907"/>
                    <a:pt x="1065" y="1874"/>
                  </a:cubicBezTo>
                  <a:cubicBezTo>
                    <a:pt x="478" y="1478"/>
                    <a:pt x="137" y="782"/>
                    <a:pt x="205" y="72"/>
                  </a:cubicBezTo>
                  <a:cubicBezTo>
                    <a:pt x="205" y="24"/>
                    <a:pt x="171" y="0"/>
                    <a:pt x="135" y="0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7442118" y="3173279"/>
              <a:ext cx="223808" cy="180044"/>
            </a:xfrm>
            <a:custGeom>
              <a:avLst/>
              <a:gdLst/>
              <a:ahLst/>
              <a:cxnLst/>
              <a:rect l="l" t="t" r="r" b="b"/>
              <a:pathLst>
                <a:path w="5651" h="4546" extrusionOk="0">
                  <a:moveTo>
                    <a:pt x="1092" y="1"/>
                  </a:moveTo>
                  <a:cubicBezTo>
                    <a:pt x="1092" y="1"/>
                    <a:pt x="0" y="560"/>
                    <a:pt x="55" y="2021"/>
                  </a:cubicBezTo>
                  <a:lnTo>
                    <a:pt x="4982" y="4546"/>
                  </a:lnTo>
                  <a:cubicBezTo>
                    <a:pt x="4982" y="4546"/>
                    <a:pt x="5419" y="4027"/>
                    <a:pt x="5651" y="3468"/>
                  </a:cubicBezTo>
                  <a:lnTo>
                    <a:pt x="1092" y="1"/>
                  </a:ln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7431860" y="3170982"/>
              <a:ext cx="60754" cy="93072"/>
            </a:xfrm>
            <a:custGeom>
              <a:avLst/>
              <a:gdLst/>
              <a:ahLst/>
              <a:cxnLst/>
              <a:rect l="l" t="t" r="r" b="b"/>
              <a:pathLst>
                <a:path w="1534" h="2350" extrusionOk="0">
                  <a:moveTo>
                    <a:pt x="1404" y="1"/>
                  </a:moveTo>
                  <a:cubicBezTo>
                    <a:pt x="1396" y="1"/>
                    <a:pt x="1387" y="2"/>
                    <a:pt x="1379" y="4"/>
                  </a:cubicBezTo>
                  <a:cubicBezTo>
                    <a:pt x="532" y="400"/>
                    <a:pt x="0" y="1369"/>
                    <a:pt x="123" y="2297"/>
                  </a:cubicBezTo>
                  <a:cubicBezTo>
                    <a:pt x="129" y="2332"/>
                    <a:pt x="157" y="2350"/>
                    <a:pt x="187" y="2350"/>
                  </a:cubicBezTo>
                  <a:cubicBezTo>
                    <a:pt x="226" y="2350"/>
                    <a:pt x="267" y="2319"/>
                    <a:pt x="259" y="2256"/>
                  </a:cubicBezTo>
                  <a:cubicBezTo>
                    <a:pt x="150" y="1383"/>
                    <a:pt x="642" y="509"/>
                    <a:pt x="1447" y="127"/>
                  </a:cubicBezTo>
                  <a:cubicBezTo>
                    <a:pt x="1534" y="115"/>
                    <a:pt x="1485" y="1"/>
                    <a:pt x="1404" y="1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7449088" y="3150586"/>
              <a:ext cx="69230" cy="25228"/>
            </a:xfrm>
            <a:custGeom>
              <a:avLst/>
              <a:gdLst/>
              <a:ahLst/>
              <a:cxnLst/>
              <a:rect l="l" t="t" r="r" b="b"/>
              <a:pathLst>
                <a:path w="1748" h="637" extrusionOk="0">
                  <a:moveTo>
                    <a:pt x="600" y="0"/>
                  </a:moveTo>
                  <a:cubicBezTo>
                    <a:pt x="425" y="0"/>
                    <a:pt x="249" y="32"/>
                    <a:pt x="84" y="96"/>
                  </a:cubicBezTo>
                  <a:cubicBezTo>
                    <a:pt x="0" y="132"/>
                    <a:pt x="42" y="240"/>
                    <a:pt x="117" y="240"/>
                  </a:cubicBezTo>
                  <a:cubicBezTo>
                    <a:pt x="128" y="240"/>
                    <a:pt x="140" y="238"/>
                    <a:pt x="152" y="233"/>
                  </a:cubicBezTo>
                  <a:cubicBezTo>
                    <a:pt x="295" y="173"/>
                    <a:pt x="446" y="145"/>
                    <a:pt x="598" y="145"/>
                  </a:cubicBezTo>
                  <a:cubicBezTo>
                    <a:pt x="970" y="145"/>
                    <a:pt x="1343" y="314"/>
                    <a:pt x="1585" y="615"/>
                  </a:cubicBezTo>
                  <a:cubicBezTo>
                    <a:pt x="1597" y="630"/>
                    <a:pt x="1613" y="636"/>
                    <a:pt x="1629" y="636"/>
                  </a:cubicBezTo>
                  <a:cubicBezTo>
                    <a:pt x="1685" y="636"/>
                    <a:pt x="1747" y="559"/>
                    <a:pt x="1694" y="505"/>
                  </a:cubicBezTo>
                  <a:cubicBezTo>
                    <a:pt x="1434" y="178"/>
                    <a:pt x="1019" y="0"/>
                    <a:pt x="600" y="0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7591027" y="2986111"/>
              <a:ext cx="14377" cy="172757"/>
            </a:xfrm>
            <a:custGeom>
              <a:avLst/>
              <a:gdLst/>
              <a:ahLst/>
              <a:cxnLst/>
              <a:rect l="l" t="t" r="r" b="b"/>
              <a:pathLst>
                <a:path w="363" h="4362" extrusionOk="0">
                  <a:moveTo>
                    <a:pt x="176" y="0"/>
                  </a:moveTo>
                  <a:cubicBezTo>
                    <a:pt x="138" y="0"/>
                    <a:pt x="103" y="22"/>
                    <a:pt x="103" y="72"/>
                  </a:cubicBezTo>
                  <a:cubicBezTo>
                    <a:pt x="212" y="1465"/>
                    <a:pt x="185" y="2884"/>
                    <a:pt x="7" y="4290"/>
                  </a:cubicBezTo>
                  <a:cubicBezTo>
                    <a:pt x="1" y="4338"/>
                    <a:pt x="35" y="4362"/>
                    <a:pt x="72" y="4362"/>
                  </a:cubicBezTo>
                  <a:cubicBezTo>
                    <a:pt x="110" y="4362"/>
                    <a:pt x="151" y="4338"/>
                    <a:pt x="158" y="4290"/>
                  </a:cubicBezTo>
                  <a:cubicBezTo>
                    <a:pt x="321" y="2884"/>
                    <a:pt x="362" y="1465"/>
                    <a:pt x="267" y="72"/>
                  </a:cubicBezTo>
                  <a:cubicBezTo>
                    <a:pt x="267" y="29"/>
                    <a:pt x="220" y="0"/>
                    <a:pt x="176" y="0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7651542" y="2817677"/>
              <a:ext cx="155489" cy="73982"/>
            </a:xfrm>
            <a:custGeom>
              <a:avLst/>
              <a:gdLst/>
              <a:ahLst/>
              <a:cxnLst/>
              <a:rect l="l" t="t" r="r" b="b"/>
              <a:pathLst>
                <a:path w="3926" h="1868" extrusionOk="0">
                  <a:moveTo>
                    <a:pt x="81" y="1"/>
                  </a:moveTo>
                  <a:cubicBezTo>
                    <a:pt x="42" y="1"/>
                    <a:pt x="0" y="32"/>
                    <a:pt x="8" y="94"/>
                  </a:cubicBezTo>
                  <a:cubicBezTo>
                    <a:pt x="63" y="449"/>
                    <a:pt x="390" y="640"/>
                    <a:pt x="691" y="736"/>
                  </a:cubicBezTo>
                  <a:cubicBezTo>
                    <a:pt x="1059" y="872"/>
                    <a:pt x="1414" y="995"/>
                    <a:pt x="1755" y="1186"/>
                  </a:cubicBezTo>
                  <a:cubicBezTo>
                    <a:pt x="1905" y="1268"/>
                    <a:pt x="2083" y="1391"/>
                    <a:pt x="2219" y="1487"/>
                  </a:cubicBezTo>
                  <a:cubicBezTo>
                    <a:pt x="2356" y="1596"/>
                    <a:pt x="2492" y="1732"/>
                    <a:pt x="2642" y="1814"/>
                  </a:cubicBezTo>
                  <a:cubicBezTo>
                    <a:pt x="2714" y="1852"/>
                    <a:pt x="2782" y="1868"/>
                    <a:pt x="2846" y="1868"/>
                  </a:cubicBezTo>
                  <a:cubicBezTo>
                    <a:pt x="3085" y="1868"/>
                    <a:pt x="3270" y="1642"/>
                    <a:pt x="3420" y="1459"/>
                  </a:cubicBezTo>
                  <a:cubicBezTo>
                    <a:pt x="3680" y="1118"/>
                    <a:pt x="3925" y="709"/>
                    <a:pt x="3789" y="285"/>
                  </a:cubicBezTo>
                  <a:cubicBezTo>
                    <a:pt x="3772" y="246"/>
                    <a:pt x="3739" y="230"/>
                    <a:pt x="3709" y="230"/>
                  </a:cubicBezTo>
                  <a:cubicBezTo>
                    <a:pt x="3666" y="230"/>
                    <a:pt x="3628" y="264"/>
                    <a:pt x="3652" y="313"/>
                  </a:cubicBezTo>
                  <a:cubicBezTo>
                    <a:pt x="3775" y="654"/>
                    <a:pt x="3584" y="995"/>
                    <a:pt x="3379" y="1268"/>
                  </a:cubicBezTo>
                  <a:cubicBezTo>
                    <a:pt x="3270" y="1391"/>
                    <a:pt x="3188" y="1541"/>
                    <a:pt x="3052" y="1623"/>
                  </a:cubicBezTo>
                  <a:cubicBezTo>
                    <a:pt x="2986" y="1676"/>
                    <a:pt x="2917" y="1700"/>
                    <a:pt x="2847" y="1700"/>
                  </a:cubicBezTo>
                  <a:cubicBezTo>
                    <a:pt x="2773" y="1700"/>
                    <a:pt x="2699" y="1672"/>
                    <a:pt x="2629" y="1623"/>
                  </a:cubicBezTo>
                  <a:cubicBezTo>
                    <a:pt x="2492" y="1541"/>
                    <a:pt x="2383" y="1418"/>
                    <a:pt x="2246" y="1336"/>
                  </a:cubicBezTo>
                  <a:cubicBezTo>
                    <a:pt x="2110" y="1241"/>
                    <a:pt x="1974" y="1145"/>
                    <a:pt x="1837" y="1063"/>
                  </a:cubicBezTo>
                  <a:cubicBezTo>
                    <a:pt x="1550" y="900"/>
                    <a:pt x="1264" y="777"/>
                    <a:pt x="950" y="668"/>
                  </a:cubicBezTo>
                  <a:cubicBezTo>
                    <a:pt x="622" y="572"/>
                    <a:pt x="213" y="449"/>
                    <a:pt x="145" y="53"/>
                  </a:cubicBezTo>
                  <a:cubicBezTo>
                    <a:pt x="139" y="18"/>
                    <a:pt x="110" y="1"/>
                    <a:pt x="81" y="1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7700571" y="2899102"/>
              <a:ext cx="22654" cy="119013"/>
            </a:xfrm>
            <a:custGeom>
              <a:avLst/>
              <a:gdLst/>
              <a:ahLst/>
              <a:cxnLst/>
              <a:rect l="l" t="t" r="r" b="b"/>
              <a:pathLst>
                <a:path w="572" h="3005" extrusionOk="0">
                  <a:moveTo>
                    <a:pt x="89" y="0"/>
                  </a:moveTo>
                  <a:cubicBezTo>
                    <a:pt x="43" y="0"/>
                    <a:pt x="0" y="35"/>
                    <a:pt x="26" y="86"/>
                  </a:cubicBezTo>
                  <a:cubicBezTo>
                    <a:pt x="353" y="987"/>
                    <a:pt x="435" y="1983"/>
                    <a:pt x="285" y="2938"/>
                  </a:cubicBezTo>
                  <a:cubicBezTo>
                    <a:pt x="271" y="2981"/>
                    <a:pt x="305" y="3005"/>
                    <a:pt x="344" y="3005"/>
                  </a:cubicBezTo>
                  <a:cubicBezTo>
                    <a:pt x="381" y="3005"/>
                    <a:pt x="422" y="2984"/>
                    <a:pt x="435" y="2938"/>
                  </a:cubicBezTo>
                  <a:cubicBezTo>
                    <a:pt x="572" y="1956"/>
                    <a:pt x="490" y="973"/>
                    <a:pt x="162" y="45"/>
                  </a:cubicBezTo>
                  <a:cubicBezTo>
                    <a:pt x="147" y="13"/>
                    <a:pt x="117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7802788" y="2890270"/>
              <a:ext cx="21545" cy="136162"/>
            </a:xfrm>
            <a:custGeom>
              <a:avLst/>
              <a:gdLst/>
              <a:ahLst/>
              <a:cxnLst/>
              <a:rect l="l" t="t" r="r" b="b"/>
              <a:pathLst>
                <a:path w="544" h="3438" extrusionOk="0">
                  <a:moveTo>
                    <a:pt x="82" y="1"/>
                  </a:moveTo>
                  <a:cubicBezTo>
                    <a:pt x="38" y="1"/>
                    <a:pt x="0" y="34"/>
                    <a:pt x="24" y="90"/>
                  </a:cubicBezTo>
                  <a:cubicBezTo>
                    <a:pt x="338" y="1141"/>
                    <a:pt x="407" y="2274"/>
                    <a:pt x="188" y="3339"/>
                  </a:cubicBezTo>
                  <a:cubicBezTo>
                    <a:pt x="180" y="3399"/>
                    <a:pt x="230" y="3437"/>
                    <a:pt x="273" y="3437"/>
                  </a:cubicBezTo>
                  <a:cubicBezTo>
                    <a:pt x="298" y="3437"/>
                    <a:pt x="320" y="3424"/>
                    <a:pt x="325" y="3393"/>
                  </a:cubicBezTo>
                  <a:cubicBezTo>
                    <a:pt x="543" y="2288"/>
                    <a:pt x="502" y="1141"/>
                    <a:pt x="161" y="49"/>
                  </a:cubicBezTo>
                  <a:cubicBezTo>
                    <a:pt x="144" y="16"/>
                    <a:pt x="11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7496691" y="3725196"/>
              <a:ext cx="206025" cy="883310"/>
            </a:xfrm>
            <a:custGeom>
              <a:avLst/>
              <a:gdLst/>
              <a:ahLst/>
              <a:cxnLst/>
              <a:rect l="l" t="t" r="r" b="b"/>
              <a:pathLst>
                <a:path w="5202" h="22303" extrusionOk="0">
                  <a:moveTo>
                    <a:pt x="1" y="0"/>
                  </a:moveTo>
                  <a:lnTo>
                    <a:pt x="1475" y="8776"/>
                  </a:lnTo>
                  <a:lnTo>
                    <a:pt x="1434" y="10564"/>
                  </a:lnTo>
                  <a:cubicBezTo>
                    <a:pt x="1379" y="12257"/>
                    <a:pt x="1516" y="15724"/>
                    <a:pt x="1830" y="17375"/>
                  </a:cubicBezTo>
                  <a:lnTo>
                    <a:pt x="2731" y="22275"/>
                  </a:lnTo>
                  <a:lnTo>
                    <a:pt x="4300" y="22302"/>
                  </a:lnTo>
                  <a:lnTo>
                    <a:pt x="4491" y="17757"/>
                  </a:lnTo>
                  <a:cubicBezTo>
                    <a:pt x="4573" y="15737"/>
                    <a:pt x="4409" y="11929"/>
                    <a:pt x="4000" y="9950"/>
                  </a:cubicBezTo>
                  <a:lnTo>
                    <a:pt x="3809" y="9049"/>
                  </a:lnTo>
                  <a:lnTo>
                    <a:pt x="5201" y="0"/>
                  </a:ln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7729680" y="3722464"/>
              <a:ext cx="217867" cy="884934"/>
            </a:xfrm>
            <a:custGeom>
              <a:avLst/>
              <a:gdLst/>
              <a:ahLst/>
              <a:cxnLst/>
              <a:rect l="l" t="t" r="r" b="b"/>
              <a:pathLst>
                <a:path w="5501" h="22344" extrusionOk="0">
                  <a:moveTo>
                    <a:pt x="1" y="1"/>
                  </a:moveTo>
                  <a:lnTo>
                    <a:pt x="1352" y="9460"/>
                  </a:lnTo>
                  <a:cubicBezTo>
                    <a:pt x="778" y="11097"/>
                    <a:pt x="533" y="14591"/>
                    <a:pt x="601" y="16311"/>
                  </a:cubicBezTo>
                  <a:lnTo>
                    <a:pt x="874" y="22344"/>
                  </a:lnTo>
                  <a:lnTo>
                    <a:pt x="2444" y="22344"/>
                  </a:lnTo>
                  <a:lnTo>
                    <a:pt x="5501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7499939" y="3744087"/>
              <a:ext cx="200045" cy="866043"/>
            </a:xfrm>
            <a:custGeom>
              <a:avLst/>
              <a:gdLst/>
              <a:ahLst/>
              <a:cxnLst/>
              <a:rect l="l" t="t" r="r" b="b"/>
              <a:pathLst>
                <a:path w="5051" h="21867" extrusionOk="0">
                  <a:moveTo>
                    <a:pt x="1" y="1"/>
                  </a:moveTo>
                  <a:lnTo>
                    <a:pt x="1379" y="8313"/>
                  </a:lnTo>
                  <a:lnTo>
                    <a:pt x="1352" y="10101"/>
                  </a:lnTo>
                  <a:cubicBezTo>
                    <a:pt x="1311" y="11793"/>
                    <a:pt x="1448" y="15247"/>
                    <a:pt x="1748" y="16912"/>
                  </a:cubicBezTo>
                  <a:lnTo>
                    <a:pt x="2649" y="21812"/>
                  </a:lnTo>
                  <a:lnTo>
                    <a:pt x="4218" y="21866"/>
                  </a:lnTo>
                  <a:lnTo>
                    <a:pt x="4409" y="17321"/>
                  </a:lnTo>
                  <a:cubicBezTo>
                    <a:pt x="4491" y="15288"/>
                    <a:pt x="4314" y="11507"/>
                    <a:pt x="3904" y="9514"/>
                  </a:cubicBezTo>
                  <a:lnTo>
                    <a:pt x="3727" y="8572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7733482" y="3744087"/>
              <a:ext cx="211926" cy="863310"/>
            </a:xfrm>
            <a:custGeom>
              <a:avLst/>
              <a:gdLst/>
              <a:ahLst/>
              <a:cxnLst/>
              <a:rect l="l" t="t" r="r" b="b"/>
              <a:pathLst>
                <a:path w="5351" h="21798" extrusionOk="0">
                  <a:moveTo>
                    <a:pt x="0" y="1"/>
                  </a:moveTo>
                  <a:lnTo>
                    <a:pt x="1269" y="8914"/>
                  </a:lnTo>
                  <a:cubicBezTo>
                    <a:pt x="710" y="10551"/>
                    <a:pt x="450" y="14045"/>
                    <a:pt x="519" y="15765"/>
                  </a:cubicBezTo>
                  <a:lnTo>
                    <a:pt x="792" y="21798"/>
                  </a:lnTo>
                  <a:lnTo>
                    <a:pt x="2361" y="21798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8056172" y="2352214"/>
              <a:ext cx="85982" cy="96240"/>
            </a:xfrm>
            <a:custGeom>
              <a:avLst/>
              <a:gdLst/>
              <a:ahLst/>
              <a:cxnLst/>
              <a:rect l="l" t="t" r="r" b="b"/>
              <a:pathLst>
                <a:path w="2171" h="2430" extrusionOk="0">
                  <a:moveTo>
                    <a:pt x="1215" y="0"/>
                  </a:moveTo>
                  <a:lnTo>
                    <a:pt x="260" y="369"/>
                  </a:lnTo>
                  <a:lnTo>
                    <a:pt x="82" y="1761"/>
                  </a:lnTo>
                  <a:cubicBezTo>
                    <a:pt x="14" y="1966"/>
                    <a:pt x="14" y="2116"/>
                    <a:pt x="0" y="2348"/>
                  </a:cubicBezTo>
                  <a:lnTo>
                    <a:pt x="1283" y="2430"/>
                  </a:lnTo>
                  <a:lnTo>
                    <a:pt x="2171" y="737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7676175" y="1692733"/>
              <a:ext cx="848181" cy="806556"/>
            </a:xfrm>
            <a:custGeom>
              <a:avLst/>
              <a:gdLst/>
              <a:ahLst/>
              <a:cxnLst/>
              <a:rect l="l" t="t" r="r" b="b"/>
              <a:pathLst>
                <a:path w="21416" h="20365" extrusionOk="0">
                  <a:moveTo>
                    <a:pt x="10701" y="1"/>
                  </a:moveTo>
                  <a:lnTo>
                    <a:pt x="7412" y="6716"/>
                  </a:lnTo>
                  <a:lnTo>
                    <a:pt x="0" y="7780"/>
                  </a:lnTo>
                  <a:lnTo>
                    <a:pt x="5364" y="12994"/>
                  </a:lnTo>
                  <a:lnTo>
                    <a:pt x="4095" y="20365"/>
                  </a:lnTo>
                  <a:lnTo>
                    <a:pt x="10701" y="16884"/>
                  </a:lnTo>
                  <a:lnTo>
                    <a:pt x="17321" y="20365"/>
                  </a:lnTo>
                  <a:lnTo>
                    <a:pt x="16065" y="12994"/>
                  </a:lnTo>
                  <a:lnTo>
                    <a:pt x="21415" y="7780"/>
                  </a:lnTo>
                  <a:lnTo>
                    <a:pt x="14018" y="6716"/>
                  </a:lnTo>
                  <a:lnTo>
                    <a:pt x="10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8037241" y="2343541"/>
              <a:ext cx="43288" cy="102221"/>
            </a:xfrm>
            <a:custGeom>
              <a:avLst/>
              <a:gdLst/>
              <a:ahLst/>
              <a:cxnLst/>
              <a:rect l="l" t="t" r="r" b="b"/>
              <a:pathLst>
                <a:path w="1093" h="2581" extrusionOk="0">
                  <a:moveTo>
                    <a:pt x="1" y="1"/>
                  </a:moveTo>
                  <a:lnTo>
                    <a:pt x="1" y="1"/>
                  </a:lnTo>
                  <a:cubicBezTo>
                    <a:pt x="260" y="820"/>
                    <a:pt x="424" y="1693"/>
                    <a:pt x="492" y="2580"/>
                  </a:cubicBezTo>
                  <a:lnTo>
                    <a:pt x="751" y="2458"/>
                  </a:lnTo>
                  <a:cubicBezTo>
                    <a:pt x="956" y="2321"/>
                    <a:pt x="1093" y="2021"/>
                    <a:pt x="1079" y="1707"/>
                  </a:cubicBezTo>
                  <a:cubicBezTo>
                    <a:pt x="1079" y="1407"/>
                    <a:pt x="929" y="1093"/>
                    <a:pt x="724" y="997"/>
                  </a:cubicBezTo>
                  <a:cubicBezTo>
                    <a:pt x="683" y="492"/>
                    <a:pt x="356" y="96"/>
                    <a:pt x="1" y="1"/>
                  </a:cubicBezTo>
                  <a:close/>
                </a:path>
              </a:pathLst>
            </a:custGeom>
            <a:solidFill>
              <a:srgbClr val="FF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8052647" y="2352927"/>
              <a:ext cx="31130" cy="85428"/>
            </a:xfrm>
            <a:custGeom>
              <a:avLst/>
              <a:gdLst/>
              <a:ahLst/>
              <a:cxnLst/>
              <a:rect l="l" t="t" r="r" b="b"/>
              <a:pathLst>
                <a:path w="786" h="2157" extrusionOk="0">
                  <a:moveTo>
                    <a:pt x="53" y="0"/>
                  </a:moveTo>
                  <a:cubicBezTo>
                    <a:pt x="14" y="0"/>
                    <a:pt x="0" y="84"/>
                    <a:pt x="35" y="119"/>
                  </a:cubicBezTo>
                  <a:cubicBezTo>
                    <a:pt x="158" y="173"/>
                    <a:pt x="171" y="392"/>
                    <a:pt x="212" y="555"/>
                  </a:cubicBezTo>
                  <a:cubicBezTo>
                    <a:pt x="226" y="637"/>
                    <a:pt x="239" y="719"/>
                    <a:pt x="280" y="787"/>
                  </a:cubicBezTo>
                  <a:cubicBezTo>
                    <a:pt x="335" y="869"/>
                    <a:pt x="376" y="910"/>
                    <a:pt x="431" y="965"/>
                  </a:cubicBezTo>
                  <a:cubicBezTo>
                    <a:pt x="553" y="1060"/>
                    <a:pt x="676" y="1197"/>
                    <a:pt x="690" y="1415"/>
                  </a:cubicBezTo>
                  <a:cubicBezTo>
                    <a:pt x="717" y="1647"/>
                    <a:pt x="649" y="1866"/>
                    <a:pt x="608" y="2070"/>
                  </a:cubicBezTo>
                  <a:cubicBezTo>
                    <a:pt x="590" y="2117"/>
                    <a:pt x="615" y="2156"/>
                    <a:pt x="641" y="2156"/>
                  </a:cubicBezTo>
                  <a:cubicBezTo>
                    <a:pt x="654" y="2156"/>
                    <a:pt x="667" y="2147"/>
                    <a:pt x="676" y="2125"/>
                  </a:cubicBezTo>
                  <a:cubicBezTo>
                    <a:pt x="717" y="1893"/>
                    <a:pt x="785" y="1675"/>
                    <a:pt x="772" y="1443"/>
                  </a:cubicBezTo>
                  <a:cubicBezTo>
                    <a:pt x="758" y="1211"/>
                    <a:pt x="676" y="1047"/>
                    <a:pt x="553" y="924"/>
                  </a:cubicBezTo>
                  <a:cubicBezTo>
                    <a:pt x="485" y="856"/>
                    <a:pt x="417" y="828"/>
                    <a:pt x="362" y="733"/>
                  </a:cubicBezTo>
                  <a:cubicBezTo>
                    <a:pt x="308" y="651"/>
                    <a:pt x="294" y="555"/>
                    <a:pt x="280" y="446"/>
                  </a:cubicBezTo>
                  <a:cubicBezTo>
                    <a:pt x="239" y="282"/>
                    <a:pt x="212" y="78"/>
                    <a:pt x="76" y="10"/>
                  </a:cubicBezTo>
                  <a:cubicBezTo>
                    <a:pt x="67" y="3"/>
                    <a:pt x="60" y="0"/>
                    <a:pt x="53" y="0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7673997" y="2539975"/>
              <a:ext cx="115132" cy="122181"/>
            </a:xfrm>
            <a:custGeom>
              <a:avLst/>
              <a:gdLst/>
              <a:ahLst/>
              <a:cxnLst/>
              <a:rect l="l" t="t" r="r" b="b"/>
              <a:pathLst>
                <a:path w="2907" h="3085" extrusionOk="0">
                  <a:moveTo>
                    <a:pt x="2360" y="0"/>
                  </a:moveTo>
                  <a:cubicBezTo>
                    <a:pt x="2146" y="0"/>
                    <a:pt x="1886" y="50"/>
                    <a:pt x="1707" y="105"/>
                  </a:cubicBezTo>
                  <a:cubicBezTo>
                    <a:pt x="1161" y="282"/>
                    <a:pt x="697" y="582"/>
                    <a:pt x="424" y="992"/>
                  </a:cubicBezTo>
                  <a:cubicBezTo>
                    <a:pt x="1" y="1633"/>
                    <a:pt x="28" y="2384"/>
                    <a:pt x="69" y="3080"/>
                  </a:cubicBezTo>
                  <a:cubicBezTo>
                    <a:pt x="110" y="3083"/>
                    <a:pt x="152" y="3085"/>
                    <a:pt x="194" y="3085"/>
                  </a:cubicBezTo>
                  <a:cubicBezTo>
                    <a:pt x="525" y="3085"/>
                    <a:pt x="864" y="2990"/>
                    <a:pt x="1106" y="2821"/>
                  </a:cubicBezTo>
                  <a:cubicBezTo>
                    <a:pt x="1379" y="2616"/>
                    <a:pt x="1543" y="2329"/>
                    <a:pt x="1570" y="2043"/>
                  </a:cubicBezTo>
                  <a:cubicBezTo>
                    <a:pt x="1584" y="1811"/>
                    <a:pt x="1502" y="1592"/>
                    <a:pt x="1584" y="1374"/>
                  </a:cubicBezTo>
                  <a:cubicBezTo>
                    <a:pt x="1652" y="1183"/>
                    <a:pt x="1857" y="1033"/>
                    <a:pt x="2048" y="910"/>
                  </a:cubicBezTo>
                  <a:cubicBezTo>
                    <a:pt x="2253" y="787"/>
                    <a:pt x="2457" y="678"/>
                    <a:pt x="2594" y="500"/>
                  </a:cubicBezTo>
                  <a:cubicBezTo>
                    <a:pt x="2906" y="114"/>
                    <a:pt x="2684" y="0"/>
                    <a:pt x="2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5609143" y="2638707"/>
              <a:ext cx="233551" cy="291928"/>
            </a:xfrm>
            <a:custGeom>
              <a:avLst/>
              <a:gdLst/>
              <a:ahLst/>
              <a:cxnLst/>
              <a:rect l="l" t="t" r="r" b="b"/>
              <a:pathLst>
                <a:path w="5897" h="7371" extrusionOk="0">
                  <a:moveTo>
                    <a:pt x="2908" y="0"/>
                  </a:moveTo>
                  <a:cubicBezTo>
                    <a:pt x="2689" y="300"/>
                    <a:pt x="2471" y="573"/>
                    <a:pt x="2266" y="805"/>
                  </a:cubicBezTo>
                  <a:cubicBezTo>
                    <a:pt x="956" y="1078"/>
                    <a:pt x="546" y="1488"/>
                    <a:pt x="0" y="2716"/>
                  </a:cubicBezTo>
                  <a:lnTo>
                    <a:pt x="956" y="7370"/>
                  </a:lnTo>
                  <a:cubicBezTo>
                    <a:pt x="2839" y="6715"/>
                    <a:pt x="4300" y="4832"/>
                    <a:pt x="5569" y="3276"/>
                  </a:cubicBezTo>
                  <a:cubicBezTo>
                    <a:pt x="5678" y="3139"/>
                    <a:pt x="5801" y="3003"/>
                    <a:pt x="5897" y="2894"/>
                  </a:cubicBezTo>
                  <a:cubicBezTo>
                    <a:pt x="5801" y="2894"/>
                    <a:pt x="5692" y="2866"/>
                    <a:pt x="5596" y="2853"/>
                  </a:cubicBezTo>
                  <a:cubicBezTo>
                    <a:pt x="4245" y="2621"/>
                    <a:pt x="3071" y="1365"/>
                    <a:pt x="2908" y="0"/>
                  </a:cubicBezTo>
                  <a:close/>
                </a:path>
              </a:pathLst>
            </a:custGeom>
            <a:solidFill>
              <a:srgbClr val="F6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5724271" y="2527857"/>
              <a:ext cx="193550" cy="225471"/>
            </a:xfrm>
            <a:custGeom>
              <a:avLst/>
              <a:gdLst/>
              <a:ahLst/>
              <a:cxnLst/>
              <a:rect l="l" t="t" r="r" b="b"/>
              <a:pathLst>
                <a:path w="4887" h="5693" extrusionOk="0">
                  <a:moveTo>
                    <a:pt x="3023" y="1"/>
                  </a:moveTo>
                  <a:cubicBezTo>
                    <a:pt x="3017" y="1"/>
                    <a:pt x="3010" y="1"/>
                    <a:pt x="3003" y="1"/>
                  </a:cubicBezTo>
                  <a:cubicBezTo>
                    <a:pt x="2648" y="1"/>
                    <a:pt x="2321" y="233"/>
                    <a:pt x="2048" y="465"/>
                  </a:cubicBezTo>
                  <a:cubicBezTo>
                    <a:pt x="1420" y="997"/>
                    <a:pt x="669" y="1967"/>
                    <a:pt x="1" y="2799"/>
                  </a:cubicBezTo>
                  <a:cubicBezTo>
                    <a:pt x="151" y="4164"/>
                    <a:pt x="1338" y="5433"/>
                    <a:pt x="2689" y="5652"/>
                  </a:cubicBezTo>
                  <a:cubicBezTo>
                    <a:pt x="2785" y="5665"/>
                    <a:pt x="2894" y="5693"/>
                    <a:pt x="2990" y="5693"/>
                  </a:cubicBezTo>
                  <a:cubicBezTo>
                    <a:pt x="4082" y="4287"/>
                    <a:pt x="4887" y="3031"/>
                    <a:pt x="4327" y="1284"/>
                  </a:cubicBezTo>
                  <a:cubicBezTo>
                    <a:pt x="4125" y="663"/>
                    <a:pt x="3668" y="1"/>
                    <a:pt x="3023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4983722" y="2573282"/>
              <a:ext cx="401159" cy="353039"/>
            </a:xfrm>
            <a:custGeom>
              <a:avLst/>
              <a:gdLst/>
              <a:ahLst/>
              <a:cxnLst/>
              <a:rect l="l" t="t" r="r" b="b"/>
              <a:pathLst>
                <a:path w="10129" h="8914" extrusionOk="0">
                  <a:moveTo>
                    <a:pt x="2253" y="1"/>
                  </a:moveTo>
                  <a:cubicBezTo>
                    <a:pt x="1448" y="587"/>
                    <a:pt x="629" y="1843"/>
                    <a:pt x="1" y="2607"/>
                  </a:cubicBezTo>
                  <a:cubicBezTo>
                    <a:pt x="2444" y="5597"/>
                    <a:pt x="5638" y="7576"/>
                    <a:pt x="9255" y="8913"/>
                  </a:cubicBezTo>
                  <a:lnTo>
                    <a:pt x="10101" y="4709"/>
                  </a:lnTo>
                  <a:cubicBezTo>
                    <a:pt x="10128" y="4341"/>
                    <a:pt x="9937" y="3972"/>
                    <a:pt x="9664" y="3699"/>
                  </a:cubicBezTo>
                  <a:cubicBezTo>
                    <a:pt x="9391" y="3454"/>
                    <a:pt x="9050" y="3263"/>
                    <a:pt x="8681" y="3140"/>
                  </a:cubicBezTo>
                  <a:cubicBezTo>
                    <a:pt x="8270" y="3000"/>
                    <a:pt x="7835" y="2936"/>
                    <a:pt x="7398" y="2936"/>
                  </a:cubicBezTo>
                  <a:cubicBezTo>
                    <a:pt x="7022" y="2936"/>
                    <a:pt x="6645" y="2983"/>
                    <a:pt x="6279" y="3072"/>
                  </a:cubicBezTo>
                  <a:cubicBezTo>
                    <a:pt x="4887" y="2116"/>
                    <a:pt x="3536" y="1092"/>
                    <a:pt x="2253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5126454" y="2659777"/>
              <a:ext cx="258423" cy="266542"/>
            </a:xfrm>
            <a:custGeom>
              <a:avLst/>
              <a:gdLst/>
              <a:ahLst/>
              <a:cxnLst/>
              <a:rect l="l" t="t" r="r" b="b"/>
              <a:pathLst>
                <a:path w="6525" h="6730" extrusionOk="0">
                  <a:moveTo>
                    <a:pt x="1420" y="0"/>
                  </a:moveTo>
                  <a:cubicBezTo>
                    <a:pt x="560" y="1092"/>
                    <a:pt x="178" y="2430"/>
                    <a:pt x="0" y="3808"/>
                  </a:cubicBezTo>
                  <a:cubicBezTo>
                    <a:pt x="1706" y="5037"/>
                    <a:pt x="3603" y="5979"/>
                    <a:pt x="5651" y="6729"/>
                  </a:cubicBezTo>
                  <a:lnTo>
                    <a:pt x="6497" y="2525"/>
                  </a:lnTo>
                  <a:cubicBezTo>
                    <a:pt x="6524" y="2157"/>
                    <a:pt x="6333" y="1788"/>
                    <a:pt x="6060" y="1515"/>
                  </a:cubicBezTo>
                  <a:cubicBezTo>
                    <a:pt x="5787" y="1270"/>
                    <a:pt x="5446" y="1079"/>
                    <a:pt x="5077" y="956"/>
                  </a:cubicBezTo>
                  <a:cubicBezTo>
                    <a:pt x="4666" y="816"/>
                    <a:pt x="4231" y="752"/>
                    <a:pt x="3794" y="752"/>
                  </a:cubicBezTo>
                  <a:cubicBezTo>
                    <a:pt x="3418" y="752"/>
                    <a:pt x="3041" y="799"/>
                    <a:pt x="2675" y="888"/>
                  </a:cubicBezTo>
                  <a:cubicBezTo>
                    <a:pt x="2252" y="601"/>
                    <a:pt x="1843" y="314"/>
                    <a:pt x="1420" y="0"/>
                  </a:cubicBezTo>
                  <a:close/>
                </a:path>
              </a:pathLst>
            </a:custGeom>
            <a:solidFill>
              <a:srgbClr val="F6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5126969" y="2761400"/>
              <a:ext cx="196282" cy="155172"/>
            </a:xfrm>
            <a:custGeom>
              <a:avLst/>
              <a:gdLst/>
              <a:ahLst/>
              <a:cxnLst/>
              <a:rect l="l" t="t" r="r" b="b"/>
              <a:pathLst>
                <a:path w="4956" h="3918" extrusionOk="0">
                  <a:moveTo>
                    <a:pt x="219" y="0"/>
                  </a:moveTo>
                  <a:cubicBezTo>
                    <a:pt x="124" y="410"/>
                    <a:pt x="55" y="833"/>
                    <a:pt x="1" y="1256"/>
                  </a:cubicBezTo>
                  <a:cubicBezTo>
                    <a:pt x="1502" y="2334"/>
                    <a:pt x="3167" y="3208"/>
                    <a:pt x="4955" y="3918"/>
                  </a:cubicBezTo>
                  <a:cubicBezTo>
                    <a:pt x="3331" y="2662"/>
                    <a:pt x="1802" y="1311"/>
                    <a:pt x="219" y="0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5237265" y="3418703"/>
              <a:ext cx="275690" cy="1114128"/>
            </a:xfrm>
            <a:custGeom>
              <a:avLst/>
              <a:gdLst/>
              <a:ahLst/>
              <a:cxnLst/>
              <a:rect l="l" t="t" r="r" b="b"/>
              <a:pathLst>
                <a:path w="6961" h="28131" extrusionOk="0">
                  <a:moveTo>
                    <a:pt x="1952" y="0"/>
                  </a:moveTo>
                  <a:cubicBezTo>
                    <a:pt x="1952" y="0"/>
                    <a:pt x="0" y="13185"/>
                    <a:pt x="1024" y="28130"/>
                  </a:cubicBezTo>
                  <a:lnTo>
                    <a:pt x="3412" y="28130"/>
                  </a:lnTo>
                  <a:lnTo>
                    <a:pt x="4859" y="16775"/>
                  </a:lnTo>
                  <a:lnTo>
                    <a:pt x="6893" y="3740"/>
                  </a:lnTo>
                  <a:cubicBezTo>
                    <a:pt x="6893" y="3740"/>
                    <a:pt x="6961" y="601"/>
                    <a:pt x="1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5358333" y="3443574"/>
              <a:ext cx="387060" cy="1088702"/>
            </a:xfrm>
            <a:custGeom>
              <a:avLst/>
              <a:gdLst/>
              <a:ahLst/>
              <a:cxnLst/>
              <a:rect l="l" t="t" r="r" b="b"/>
              <a:pathLst>
                <a:path w="9773" h="27489" extrusionOk="0">
                  <a:moveTo>
                    <a:pt x="0" y="0"/>
                  </a:moveTo>
                  <a:lnTo>
                    <a:pt x="0" y="0"/>
                  </a:lnTo>
                  <a:cubicBezTo>
                    <a:pt x="260" y="1365"/>
                    <a:pt x="2484" y="2921"/>
                    <a:pt x="2484" y="2921"/>
                  </a:cubicBezTo>
                  <a:lnTo>
                    <a:pt x="7371" y="27489"/>
                  </a:lnTo>
                  <a:lnTo>
                    <a:pt x="9746" y="27489"/>
                  </a:lnTo>
                  <a:cubicBezTo>
                    <a:pt x="9773" y="17935"/>
                    <a:pt x="8381" y="328"/>
                    <a:pt x="8381" y="3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5657776" y="4532202"/>
              <a:ext cx="78972" cy="41150"/>
            </a:xfrm>
            <a:custGeom>
              <a:avLst/>
              <a:gdLst/>
              <a:ahLst/>
              <a:cxnLst/>
              <a:rect l="l" t="t" r="r" b="b"/>
              <a:pathLst>
                <a:path w="1994" h="1039" extrusionOk="0">
                  <a:moveTo>
                    <a:pt x="1" y="1"/>
                  </a:moveTo>
                  <a:lnTo>
                    <a:pt x="96" y="1038"/>
                  </a:lnTo>
                  <a:lnTo>
                    <a:pt x="1994" y="1038"/>
                  </a:lnTo>
                  <a:lnTo>
                    <a:pt x="1994" y="1"/>
                  </a:ln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5285898" y="4532202"/>
              <a:ext cx="78972" cy="41150"/>
            </a:xfrm>
            <a:custGeom>
              <a:avLst/>
              <a:gdLst/>
              <a:ahLst/>
              <a:cxnLst/>
              <a:rect l="l" t="t" r="r" b="b"/>
              <a:pathLst>
                <a:path w="1994" h="1039" extrusionOk="0">
                  <a:moveTo>
                    <a:pt x="0" y="1"/>
                  </a:moveTo>
                  <a:lnTo>
                    <a:pt x="110" y="1038"/>
                  </a:lnTo>
                  <a:lnTo>
                    <a:pt x="1993" y="1038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5351284" y="3418149"/>
              <a:ext cx="339534" cy="84279"/>
            </a:xfrm>
            <a:custGeom>
              <a:avLst/>
              <a:gdLst/>
              <a:ahLst/>
              <a:cxnLst/>
              <a:rect l="l" t="t" r="r" b="b"/>
              <a:pathLst>
                <a:path w="8573" h="2128" extrusionOk="0">
                  <a:moveTo>
                    <a:pt x="8463" y="1"/>
                  </a:moveTo>
                  <a:lnTo>
                    <a:pt x="1" y="437"/>
                  </a:lnTo>
                  <a:cubicBezTo>
                    <a:pt x="110" y="970"/>
                    <a:pt x="506" y="1529"/>
                    <a:pt x="943" y="2007"/>
                  </a:cubicBezTo>
                  <a:cubicBezTo>
                    <a:pt x="1656" y="2088"/>
                    <a:pt x="2375" y="2128"/>
                    <a:pt x="3097" y="2128"/>
                  </a:cubicBezTo>
                  <a:cubicBezTo>
                    <a:pt x="4927" y="2128"/>
                    <a:pt x="6771" y="1873"/>
                    <a:pt x="8572" y="1393"/>
                  </a:cubicBezTo>
                  <a:cubicBezTo>
                    <a:pt x="8531" y="983"/>
                    <a:pt x="8463" y="1"/>
                    <a:pt x="84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5636707" y="4564637"/>
              <a:ext cx="158974" cy="100042"/>
            </a:xfrm>
            <a:custGeom>
              <a:avLst/>
              <a:gdLst/>
              <a:ahLst/>
              <a:cxnLst/>
              <a:rect l="l" t="t" r="r" b="b"/>
              <a:pathLst>
                <a:path w="4014" h="2526" extrusionOk="0">
                  <a:moveTo>
                    <a:pt x="2730" y="1"/>
                  </a:moveTo>
                  <a:lnTo>
                    <a:pt x="506" y="69"/>
                  </a:lnTo>
                  <a:cubicBezTo>
                    <a:pt x="233" y="847"/>
                    <a:pt x="82" y="1693"/>
                    <a:pt x="1" y="2526"/>
                  </a:cubicBezTo>
                  <a:lnTo>
                    <a:pt x="4013" y="2526"/>
                  </a:lnTo>
                  <a:cubicBezTo>
                    <a:pt x="3781" y="1584"/>
                    <a:pt x="3344" y="697"/>
                    <a:pt x="2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5634529" y="4664637"/>
              <a:ext cx="163846" cy="21664"/>
            </a:xfrm>
            <a:custGeom>
              <a:avLst/>
              <a:gdLst/>
              <a:ahLst/>
              <a:cxnLst/>
              <a:rect l="l" t="t" r="r" b="b"/>
              <a:pathLst>
                <a:path w="4137" h="547" extrusionOk="0">
                  <a:moveTo>
                    <a:pt x="56" y="1"/>
                  </a:moveTo>
                  <a:cubicBezTo>
                    <a:pt x="28" y="96"/>
                    <a:pt x="15" y="206"/>
                    <a:pt x="15" y="301"/>
                  </a:cubicBezTo>
                  <a:cubicBezTo>
                    <a:pt x="1" y="424"/>
                    <a:pt x="96" y="547"/>
                    <a:pt x="219" y="547"/>
                  </a:cubicBezTo>
                  <a:lnTo>
                    <a:pt x="3891" y="547"/>
                  </a:lnTo>
                  <a:cubicBezTo>
                    <a:pt x="4027" y="547"/>
                    <a:pt x="4137" y="410"/>
                    <a:pt x="4096" y="274"/>
                  </a:cubicBezTo>
                  <a:cubicBezTo>
                    <a:pt x="4082" y="192"/>
                    <a:pt x="4068" y="83"/>
                    <a:pt x="4041" y="1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5101583" y="4564637"/>
              <a:ext cx="288681" cy="100042"/>
            </a:xfrm>
            <a:custGeom>
              <a:avLst/>
              <a:gdLst/>
              <a:ahLst/>
              <a:cxnLst/>
              <a:rect l="l" t="t" r="r" b="b"/>
              <a:pathLst>
                <a:path w="7289" h="2526" extrusionOk="0">
                  <a:moveTo>
                    <a:pt x="4559" y="1"/>
                  </a:moveTo>
                  <a:cubicBezTo>
                    <a:pt x="3945" y="697"/>
                    <a:pt x="219" y="1584"/>
                    <a:pt x="0" y="2526"/>
                  </a:cubicBezTo>
                  <a:lnTo>
                    <a:pt x="7289" y="2526"/>
                  </a:lnTo>
                  <a:cubicBezTo>
                    <a:pt x="7193" y="1693"/>
                    <a:pt x="7029" y="847"/>
                    <a:pt x="6770" y="69"/>
                  </a:cubicBezTo>
                  <a:lnTo>
                    <a:pt x="4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5098335" y="4664637"/>
              <a:ext cx="292998" cy="21664"/>
            </a:xfrm>
            <a:custGeom>
              <a:avLst/>
              <a:gdLst/>
              <a:ahLst/>
              <a:cxnLst/>
              <a:rect l="l" t="t" r="r" b="b"/>
              <a:pathLst>
                <a:path w="7398" h="547" extrusionOk="0">
                  <a:moveTo>
                    <a:pt x="82" y="1"/>
                  </a:moveTo>
                  <a:cubicBezTo>
                    <a:pt x="69" y="83"/>
                    <a:pt x="41" y="192"/>
                    <a:pt x="28" y="274"/>
                  </a:cubicBezTo>
                  <a:cubicBezTo>
                    <a:pt x="0" y="410"/>
                    <a:pt x="96" y="547"/>
                    <a:pt x="232" y="547"/>
                  </a:cubicBezTo>
                  <a:lnTo>
                    <a:pt x="7180" y="547"/>
                  </a:lnTo>
                  <a:cubicBezTo>
                    <a:pt x="7302" y="547"/>
                    <a:pt x="7398" y="424"/>
                    <a:pt x="7384" y="301"/>
                  </a:cubicBezTo>
                  <a:cubicBezTo>
                    <a:pt x="7384" y="206"/>
                    <a:pt x="7371" y="96"/>
                    <a:pt x="7343" y="1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5666172" y="3990819"/>
              <a:ext cx="58853" cy="134103"/>
            </a:xfrm>
            <a:custGeom>
              <a:avLst/>
              <a:gdLst/>
              <a:ahLst/>
              <a:cxnLst/>
              <a:rect l="l" t="t" r="r" b="b"/>
              <a:pathLst>
                <a:path w="1486" h="3386" extrusionOk="0">
                  <a:moveTo>
                    <a:pt x="1413" y="1"/>
                  </a:moveTo>
                  <a:cubicBezTo>
                    <a:pt x="1394" y="1"/>
                    <a:pt x="1377" y="11"/>
                    <a:pt x="1372" y="36"/>
                  </a:cubicBezTo>
                  <a:cubicBezTo>
                    <a:pt x="1195" y="595"/>
                    <a:pt x="1031" y="1182"/>
                    <a:pt x="812" y="1728"/>
                  </a:cubicBezTo>
                  <a:cubicBezTo>
                    <a:pt x="580" y="2260"/>
                    <a:pt x="294" y="2765"/>
                    <a:pt x="21" y="3284"/>
                  </a:cubicBezTo>
                  <a:cubicBezTo>
                    <a:pt x="1" y="3335"/>
                    <a:pt x="41" y="3386"/>
                    <a:pt x="74" y="3386"/>
                  </a:cubicBezTo>
                  <a:cubicBezTo>
                    <a:pt x="85" y="3386"/>
                    <a:pt x="96" y="3380"/>
                    <a:pt x="103" y="3366"/>
                  </a:cubicBezTo>
                  <a:cubicBezTo>
                    <a:pt x="471" y="2902"/>
                    <a:pt x="717" y="2342"/>
                    <a:pt x="949" y="1796"/>
                  </a:cubicBezTo>
                  <a:cubicBezTo>
                    <a:pt x="1181" y="1250"/>
                    <a:pt x="1372" y="664"/>
                    <a:pt x="1468" y="77"/>
                  </a:cubicBezTo>
                  <a:cubicBezTo>
                    <a:pt x="1485" y="33"/>
                    <a:pt x="1447" y="1"/>
                    <a:pt x="1413" y="1"/>
                  </a:cubicBezTo>
                  <a:close/>
                </a:path>
              </a:pathLst>
            </a:custGeom>
            <a:solidFill>
              <a:srgbClr val="FFB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5282096" y="2695578"/>
              <a:ext cx="465478" cy="778951"/>
            </a:xfrm>
            <a:custGeom>
              <a:avLst/>
              <a:gdLst/>
              <a:ahLst/>
              <a:cxnLst/>
              <a:rect l="l" t="t" r="r" b="b"/>
              <a:pathLst>
                <a:path w="11753" h="19668" extrusionOk="0">
                  <a:moveTo>
                    <a:pt x="5727" y="1"/>
                  </a:moveTo>
                  <a:cubicBezTo>
                    <a:pt x="4498" y="1"/>
                    <a:pt x="3261" y="211"/>
                    <a:pt x="2130" y="680"/>
                  </a:cubicBezTo>
                  <a:cubicBezTo>
                    <a:pt x="1475" y="953"/>
                    <a:pt x="1052" y="1553"/>
                    <a:pt x="1025" y="2236"/>
                  </a:cubicBezTo>
                  <a:cubicBezTo>
                    <a:pt x="765" y="7217"/>
                    <a:pt x="520" y="12650"/>
                    <a:pt x="520" y="17700"/>
                  </a:cubicBezTo>
                  <a:cubicBezTo>
                    <a:pt x="547" y="18409"/>
                    <a:pt x="1" y="19024"/>
                    <a:pt x="683" y="19215"/>
                  </a:cubicBezTo>
                  <a:cubicBezTo>
                    <a:pt x="1858" y="19519"/>
                    <a:pt x="3283" y="19667"/>
                    <a:pt x="4755" y="19667"/>
                  </a:cubicBezTo>
                  <a:cubicBezTo>
                    <a:pt x="6720" y="19667"/>
                    <a:pt x="8768" y="19402"/>
                    <a:pt x="10415" y="18887"/>
                  </a:cubicBezTo>
                  <a:cubicBezTo>
                    <a:pt x="10743" y="18792"/>
                    <a:pt x="10715" y="18314"/>
                    <a:pt x="10688" y="17986"/>
                  </a:cubicBezTo>
                  <a:cubicBezTo>
                    <a:pt x="10510" y="12936"/>
                    <a:pt x="10824" y="7818"/>
                    <a:pt x="11616" y="2823"/>
                  </a:cubicBezTo>
                  <a:cubicBezTo>
                    <a:pt x="11753" y="1949"/>
                    <a:pt x="11234" y="1089"/>
                    <a:pt x="10401" y="816"/>
                  </a:cubicBezTo>
                  <a:cubicBezTo>
                    <a:pt x="9105" y="407"/>
                    <a:pt x="7794" y="106"/>
                    <a:pt x="6443" y="24"/>
                  </a:cubicBezTo>
                  <a:cubicBezTo>
                    <a:pt x="6205" y="9"/>
                    <a:pt x="5966" y="1"/>
                    <a:pt x="5727" y="1"/>
                  </a:cubicBezTo>
                  <a:close/>
                </a:path>
              </a:pathLst>
            </a:custGeom>
            <a:solidFill>
              <a:srgbClr val="F6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5475084" y="2570035"/>
              <a:ext cx="103290" cy="174420"/>
            </a:xfrm>
            <a:custGeom>
              <a:avLst/>
              <a:gdLst/>
              <a:ahLst/>
              <a:cxnLst/>
              <a:rect l="l" t="t" r="r" b="b"/>
              <a:pathLst>
                <a:path w="2608" h="4404" extrusionOk="0">
                  <a:moveTo>
                    <a:pt x="2498" y="1"/>
                  </a:moveTo>
                  <a:lnTo>
                    <a:pt x="2498" y="1"/>
                  </a:lnTo>
                  <a:cubicBezTo>
                    <a:pt x="1543" y="301"/>
                    <a:pt x="683" y="779"/>
                    <a:pt x="82" y="1570"/>
                  </a:cubicBezTo>
                  <a:cubicBezTo>
                    <a:pt x="110" y="2321"/>
                    <a:pt x="82" y="3003"/>
                    <a:pt x="14" y="3740"/>
                  </a:cubicBezTo>
                  <a:cubicBezTo>
                    <a:pt x="1" y="4041"/>
                    <a:pt x="219" y="4327"/>
                    <a:pt x="533" y="4382"/>
                  </a:cubicBezTo>
                  <a:cubicBezTo>
                    <a:pt x="642" y="4397"/>
                    <a:pt x="754" y="4404"/>
                    <a:pt x="865" y="4404"/>
                  </a:cubicBezTo>
                  <a:cubicBezTo>
                    <a:pt x="1380" y="4404"/>
                    <a:pt x="1906" y="4250"/>
                    <a:pt x="2321" y="3959"/>
                  </a:cubicBezTo>
                  <a:cubicBezTo>
                    <a:pt x="2512" y="3822"/>
                    <a:pt x="2607" y="3590"/>
                    <a:pt x="2580" y="3372"/>
                  </a:cubicBezTo>
                  <a:cubicBezTo>
                    <a:pt x="2430" y="2253"/>
                    <a:pt x="2403" y="1120"/>
                    <a:pt x="2498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5474530" y="2570035"/>
              <a:ext cx="98418" cy="165985"/>
            </a:xfrm>
            <a:custGeom>
              <a:avLst/>
              <a:gdLst/>
              <a:ahLst/>
              <a:cxnLst/>
              <a:rect l="l" t="t" r="r" b="b"/>
              <a:pathLst>
                <a:path w="2485" h="4191" extrusionOk="0">
                  <a:moveTo>
                    <a:pt x="2485" y="1"/>
                  </a:moveTo>
                  <a:lnTo>
                    <a:pt x="2485" y="1"/>
                  </a:lnTo>
                  <a:cubicBezTo>
                    <a:pt x="1557" y="287"/>
                    <a:pt x="697" y="765"/>
                    <a:pt x="83" y="1557"/>
                  </a:cubicBezTo>
                  <a:cubicBezTo>
                    <a:pt x="96" y="2307"/>
                    <a:pt x="83" y="3003"/>
                    <a:pt x="1" y="3713"/>
                  </a:cubicBezTo>
                  <a:cubicBezTo>
                    <a:pt x="1" y="3891"/>
                    <a:pt x="69" y="4082"/>
                    <a:pt x="192" y="4191"/>
                  </a:cubicBezTo>
                  <a:cubicBezTo>
                    <a:pt x="1243" y="3713"/>
                    <a:pt x="2007" y="2608"/>
                    <a:pt x="2444" y="1434"/>
                  </a:cubicBezTo>
                  <a:cubicBezTo>
                    <a:pt x="2444" y="956"/>
                    <a:pt x="2458" y="478"/>
                    <a:pt x="2485" y="1"/>
                  </a:cubicBezTo>
                  <a:close/>
                </a:path>
              </a:pathLst>
            </a:custGeom>
            <a:solidFill>
              <a:srgbClr val="FFD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5391838" y="2391263"/>
              <a:ext cx="210857" cy="172203"/>
            </a:xfrm>
            <a:custGeom>
              <a:avLst/>
              <a:gdLst/>
              <a:ahLst/>
              <a:cxnLst/>
              <a:rect l="l" t="t" r="r" b="b"/>
              <a:pathLst>
                <a:path w="5324" h="4348" extrusionOk="0">
                  <a:moveTo>
                    <a:pt x="1947" y="1"/>
                  </a:moveTo>
                  <a:cubicBezTo>
                    <a:pt x="1817" y="1"/>
                    <a:pt x="1687" y="8"/>
                    <a:pt x="1557" y="24"/>
                  </a:cubicBezTo>
                  <a:cubicBezTo>
                    <a:pt x="1133" y="79"/>
                    <a:pt x="697" y="215"/>
                    <a:pt x="410" y="529"/>
                  </a:cubicBezTo>
                  <a:cubicBezTo>
                    <a:pt x="83" y="898"/>
                    <a:pt x="1" y="1430"/>
                    <a:pt x="1" y="1921"/>
                  </a:cubicBezTo>
                  <a:cubicBezTo>
                    <a:pt x="1" y="2495"/>
                    <a:pt x="274" y="2563"/>
                    <a:pt x="669" y="2986"/>
                  </a:cubicBezTo>
                  <a:cubicBezTo>
                    <a:pt x="1038" y="3395"/>
                    <a:pt x="1488" y="4119"/>
                    <a:pt x="2034" y="4228"/>
                  </a:cubicBezTo>
                  <a:cubicBezTo>
                    <a:pt x="2505" y="4310"/>
                    <a:pt x="2962" y="4347"/>
                    <a:pt x="3420" y="4347"/>
                  </a:cubicBezTo>
                  <a:cubicBezTo>
                    <a:pt x="3877" y="4347"/>
                    <a:pt x="4334" y="4310"/>
                    <a:pt x="4805" y="4242"/>
                  </a:cubicBezTo>
                  <a:cubicBezTo>
                    <a:pt x="4941" y="3750"/>
                    <a:pt x="5051" y="3259"/>
                    <a:pt x="5187" y="2768"/>
                  </a:cubicBezTo>
                  <a:cubicBezTo>
                    <a:pt x="5255" y="2522"/>
                    <a:pt x="5324" y="2235"/>
                    <a:pt x="5283" y="1990"/>
                  </a:cubicBezTo>
                  <a:cubicBezTo>
                    <a:pt x="5228" y="1730"/>
                    <a:pt x="5023" y="1471"/>
                    <a:pt x="4750" y="1471"/>
                  </a:cubicBezTo>
                  <a:cubicBezTo>
                    <a:pt x="4128" y="556"/>
                    <a:pt x="3047" y="1"/>
                    <a:pt x="1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6"/>
            <p:cNvSpPr/>
            <p:nvPr/>
          </p:nvSpPr>
          <p:spPr>
            <a:xfrm>
              <a:off x="5404273" y="2406352"/>
              <a:ext cx="191411" cy="156994"/>
            </a:xfrm>
            <a:custGeom>
              <a:avLst/>
              <a:gdLst/>
              <a:ahLst/>
              <a:cxnLst/>
              <a:rect l="l" t="t" r="r" b="b"/>
              <a:pathLst>
                <a:path w="4833" h="3964" extrusionOk="0">
                  <a:moveTo>
                    <a:pt x="1798" y="0"/>
                  </a:moveTo>
                  <a:cubicBezTo>
                    <a:pt x="1672" y="0"/>
                    <a:pt x="1546" y="8"/>
                    <a:pt x="1420" y="25"/>
                  </a:cubicBezTo>
                  <a:cubicBezTo>
                    <a:pt x="1024" y="66"/>
                    <a:pt x="628" y="189"/>
                    <a:pt x="369" y="476"/>
                  </a:cubicBezTo>
                  <a:cubicBezTo>
                    <a:pt x="69" y="817"/>
                    <a:pt x="1" y="1295"/>
                    <a:pt x="1" y="1745"/>
                  </a:cubicBezTo>
                  <a:cubicBezTo>
                    <a:pt x="1" y="2277"/>
                    <a:pt x="233" y="2346"/>
                    <a:pt x="615" y="2728"/>
                  </a:cubicBezTo>
                  <a:cubicBezTo>
                    <a:pt x="956" y="3110"/>
                    <a:pt x="1352" y="3779"/>
                    <a:pt x="1857" y="3861"/>
                  </a:cubicBezTo>
                  <a:cubicBezTo>
                    <a:pt x="2273" y="3929"/>
                    <a:pt x="2686" y="3963"/>
                    <a:pt x="3101" y="3963"/>
                  </a:cubicBezTo>
                  <a:cubicBezTo>
                    <a:pt x="3515" y="3963"/>
                    <a:pt x="3931" y="3929"/>
                    <a:pt x="4355" y="3861"/>
                  </a:cubicBezTo>
                  <a:lnTo>
                    <a:pt x="4709" y="2523"/>
                  </a:lnTo>
                  <a:cubicBezTo>
                    <a:pt x="4778" y="2291"/>
                    <a:pt x="4832" y="2045"/>
                    <a:pt x="4791" y="1813"/>
                  </a:cubicBezTo>
                  <a:cubicBezTo>
                    <a:pt x="4737" y="1568"/>
                    <a:pt x="4559" y="1349"/>
                    <a:pt x="4314" y="1349"/>
                  </a:cubicBezTo>
                  <a:cubicBezTo>
                    <a:pt x="3756" y="514"/>
                    <a:pt x="2791" y="0"/>
                    <a:pt x="1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6"/>
            <p:cNvSpPr/>
            <p:nvPr/>
          </p:nvSpPr>
          <p:spPr>
            <a:xfrm>
              <a:off x="5408075" y="2454748"/>
              <a:ext cx="198421" cy="216006"/>
            </a:xfrm>
            <a:custGeom>
              <a:avLst/>
              <a:gdLst/>
              <a:ahLst/>
              <a:cxnLst/>
              <a:rect l="l" t="t" r="r" b="b"/>
              <a:pathLst>
                <a:path w="5010" h="5454" extrusionOk="0">
                  <a:moveTo>
                    <a:pt x="1932" y="1"/>
                  </a:moveTo>
                  <a:cubicBezTo>
                    <a:pt x="1492" y="1"/>
                    <a:pt x="1052" y="66"/>
                    <a:pt x="655" y="196"/>
                  </a:cubicBezTo>
                  <a:cubicBezTo>
                    <a:pt x="478" y="250"/>
                    <a:pt x="355" y="387"/>
                    <a:pt x="314" y="537"/>
                  </a:cubicBezTo>
                  <a:cubicBezTo>
                    <a:pt x="273" y="728"/>
                    <a:pt x="232" y="933"/>
                    <a:pt x="205" y="1083"/>
                  </a:cubicBezTo>
                  <a:cubicBezTo>
                    <a:pt x="0" y="2652"/>
                    <a:pt x="655" y="5437"/>
                    <a:pt x="1501" y="5450"/>
                  </a:cubicBezTo>
                  <a:cubicBezTo>
                    <a:pt x="1553" y="5452"/>
                    <a:pt x="1604" y="5453"/>
                    <a:pt x="1654" y="5453"/>
                  </a:cubicBezTo>
                  <a:cubicBezTo>
                    <a:pt x="3367" y="5453"/>
                    <a:pt x="3762" y="4326"/>
                    <a:pt x="4067" y="3212"/>
                  </a:cubicBezTo>
                  <a:cubicBezTo>
                    <a:pt x="4067" y="3239"/>
                    <a:pt x="4190" y="3307"/>
                    <a:pt x="4327" y="3307"/>
                  </a:cubicBezTo>
                  <a:cubicBezTo>
                    <a:pt x="4463" y="3307"/>
                    <a:pt x="4627" y="3130"/>
                    <a:pt x="4709" y="3035"/>
                  </a:cubicBezTo>
                  <a:cubicBezTo>
                    <a:pt x="4845" y="2830"/>
                    <a:pt x="5009" y="2489"/>
                    <a:pt x="4845" y="2243"/>
                  </a:cubicBezTo>
                  <a:cubicBezTo>
                    <a:pt x="4751" y="2090"/>
                    <a:pt x="4591" y="2000"/>
                    <a:pt x="4435" y="2000"/>
                  </a:cubicBezTo>
                  <a:cubicBezTo>
                    <a:pt x="4298" y="2000"/>
                    <a:pt x="4164" y="2070"/>
                    <a:pt x="4081" y="2229"/>
                  </a:cubicBezTo>
                  <a:cubicBezTo>
                    <a:pt x="4095" y="1642"/>
                    <a:pt x="3917" y="1124"/>
                    <a:pt x="3699" y="591"/>
                  </a:cubicBezTo>
                  <a:cubicBezTo>
                    <a:pt x="3644" y="414"/>
                    <a:pt x="3494" y="277"/>
                    <a:pt x="3330" y="237"/>
                  </a:cubicBezTo>
                  <a:cubicBezTo>
                    <a:pt x="2901" y="79"/>
                    <a:pt x="2416" y="1"/>
                    <a:pt x="1932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5426966" y="2540292"/>
              <a:ext cx="144915" cy="129904"/>
            </a:xfrm>
            <a:custGeom>
              <a:avLst/>
              <a:gdLst/>
              <a:ahLst/>
              <a:cxnLst/>
              <a:rect l="l" t="t" r="r" b="b"/>
              <a:pathLst>
                <a:path w="3659" h="3280" extrusionOk="0">
                  <a:moveTo>
                    <a:pt x="3659" y="1"/>
                  </a:moveTo>
                  <a:lnTo>
                    <a:pt x="3659" y="1"/>
                  </a:lnTo>
                  <a:cubicBezTo>
                    <a:pt x="3372" y="506"/>
                    <a:pt x="3072" y="1011"/>
                    <a:pt x="2772" y="1489"/>
                  </a:cubicBezTo>
                  <a:cubicBezTo>
                    <a:pt x="2432" y="1394"/>
                    <a:pt x="2081" y="1347"/>
                    <a:pt x="1731" y="1347"/>
                  </a:cubicBezTo>
                  <a:cubicBezTo>
                    <a:pt x="1123" y="1347"/>
                    <a:pt x="521" y="1490"/>
                    <a:pt x="1" y="1775"/>
                  </a:cubicBezTo>
                  <a:cubicBezTo>
                    <a:pt x="246" y="2608"/>
                    <a:pt x="615" y="3263"/>
                    <a:pt x="1024" y="3277"/>
                  </a:cubicBezTo>
                  <a:cubicBezTo>
                    <a:pt x="1078" y="3279"/>
                    <a:pt x="1131" y="3280"/>
                    <a:pt x="1182" y="3280"/>
                  </a:cubicBezTo>
                  <a:cubicBezTo>
                    <a:pt x="2812" y="3280"/>
                    <a:pt x="3232" y="2247"/>
                    <a:pt x="3536" y="1188"/>
                  </a:cubicBezTo>
                  <a:lnTo>
                    <a:pt x="36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5566965" y="2533956"/>
              <a:ext cx="39526" cy="54496"/>
            </a:xfrm>
            <a:custGeom>
              <a:avLst/>
              <a:gdLst/>
              <a:ahLst/>
              <a:cxnLst/>
              <a:rect l="l" t="t" r="r" b="b"/>
              <a:pathLst>
                <a:path w="998" h="1376" extrusionOk="0">
                  <a:moveTo>
                    <a:pt x="417" y="1"/>
                  </a:moveTo>
                  <a:cubicBezTo>
                    <a:pt x="330" y="1"/>
                    <a:pt x="246" y="29"/>
                    <a:pt x="178" y="93"/>
                  </a:cubicBezTo>
                  <a:cubicBezTo>
                    <a:pt x="151" y="120"/>
                    <a:pt x="137" y="147"/>
                    <a:pt x="124" y="175"/>
                  </a:cubicBezTo>
                  <a:lnTo>
                    <a:pt x="1" y="1376"/>
                  </a:lnTo>
                  <a:lnTo>
                    <a:pt x="1" y="1376"/>
                  </a:lnTo>
                  <a:lnTo>
                    <a:pt x="55" y="1212"/>
                  </a:lnTo>
                  <a:cubicBezTo>
                    <a:pt x="55" y="1239"/>
                    <a:pt x="178" y="1307"/>
                    <a:pt x="315" y="1307"/>
                  </a:cubicBezTo>
                  <a:cubicBezTo>
                    <a:pt x="438" y="1307"/>
                    <a:pt x="615" y="1130"/>
                    <a:pt x="697" y="1035"/>
                  </a:cubicBezTo>
                  <a:cubicBezTo>
                    <a:pt x="833" y="802"/>
                    <a:pt x="997" y="489"/>
                    <a:pt x="833" y="243"/>
                  </a:cubicBezTo>
                  <a:cubicBezTo>
                    <a:pt x="737" y="94"/>
                    <a:pt x="573" y="1"/>
                    <a:pt x="417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5411283" y="2454748"/>
              <a:ext cx="159727" cy="156400"/>
            </a:xfrm>
            <a:custGeom>
              <a:avLst/>
              <a:gdLst/>
              <a:ahLst/>
              <a:cxnLst/>
              <a:rect l="l" t="t" r="r" b="b"/>
              <a:pathLst>
                <a:path w="4033" h="3949" extrusionOk="0">
                  <a:moveTo>
                    <a:pt x="4027" y="2134"/>
                  </a:moveTo>
                  <a:lnTo>
                    <a:pt x="4027" y="2174"/>
                  </a:lnTo>
                  <a:lnTo>
                    <a:pt x="4027" y="2174"/>
                  </a:lnTo>
                  <a:cubicBezTo>
                    <a:pt x="4032" y="2163"/>
                    <a:pt x="4033" y="2150"/>
                    <a:pt x="4027" y="2134"/>
                  </a:cubicBezTo>
                  <a:close/>
                  <a:moveTo>
                    <a:pt x="4027" y="2174"/>
                  </a:moveTo>
                  <a:cubicBezTo>
                    <a:pt x="4027" y="2175"/>
                    <a:pt x="4027" y="2176"/>
                    <a:pt x="4026" y="2177"/>
                  </a:cubicBezTo>
                  <a:lnTo>
                    <a:pt x="4026" y="2177"/>
                  </a:lnTo>
                  <a:cubicBezTo>
                    <a:pt x="4027" y="2176"/>
                    <a:pt x="4027" y="2175"/>
                    <a:pt x="4027" y="2175"/>
                  </a:cubicBezTo>
                  <a:lnTo>
                    <a:pt x="4027" y="2174"/>
                  </a:lnTo>
                  <a:close/>
                  <a:moveTo>
                    <a:pt x="4026" y="2177"/>
                  </a:moveTo>
                  <a:cubicBezTo>
                    <a:pt x="4018" y="2191"/>
                    <a:pt x="4009" y="2206"/>
                    <a:pt x="4000" y="2221"/>
                  </a:cubicBezTo>
                  <a:lnTo>
                    <a:pt x="4000" y="2221"/>
                  </a:lnTo>
                  <a:cubicBezTo>
                    <a:pt x="4000" y="2224"/>
                    <a:pt x="4000" y="2227"/>
                    <a:pt x="4000" y="2229"/>
                  </a:cubicBezTo>
                  <a:cubicBezTo>
                    <a:pt x="4008" y="2206"/>
                    <a:pt x="4020" y="2192"/>
                    <a:pt x="4026" y="2177"/>
                  </a:cubicBezTo>
                  <a:close/>
                  <a:moveTo>
                    <a:pt x="1851" y="1"/>
                  </a:moveTo>
                  <a:cubicBezTo>
                    <a:pt x="1411" y="1"/>
                    <a:pt x="971" y="66"/>
                    <a:pt x="574" y="196"/>
                  </a:cubicBezTo>
                  <a:cubicBezTo>
                    <a:pt x="397" y="250"/>
                    <a:pt x="274" y="387"/>
                    <a:pt x="233" y="537"/>
                  </a:cubicBezTo>
                  <a:cubicBezTo>
                    <a:pt x="178" y="728"/>
                    <a:pt x="124" y="933"/>
                    <a:pt x="110" y="1083"/>
                  </a:cubicBezTo>
                  <a:cubicBezTo>
                    <a:pt x="1" y="1902"/>
                    <a:pt x="124" y="3048"/>
                    <a:pt x="383" y="3949"/>
                  </a:cubicBezTo>
                  <a:cubicBezTo>
                    <a:pt x="912" y="3663"/>
                    <a:pt x="1517" y="3520"/>
                    <a:pt x="2119" y="3520"/>
                  </a:cubicBezTo>
                  <a:cubicBezTo>
                    <a:pt x="2466" y="3520"/>
                    <a:pt x="2811" y="3568"/>
                    <a:pt x="3140" y="3662"/>
                  </a:cubicBezTo>
                  <a:cubicBezTo>
                    <a:pt x="3431" y="3173"/>
                    <a:pt x="3722" y="2697"/>
                    <a:pt x="4000" y="2221"/>
                  </a:cubicBezTo>
                  <a:lnTo>
                    <a:pt x="4000" y="2221"/>
                  </a:lnTo>
                  <a:cubicBezTo>
                    <a:pt x="4012" y="1638"/>
                    <a:pt x="3835" y="1121"/>
                    <a:pt x="3618" y="591"/>
                  </a:cubicBezTo>
                  <a:cubicBezTo>
                    <a:pt x="3563" y="414"/>
                    <a:pt x="3413" y="277"/>
                    <a:pt x="3249" y="237"/>
                  </a:cubicBezTo>
                  <a:cubicBezTo>
                    <a:pt x="2820" y="79"/>
                    <a:pt x="2335" y="1"/>
                    <a:pt x="1851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5572391" y="2537599"/>
              <a:ext cx="2178" cy="3287"/>
            </a:xfrm>
            <a:custGeom>
              <a:avLst/>
              <a:gdLst/>
              <a:ahLst/>
              <a:cxnLst/>
              <a:rect l="l" t="t" r="r" b="b"/>
              <a:pathLst>
                <a:path w="55" h="83" extrusionOk="0">
                  <a:moveTo>
                    <a:pt x="55" y="1"/>
                  </a:moveTo>
                  <a:lnTo>
                    <a:pt x="55" y="1"/>
                  </a:lnTo>
                  <a:cubicBezTo>
                    <a:pt x="14" y="14"/>
                    <a:pt x="0" y="28"/>
                    <a:pt x="0" y="55"/>
                  </a:cubicBezTo>
                  <a:lnTo>
                    <a:pt x="0" y="83"/>
                  </a:lnTo>
                  <a:cubicBezTo>
                    <a:pt x="14" y="55"/>
                    <a:pt x="41" y="28"/>
                    <a:pt x="55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6"/>
            <p:cNvSpPr/>
            <p:nvPr/>
          </p:nvSpPr>
          <p:spPr>
            <a:xfrm>
              <a:off x="5481025" y="2494629"/>
              <a:ext cx="53031" cy="19288"/>
            </a:xfrm>
            <a:custGeom>
              <a:avLst/>
              <a:gdLst/>
              <a:ahLst/>
              <a:cxnLst/>
              <a:rect l="l" t="t" r="r" b="b"/>
              <a:pathLst>
                <a:path w="1339" h="487" extrusionOk="0">
                  <a:moveTo>
                    <a:pt x="449" y="0"/>
                  </a:moveTo>
                  <a:cubicBezTo>
                    <a:pt x="285" y="0"/>
                    <a:pt x="136" y="44"/>
                    <a:pt x="42" y="158"/>
                  </a:cubicBezTo>
                  <a:cubicBezTo>
                    <a:pt x="1" y="226"/>
                    <a:pt x="1" y="335"/>
                    <a:pt x="96" y="335"/>
                  </a:cubicBezTo>
                  <a:cubicBezTo>
                    <a:pt x="108" y="337"/>
                    <a:pt x="120" y="337"/>
                    <a:pt x="132" y="337"/>
                  </a:cubicBezTo>
                  <a:cubicBezTo>
                    <a:pt x="230" y="337"/>
                    <a:pt x="328" y="293"/>
                    <a:pt x="437" y="280"/>
                  </a:cubicBezTo>
                  <a:cubicBezTo>
                    <a:pt x="483" y="275"/>
                    <a:pt x="530" y="272"/>
                    <a:pt x="579" y="272"/>
                  </a:cubicBezTo>
                  <a:cubicBezTo>
                    <a:pt x="648" y="272"/>
                    <a:pt x="720" y="278"/>
                    <a:pt x="792" y="294"/>
                  </a:cubicBezTo>
                  <a:cubicBezTo>
                    <a:pt x="888" y="321"/>
                    <a:pt x="983" y="349"/>
                    <a:pt x="1065" y="403"/>
                  </a:cubicBezTo>
                  <a:cubicBezTo>
                    <a:pt x="1127" y="428"/>
                    <a:pt x="1190" y="487"/>
                    <a:pt x="1262" y="487"/>
                  </a:cubicBezTo>
                  <a:cubicBezTo>
                    <a:pt x="1269" y="487"/>
                    <a:pt x="1276" y="486"/>
                    <a:pt x="1284" y="485"/>
                  </a:cubicBezTo>
                  <a:cubicBezTo>
                    <a:pt x="1325" y="485"/>
                    <a:pt x="1338" y="458"/>
                    <a:pt x="1338" y="417"/>
                  </a:cubicBezTo>
                  <a:cubicBezTo>
                    <a:pt x="1338" y="349"/>
                    <a:pt x="1284" y="294"/>
                    <a:pt x="1229" y="267"/>
                  </a:cubicBezTo>
                  <a:cubicBezTo>
                    <a:pt x="1072" y="136"/>
                    <a:pt x="738" y="0"/>
                    <a:pt x="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5496708" y="2519223"/>
              <a:ext cx="11406" cy="13030"/>
            </a:xfrm>
            <a:custGeom>
              <a:avLst/>
              <a:gdLst/>
              <a:ahLst/>
              <a:cxnLst/>
              <a:rect l="l" t="t" r="r" b="b"/>
              <a:pathLst>
                <a:path w="288" h="329" extrusionOk="0">
                  <a:moveTo>
                    <a:pt x="151" y="1"/>
                  </a:moveTo>
                  <a:cubicBezTo>
                    <a:pt x="137" y="1"/>
                    <a:pt x="123" y="1"/>
                    <a:pt x="110" y="14"/>
                  </a:cubicBezTo>
                  <a:cubicBezTo>
                    <a:pt x="82" y="14"/>
                    <a:pt x="69" y="42"/>
                    <a:pt x="55" y="55"/>
                  </a:cubicBezTo>
                  <a:cubicBezTo>
                    <a:pt x="41" y="69"/>
                    <a:pt x="14" y="83"/>
                    <a:pt x="14" y="110"/>
                  </a:cubicBezTo>
                  <a:cubicBezTo>
                    <a:pt x="1" y="124"/>
                    <a:pt x="1" y="151"/>
                    <a:pt x="1" y="151"/>
                  </a:cubicBezTo>
                  <a:lnTo>
                    <a:pt x="1" y="178"/>
                  </a:lnTo>
                  <a:cubicBezTo>
                    <a:pt x="1" y="205"/>
                    <a:pt x="1" y="246"/>
                    <a:pt x="14" y="260"/>
                  </a:cubicBezTo>
                  <a:cubicBezTo>
                    <a:pt x="14" y="274"/>
                    <a:pt x="41" y="274"/>
                    <a:pt x="41" y="287"/>
                  </a:cubicBezTo>
                  <a:cubicBezTo>
                    <a:pt x="55" y="315"/>
                    <a:pt x="69" y="328"/>
                    <a:pt x="110" y="328"/>
                  </a:cubicBezTo>
                  <a:lnTo>
                    <a:pt x="137" y="328"/>
                  </a:lnTo>
                  <a:cubicBezTo>
                    <a:pt x="151" y="328"/>
                    <a:pt x="178" y="328"/>
                    <a:pt x="192" y="315"/>
                  </a:cubicBezTo>
                  <a:cubicBezTo>
                    <a:pt x="205" y="315"/>
                    <a:pt x="219" y="287"/>
                    <a:pt x="246" y="274"/>
                  </a:cubicBezTo>
                  <a:cubicBezTo>
                    <a:pt x="260" y="260"/>
                    <a:pt x="273" y="246"/>
                    <a:pt x="273" y="219"/>
                  </a:cubicBezTo>
                  <a:cubicBezTo>
                    <a:pt x="287" y="205"/>
                    <a:pt x="287" y="192"/>
                    <a:pt x="287" y="178"/>
                  </a:cubicBezTo>
                  <a:lnTo>
                    <a:pt x="287" y="151"/>
                  </a:lnTo>
                  <a:cubicBezTo>
                    <a:pt x="287" y="124"/>
                    <a:pt x="287" y="83"/>
                    <a:pt x="273" y="69"/>
                  </a:cubicBezTo>
                  <a:cubicBezTo>
                    <a:pt x="273" y="55"/>
                    <a:pt x="260" y="55"/>
                    <a:pt x="260" y="42"/>
                  </a:cubicBezTo>
                  <a:cubicBezTo>
                    <a:pt x="246" y="14"/>
                    <a:pt x="219" y="1"/>
                    <a:pt x="192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5429699" y="2523540"/>
              <a:ext cx="11921" cy="12476"/>
            </a:xfrm>
            <a:custGeom>
              <a:avLst/>
              <a:gdLst/>
              <a:ahLst/>
              <a:cxnLst/>
              <a:rect l="l" t="t" r="r" b="b"/>
              <a:pathLst>
                <a:path w="301" h="315" extrusionOk="0">
                  <a:moveTo>
                    <a:pt x="164" y="1"/>
                  </a:moveTo>
                  <a:cubicBezTo>
                    <a:pt x="137" y="1"/>
                    <a:pt x="123" y="1"/>
                    <a:pt x="109" y="15"/>
                  </a:cubicBezTo>
                  <a:cubicBezTo>
                    <a:pt x="96" y="15"/>
                    <a:pt x="68" y="28"/>
                    <a:pt x="55" y="42"/>
                  </a:cubicBezTo>
                  <a:cubicBezTo>
                    <a:pt x="41" y="69"/>
                    <a:pt x="27" y="83"/>
                    <a:pt x="27" y="96"/>
                  </a:cubicBezTo>
                  <a:cubicBezTo>
                    <a:pt x="0" y="110"/>
                    <a:pt x="0" y="137"/>
                    <a:pt x="0" y="151"/>
                  </a:cubicBezTo>
                  <a:lnTo>
                    <a:pt x="0" y="165"/>
                  </a:lnTo>
                  <a:cubicBezTo>
                    <a:pt x="0" y="206"/>
                    <a:pt x="0" y="233"/>
                    <a:pt x="27" y="247"/>
                  </a:cubicBezTo>
                  <a:cubicBezTo>
                    <a:pt x="27" y="274"/>
                    <a:pt x="41" y="274"/>
                    <a:pt x="41" y="288"/>
                  </a:cubicBezTo>
                  <a:cubicBezTo>
                    <a:pt x="55" y="301"/>
                    <a:pt x="68" y="315"/>
                    <a:pt x="109" y="315"/>
                  </a:cubicBezTo>
                  <a:lnTo>
                    <a:pt x="137" y="315"/>
                  </a:lnTo>
                  <a:cubicBezTo>
                    <a:pt x="164" y="315"/>
                    <a:pt x="177" y="315"/>
                    <a:pt x="191" y="301"/>
                  </a:cubicBezTo>
                  <a:cubicBezTo>
                    <a:pt x="205" y="301"/>
                    <a:pt x="232" y="288"/>
                    <a:pt x="246" y="274"/>
                  </a:cubicBezTo>
                  <a:cubicBezTo>
                    <a:pt x="259" y="247"/>
                    <a:pt x="273" y="233"/>
                    <a:pt x="273" y="219"/>
                  </a:cubicBezTo>
                  <a:cubicBezTo>
                    <a:pt x="300" y="206"/>
                    <a:pt x="300" y="178"/>
                    <a:pt x="300" y="165"/>
                  </a:cubicBezTo>
                  <a:lnTo>
                    <a:pt x="300" y="151"/>
                  </a:lnTo>
                  <a:cubicBezTo>
                    <a:pt x="300" y="110"/>
                    <a:pt x="300" y="83"/>
                    <a:pt x="273" y="69"/>
                  </a:cubicBezTo>
                  <a:cubicBezTo>
                    <a:pt x="273" y="42"/>
                    <a:pt x="259" y="42"/>
                    <a:pt x="259" y="28"/>
                  </a:cubicBezTo>
                  <a:cubicBezTo>
                    <a:pt x="246" y="15"/>
                    <a:pt x="232" y="1"/>
                    <a:pt x="191" y="1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5416194" y="2500728"/>
              <a:ext cx="31922" cy="15169"/>
            </a:xfrm>
            <a:custGeom>
              <a:avLst/>
              <a:gdLst/>
              <a:ahLst/>
              <a:cxnLst/>
              <a:rect l="l" t="t" r="r" b="b"/>
              <a:pathLst>
                <a:path w="806" h="383" extrusionOk="0">
                  <a:moveTo>
                    <a:pt x="541" y="0"/>
                  </a:moveTo>
                  <a:cubicBezTo>
                    <a:pt x="481" y="0"/>
                    <a:pt x="423" y="10"/>
                    <a:pt x="368" y="31"/>
                  </a:cubicBezTo>
                  <a:cubicBezTo>
                    <a:pt x="246" y="58"/>
                    <a:pt x="109" y="113"/>
                    <a:pt x="54" y="236"/>
                  </a:cubicBezTo>
                  <a:cubicBezTo>
                    <a:pt x="54" y="249"/>
                    <a:pt x="41" y="263"/>
                    <a:pt x="27" y="277"/>
                  </a:cubicBezTo>
                  <a:cubicBezTo>
                    <a:pt x="0" y="357"/>
                    <a:pt x="32" y="383"/>
                    <a:pt x="85" y="383"/>
                  </a:cubicBezTo>
                  <a:cubicBezTo>
                    <a:pt x="167" y="383"/>
                    <a:pt x="300" y="321"/>
                    <a:pt x="341" y="304"/>
                  </a:cubicBezTo>
                  <a:cubicBezTo>
                    <a:pt x="450" y="263"/>
                    <a:pt x="532" y="249"/>
                    <a:pt x="641" y="249"/>
                  </a:cubicBezTo>
                  <a:cubicBezTo>
                    <a:pt x="723" y="249"/>
                    <a:pt x="791" y="236"/>
                    <a:pt x="805" y="140"/>
                  </a:cubicBezTo>
                  <a:cubicBezTo>
                    <a:pt x="805" y="99"/>
                    <a:pt x="764" y="45"/>
                    <a:pt x="723" y="31"/>
                  </a:cubicBezTo>
                  <a:cubicBezTo>
                    <a:pt x="662" y="10"/>
                    <a:pt x="600" y="0"/>
                    <a:pt x="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5571717" y="2543975"/>
              <a:ext cx="25585" cy="27407"/>
            </a:xfrm>
            <a:custGeom>
              <a:avLst/>
              <a:gdLst/>
              <a:ahLst/>
              <a:cxnLst/>
              <a:rect l="l" t="t" r="r" b="b"/>
              <a:pathLst>
                <a:path w="646" h="692" extrusionOk="0">
                  <a:moveTo>
                    <a:pt x="383" y="1"/>
                  </a:moveTo>
                  <a:cubicBezTo>
                    <a:pt x="204" y="1"/>
                    <a:pt x="96" y="153"/>
                    <a:pt x="58" y="317"/>
                  </a:cubicBezTo>
                  <a:cubicBezTo>
                    <a:pt x="31" y="372"/>
                    <a:pt x="72" y="399"/>
                    <a:pt x="99" y="399"/>
                  </a:cubicBezTo>
                  <a:cubicBezTo>
                    <a:pt x="127" y="399"/>
                    <a:pt x="154" y="413"/>
                    <a:pt x="167" y="440"/>
                  </a:cubicBezTo>
                  <a:cubicBezTo>
                    <a:pt x="195" y="454"/>
                    <a:pt x="208" y="468"/>
                    <a:pt x="208" y="509"/>
                  </a:cubicBezTo>
                  <a:cubicBezTo>
                    <a:pt x="208" y="561"/>
                    <a:pt x="167" y="582"/>
                    <a:pt x="124" y="582"/>
                  </a:cubicBezTo>
                  <a:cubicBezTo>
                    <a:pt x="111" y="582"/>
                    <a:pt x="98" y="580"/>
                    <a:pt x="86" y="577"/>
                  </a:cubicBezTo>
                  <a:cubicBezTo>
                    <a:pt x="78" y="574"/>
                    <a:pt x="71" y="572"/>
                    <a:pt x="65" y="572"/>
                  </a:cubicBezTo>
                  <a:cubicBezTo>
                    <a:pt x="13" y="572"/>
                    <a:pt x="1" y="662"/>
                    <a:pt x="86" y="686"/>
                  </a:cubicBezTo>
                  <a:cubicBezTo>
                    <a:pt x="102" y="690"/>
                    <a:pt x="118" y="692"/>
                    <a:pt x="134" y="692"/>
                  </a:cubicBezTo>
                  <a:cubicBezTo>
                    <a:pt x="226" y="692"/>
                    <a:pt x="310" y="629"/>
                    <a:pt x="345" y="536"/>
                  </a:cubicBezTo>
                  <a:cubicBezTo>
                    <a:pt x="359" y="440"/>
                    <a:pt x="304" y="331"/>
                    <a:pt x="222" y="304"/>
                  </a:cubicBezTo>
                  <a:cubicBezTo>
                    <a:pt x="263" y="208"/>
                    <a:pt x="304" y="140"/>
                    <a:pt x="413" y="126"/>
                  </a:cubicBezTo>
                  <a:cubicBezTo>
                    <a:pt x="468" y="126"/>
                    <a:pt x="495" y="140"/>
                    <a:pt x="536" y="181"/>
                  </a:cubicBezTo>
                  <a:cubicBezTo>
                    <a:pt x="550" y="195"/>
                    <a:pt x="563" y="236"/>
                    <a:pt x="563" y="249"/>
                  </a:cubicBezTo>
                  <a:cubicBezTo>
                    <a:pt x="563" y="277"/>
                    <a:pt x="563" y="304"/>
                    <a:pt x="577" y="317"/>
                  </a:cubicBezTo>
                  <a:cubicBezTo>
                    <a:pt x="584" y="322"/>
                    <a:pt x="590" y="324"/>
                    <a:pt x="596" y="324"/>
                  </a:cubicBezTo>
                  <a:cubicBezTo>
                    <a:pt x="626" y="324"/>
                    <a:pt x="645" y="274"/>
                    <a:pt x="645" y="263"/>
                  </a:cubicBezTo>
                  <a:cubicBezTo>
                    <a:pt x="645" y="208"/>
                    <a:pt x="645" y="181"/>
                    <a:pt x="632" y="140"/>
                  </a:cubicBezTo>
                  <a:cubicBezTo>
                    <a:pt x="577" y="58"/>
                    <a:pt x="509" y="4"/>
                    <a:pt x="427" y="4"/>
                  </a:cubicBezTo>
                  <a:cubicBezTo>
                    <a:pt x="412" y="2"/>
                    <a:pt x="397" y="1"/>
                    <a:pt x="383" y="1"/>
                  </a:cubicBezTo>
                  <a:close/>
                </a:path>
              </a:pathLst>
            </a:custGeom>
            <a:solidFill>
              <a:srgbClr val="FFD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5387640" y="3249674"/>
              <a:ext cx="287136" cy="175213"/>
            </a:xfrm>
            <a:custGeom>
              <a:avLst/>
              <a:gdLst/>
              <a:ahLst/>
              <a:cxnLst/>
              <a:rect l="l" t="t" r="r" b="b"/>
              <a:pathLst>
                <a:path w="7250" h="4424" extrusionOk="0">
                  <a:moveTo>
                    <a:pt x="7156" y="0"/>
                  </a:moveTo>
                  <a:cubicBezTo>
                    <a:pt x="7136" y="0"/>
                    <a:pt x="7117" y="11"/>
                    <a:pt x="7108" y="37"/>
                  </a:cubicBezTo>
                  <a:cubicBezTo>
                    <a:pt x="6863" y="610"/>
                    <a:pt x="6563" y="1143"/>
                    <a:pt x="6180" y="1620"/>
                  </a:cubicBezTo>
                  <a:cubicBezTo>
                    <a:pt x="5498" y="2508"/>
                    <a:pt x="4611" y="3204"/>
                    <a:pt x="3614" y="3668"/>
                  </a:cubicBezTo>
                  <a:cubicBezTo>
                    <a:pt x="2716" y="4072"/>
                    <a:pt x="1735" y="4301"/>
                    <a:pt x="746" y="4301"/>
                  </a:cubicBezTo>
                  <a:cubicBezTo>
                    <a:pt x="533" y="4301"/>
                    <a:pt x="320" y="4290"/>
                    <a:pt x="107" y="4268"/>
                  </a:cubicBezTo>
                  <a:cubicBezTo>
                    <a:pt x="29" y="4268"/>
                    <a:pt x="0" y="4392"/>
                    <a:pt x="68" y="4392"/>
                  </a:cubicBezTo>
                  <a:cubicBezTo>
                    <a:pt x="72" y="4392"/>
                    <a:pt x="75" y="4392"/>
                    <a:pt x="79" y="4391"/>
                  </a:cubicBezTo>
                  <a:cubicBezTo>
                    <a:pt x="293" y="4413"/>
                    <a:pt x="509" y="4424"/>
                    <a:pt x="726" y="4424"/>
                  </a:cubicBezTo>
                  <a:cubicBezTo>
                    <a:pt x="1189" y="4424"/>
                    <a:pt x="1657" y="4375"/>
                    <a:pt x="2113" y="4282"/>
                  </a:cubicBezTo>
                  <a:cubicBezTo>
                    <a:pt x="3273" y="4050"/>
                    <a:pt x="4365" y="3531"/>
                    <a:pt x="5266" y="2767"/>
                  </a:cubicBezTo>
                  <a:cubicBezTo>
                    <a:pt x="6112" y="2044"/>
                    <a:pt x="6795" y="1129"/>
                    <a:pt x="7231" y="105"/>
                  </a:cubicBezTo>
                  <a:cubicBezTo>
                    <a:pt x="7250" y="50"/>
                    <a:pt x="7199" y="0"/>
                    <a:pt x="7156" y="0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5475520" y="2726469"/>
              <a:ext cx="118459" cy="36714"/>
            </a:xfrm>
            <a:custGeom>
              <a:avLst/>
              <a:gdLst/>
              <a:ahLst/>
              <a:cxnLst/>
              <a:rect l="l" t="t" r="r" b="b"/>
              <a:pathLst>
                <a:path w="2991" h="927" extrusionOk="0">
                  <a:moveTo>
                    <a:pt x="2891" y="1"/>
                  </a:moveTo>
                  <a:cubicBezTo>
                    <a:pt x="2875" y="1"/>
                    <a:pt x="2858" y="7"/>
                    <a:pt x="2842" y="22"/>
                  </a:cubicBezTo>
                  <a:cubicBezTo>
                    <a:pt x="2309" y="525"/>
                    <a:pt x="1599" y="798"/>
                    <a:pt x="880" y="798"/>
                  </a:cubicBezTo>
                  <a:cubicBezTo>
                    <a:pt x="623" y="798"/>
                    <a:pt x="364" y="763"/>
                    <a:pt x="112" y="691"/>
                  </a:cubicBezTo>
                  <a:cubicBezTo>
                    <a:pt x="102" y="686"/>
                    <a:pt x="92" y="684"/>
                    <a:pt x="83" y="684"/>
                  </a:cubicBezTo>
                  <a:cubicBezTo>
                    <a:pt x="22" y="684"/>
                    <a:pt x="0" y="790"/>
                    <a:pt x="71" y="814"/>
                  </a:cubicBezTo>
                  <a:cubicBezTo>
                    <a:pt x="333" y="889"/>
                    <a:pt x="604" y="926"/>
                    <a:pt x="874" y="926"/>
                  </a:cubicBezTo>
                  <a:cubicBezTo>
                    <a:pt x="1631" y="926"/>
                    <a:pt x="2384" y="638"/>
                    <a:pt x="2938" y="104"/>
                  </a:cubicBezTo>
                  <a:cubicBezTo>
                    <a:pt x="2990" y="73"/>
                    <a:pt x="2945" y="1"/>
                    <a:pt x="2891" y="1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5435798" y="2534866"/>
              <a:ext cx="33031" cy="60635"/>
            </a:xfrm>
            <a:custGeom>
              <a:avLst/>
              <a:gdLst/>
              <a:ahLst/>
              <a:cxnLst/>
              <a:rect l="l" t="t" r="r" b="b"/>
              <a:pathLst>
                <a:path w="834" h="1531" extrusionOk="0">
                  <a:moveTo>
                    <a:pt x="561" y="1"/>
                  </a:moveTo>
                  <a:cubicBezTo>
                    <a:pt x="533" y="1"/>
                    <a:pt x="507" y="17"/>
                    <a:pt x="501" y="56"/>
                  </a:cubicBezTo>
                  <a:cubicBezTo>
                    <a:pt x="460" y="220"/>
                    <a:pt x="351" y="343"/>
                    <a:pt x="242" y="479"/>
                  </a:cubicBezTo>
                  <a:cubicBezTo>
                    <a:pt x="146" y="616"/>
                    <a:pt x="37" y="752"/>
                    <a:pt x="23" y="943"/>
                  </a:cubicBezTo>
                  <a:cubicBezTo>
                    <a:pt x="0" y="1266"/>
                    <a:pt x="280" y="1531"/>
                    <a:pt x="597" y="1531"/>
                  </a:cubicBezTo>
                  <a:cubicBezTo>
                    <a:pt x="656" y="1531"/>
                    <a:pt x="715" y="1522"/>
                    <a:pt x="774" y="1503"/>
                  </a:cubicBezTo>
                  <a:cubicBezTo>
                    <a:pt x="834" y="1467"/>
                    <a:pt x="810" y="1359"/>
                    <a:pt x="749" y="1359"/>
                  </a:cubicBezTo>
                  <a:cubicBezTo>
                    <a:pt x="740" y="1359"/>
                    <a:pt x="730" y="1361"/>
                    <a:pt x="720" y="1366"/>
                  </a:cubicBezTo>
                  <a:cubicBezTo>
                    <a:pt x="676" y="1382"/>
                    <a:pt x="630" y="1390"/>
                    <a:pt x="583" y="1390"/>
                  </a:cubicBezTo>
                  <a:cubicBezTo>
                    <a:pt x="471" y="1390"/>
                    <a:pt x="356" y="1344"/>
                    <a:pt x="269" y="1257"/>
                  </a:cubicBezTo>
                  <a:cubicBezTo>
                    <a:pt x="174" y="1148"/>
                    <a:pt x="146" y="971"/>
                    <a:pt x="187" y="820"/>
                  </a:cubicBezTo>
                  <a:cubicBezTo>
                    <a:pt x="296" y="547"/>
                    <a:pt x="583" y="370"/>
                    <a:pt x="638" y="83"/>
                  </a:cubicBezTo>
                  <a:cubicBezTo>
                    <a:pt x="646" y="35"/>
                    <a:pt x="601" y="1"/>
                    <a:pt x="561" y="1"/>
                  </a:cubicBezTo>
                  <a:close/>
                </a:path>
              </a:pathLst>
            </a:custGeom>
            <a:solidFill>
              <a:srgbClr val="FFD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5455798" y="2609242"/>
              <a:ext cx="56912" cy="24674"/>
            </a:xfrm>
            <a:custGeom>
              <a:avLst/>
              <a:gdLst/>
              <a:ahLst/>
              <a:cxnLst/>
              <a:rect l="l" t="t" r="r" b="b"/>
              <a:pathLst>
                <a:path w="1437" h="623" extrusionOk="0">
                  <a:moveTo>
                    <a:pt x="1333" y="0"/>
                  </a:moveTo>
                  <a:cubicBezTo>
                    <a:pt x="1312" y="0"/>
                    <a:pt x="1291" y="10"/>
                    <a:pt x="1279" y="34"/>
                  </a:cubicBezTo>
                  <a:cubicBezTo>
                    <a:pt x="1064" y="317"/>
                    <a:pt x="708" y="478"/>
                    <a:pt x="352" y="478"/>
                  </a:cubicBezTo>
                  <a:cubicBezTo>
                    <a:pt x="278" y="478"/>
                    <a:pt x="205" y="471"/>
                    <a:pt x="133" y="457"/>
                  </a:cubicBezTo>
                  <a:cubicBezTo>
                    <a:pt x="129" y="457"/>
                    <a:pt x="125" y="456"/>
                    <a:pt x="121" y="456"/>
                  </a:cubicBezTo>
                  <a:cubicBezTo>
                    <a:pt x="46" y="456"/>
                    <a:pt x="0" y="581"/>
                    <a:pt x="78" y="594"/>
                  </a:cubicBezTo>
                  <a:cubicBezTo>
                    <a:pt x="164" y="613"/>
                    <a:pt x="250" y="622"/>
                    <a:pt x="336" y="622"/>
                  </a:cubicBezTo>
                  <a:cubicBezTo>
                    <a:pt x="744" y="622"/>
                    <a:pt x="1140" y="418"/>
                    <a:pt x="1388" y="103"/>
                  </a:cubicBezTo>
                  <a:cubicBezTo>
                    <a:pt x="1436" y="55"/>
                    <a:pt x="1383" y="0"/>
                    <a:pt x="1333" y="0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5002098" y="1527862"/>
              <a:ext cx="848181" cy="807110"/>
            </a:xfrm>
            <a:custGeom>
              <a:avLst/>
              <a:gdLst/>
              <a:ahLst/>
              <a:cxnLst/>
              <a:rect l="l" t="t" r="r" b="b"/>
              <a:pathLst>
                <a:path w="21416" h="20379" extrusionOk="0">
                  <a:moveTo>
                    <a:pt x="10702" y="1"/>
                  </a:moveTo>
                  <a:lnTo>
                    <a:pt x="7412" y="6716"/>
                  </a:lnTo>
                  <a:lnTo>
                    <a:pt x="1" y="7781"/>
                  </a:lnTo>
                  <a:lnTo>
                    <a:pt x="5365" y="13008"/>
                  </a:lnTo>
                  <a:lnTo>
                    <a:pt x="4096" y="20378"/>
                  </a:lnTo>
                  <a:lnTo>
                    <a:pt x="10702" y="16898"/>
                  </a:lnTo>
                  <a:lnTo>
                    <a:pt x="17321" y="20378"/>
                  </a:lnTo>
                  <a:lnTo>
                    <a:pt x="16052" y="13008"/>
                  </a:lnTo>
                  <a:lnTo>
                    <a:pt x="21416" y="7781"/>
                  </a:lnTo>
                  <a:lnTo>
                    <a:pt x="14005" y="6716"/>
                  </a:lnTo>
                  <a:lnTo>
                    <a:pt x="10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5149186" y="2218829"/>
              <a:ext cx="111330" cy="54140"/>
            </a:xfrm>
            <a:custGeom>
              <a:avLst/>
              <a:gdLst/>
              <a:ahLst/>
              <a:cxnLst/>
              <a:rect l="l" t="t" r="r" b="b"/>
              <a:pathLst>
                <a:path w="2811" h="1367" extrusionOk="0">
                  <a:moveTo>
                    <a:pt x="2490" y="0"/>
                  </a:moveTo>
                  <a:cubicBezTo>
                    <a:pt x="2446" y="0"/>
                    <a:pt x="2402" y="4"/>
                    <a:pt x="2361" y="11"/>
                  </a:cubicBezTo>
                  <a:cubicBezTo>
                    <a:pt x="1692" y="79"/>
                    <a:pt x="1037" y="284"/>
                    <a:pt x="463" y="625"/>
                  </a:cubicBezTo>
                  <a:cubicBezTo>
                    <a:pt x="1" y="911"/>
                    <a:pt x="196" y="1367"/>
                    <a:pt x="590" y="1367"/>
                  </a:cubicBezTo>
                  <a:cubicBezTo>
                    <a:pt x="684" y="1367"/>
                    <a:pt x="790" y="1341"/>
                    <a:pt x="900" y="1280"/>
                  </a:cubicBezTo>
                  <a:cubicBezTo>
                    <a:pt x="1050" y="1184"/>
                    <a:pt x="1187" y="1048"/>
                    <a:pt x="1337" y="939"/>
                  </a:cubicBezTo>
                  <a:cubicBezTo>
                    <a:pt x="1624" y="707"/>
                    <a:pt x="1965" y="557"/>
                    <a:pt x="2333" y="502"/>
                  </a:cubicBezTo>
                  <a:cubicBezTo>
                    <a:pt x="2429" y="488"/>
                    <a:pt x="2538" y="488"/>
                    <a:pt x="2634" y="434"/>
                  </a:cubicBezTo>
                  <a:cubicBezTo>
                    <a:pt x="2743" y="393"/>
                    <a:pt x="2811" y="284"/>
                    <a:pt x="2784" y="188"/>
                  </a:cubicBezTo>
                  <a:cubicBezTo>
                    <a:pt x="2784" y="93"/>
                    <a:pt x="2702" y="24"/>
                    <a:pt x="2620" y="11"/>
                  </a:cubicBezTo>
                  <a:cubicBezTo>
                    <a:pt x="2579" y="4"/>
                    <a:pt x="2535" y="0"/>
                    <a:pt x="2490" y="0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5162691" y="2240452"/>
              <a:ext cx="111369" cy="54140"/>
            </a:xfrm>
            <a:custGeom>
              <a:avLst/>
              <a:gdLst/>
              <a:ahLst/>
              <a:cxnLst/>
              <a:rect l="l" t="t" r="r" b="b"/>
              <a:pathLst>
                <a:path w="2812" h="1367" extrusionOk="0">
                  <a:moveTo>
                    <a:pt x="2490" y="0"/>
                  </a:moveTo>
                  <a:cubicBezTo>
                    <a:pt x="2446" y="0"/>
                    <a:pt x="2402" y="4"/>
                    <a:pt x="2361" y="11"/>
                  </a:cubicBezTo>
                  <a:cubicBezTo>
                    <a:pt x="1692" y="79"/>
                    <a:pt x="1037" y="284"/>
                    <a:pt x="464" y="625"/>
                  </a:cubicBezTo>
                  <a:cubicBezTo>
                    <a:pt x="1" y="911"/>
                    <a:pt x="196" y="1366"/>
                    <a:pt x="590" y="1366"/>
                  </a:cubicBezTo>
                  <a:cubicBezTo>
                    <a:pt x="684" y="1366"/>
                    <a:pt x="790" y="1340"/>
                    <a:pt x="900" y="1280"/>
                  </a:cubicBezTo>
                  <a:cubicBezTo>
                    <a:pt x="1051" y="1184"/>
                    <a:pt x="1187" y="1048"/>
                    <a:pt x="1337" y="939"/>
                  </a:cubicBezTo>
                  <a:cubicBezTo>
                    <a:pt x="1624" y="707"/>
                    <a:pt x="1965" y="557"/>
                    <a:pt x="2334" y="502"/>
                  </a:cubicBezTo>
                  <a:cubicBezTo>
                    <a:pt x="2429" y="488"/>
                    <a:pt x="2538" y="488"/>
                    <a:pt x="2634" y="434"/>
                  </a:cubicBezTo>
                  <a:cubicBezTo>
                    <a:pt x="2743" y="393"/>
                    <a:pt x="2811" y="284"/>
                    <a:pt x="2784" y="188"/>
                  </a:cubicBezTo>
                  <a:cubicBezTo>
                    <a:pt x="2784" y="92"/>
                    <a:pt x="2702" y="24"/>
                    <a:pt x="2620" y="11"/>
                  </a:cubicBezTo>
                  <a:cubicBezTo>
                    <a:pt x="2579" y="4"/>
                    <a:pt x="2535" y="0"/>
                    <a:pt x="2490" y="0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5158493" y="2264769"/>
              <a:ext cx="111250" cy="54140"/>
            </a:xfrm>
            <a:custGeom>
              <a:avLst/>
              <a:gdLst/>
              <a:ahLst/>
              <a:cxnLst/>
              <a:rect l="l" t="t" r="r" b="b"/>
              <a:pathLst>
                <a:path w="2809" h="1367" extrusionOk="0">
                  <a:moveTo>
                    <a:pt x="2494" y="1"/>
                  </a:moveTo>
                  <a:cubicBezTo>
                    <a:pt x="2453" y="1"/>
                    <a:pt x="2412" y="4"/>
                    <a:pt x="2371" y="11"/>
                  </a:cubicBezTo>
                  <a:cubicBezTo>
                    <a:pt x="1702" y="79"/>
                    <a:pt x="1034" y="284"/>
                    <a:pt x="474" y="625"/>
                  </a:cubicBezTo>
                  <a:cubicBezTo>
                    <a:pt x="0" y="911"/>
                    <a:pt x="202" y="1367"/>
                    <a:pt x="592" y="1367"/>
                  </a:cubicBezTo>
                  <a:cubicBezTo>
                    <a:pt x="685" y="1367"/>
                    <a:pt x="789" y="1341"/>
                    <a:pt x="897" y="1280"/>
                  </a:cubicBezTo>
                  <a:cubicBezTo>
                    <a:pt x="1047" y="1185"/>
                    <a:pt x="1184" y="1048"/>
                    <a:pt x="1348" y="939"/>
                  </a:cubicBezTo>
                  <a:cubicBezTo>
                    <a:pt x="1634" y="707"/>
                    <a:pt x="1975" y="557"/>
                    <a:pt x="2330" y="502"/>
                  </a:cubicBezTo>
                  <a:cubicBezTo>
                    <a:pt x="2440" y="488"/>
                    <a:pt x="2535" y="488"/>
                    <a:pt x="2644" y="434"/>
                  </a:cubicBezTo>
                  <a:cubicBezTo>
                    <a:pt x="2740" y="393"/>
                    <a:pt x="2808" y="284"/>
                    <a:pt x="2794" y="188"/>
                  </a:cubicBezTo>
                  <a:cubicBezTo>
                    <a:pt x="2794" y="93"/>
                    <a:pt x="2712" y="24"/>
                    <a:pt x="2617" y="11"/>
                  </a:cubicBezTo>
                  <a:cubicBezTo>
                    <a:pt x="2576" y="4"/>
                    <a:pt x="2535" y="1"/>
                    <a:pt x="2494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5164790" y="2289799"/>
              <a:ext cx="90893" cy="43724"/>
            </a:xfrm>
            <a:custGeom>
              <a:avLst/>
              <a:gdLst/>
              <a:ahLst/>
              <a:cxnLst/>
              <a:rect l="l" t="t" r="r" b="b"/>
              <a:pathLst>
                <a:path w="2295" h="1104" extrusionOk="0">
                  <a:moveTo>
                    <a:pt x="2045" y="1"/>
                  </a:moveTo>
                  <a:cubicBezTo>
                    <a:pt x="1995" y="1"/>
                    <a:pt x="1944" y="7"/>
                    <a:pt x="1898" y="7"/>
                  </a:cubicBezTo>
                  <a:cubicBezTo>
                    <a:pt x="1366" y="61"/>
                    <a:pt x="820" y="239"/>
                    <a:pt x="383" y="512"/>
                  </a:cubicBezTo>
                  <a:cubicBezTo>
                    <a:pt x="0" y="742"/>
                    <a:pt x="153" y="1103"/>
                    <a:pt x="468" y="1103"/>
                  </a:cubicBezTo>
                  <a:cubicBezTo>
                    <a:pt x="545" y="1103"/>
                    <a:pt x="633" y="1081"/>
                    <a:pt x="725" y="1030"/>
                  </a:cubicBezTo>
                  <a:cubicBezTo>
                    <a:pt x="847" y="962"/>
                    <a:pt x="957" y="866"/>
                    <a:pt x="1079" y="757"/>
                  </a:cubicBezTo>
                  <a:cubicBezTo>
                    <a:pt x="1311" y="594"/>
                    <a:pt x="1612" y="471"/>
                    <a:pt x="1898" y="416"/>
                  </a:cubicBezTo>
                  <a:cubicBezTo>
                    <a:pt x="1980" y="416"/>
                    <a:pt x="2062" y="402"/>
                    <a:pt x="2158" y="375"/>
                  </a:cubicBezTo>
                  <a:cubicBezTo>
                    <a:pt x="2226" y="334"/>
                    <a:pt x="2294" y="252"/>
                    <a:pt x="2281" y="170"/>
                  </a:cubicBezTo>
                  <a:cubicBezTo>
                    <a:pt x="2253" y="75"/>
                    <a:pt x="2185" y="34"/>
                    <a:pt x="2117" y="7"/>
                  </a:cubicBezTo>
                  <a:cubicBezTo>
                    <a:pt x="2094" y="2"/>
                    <a:pt x="2070" y="1"/>
                    <a:pt x="2045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5123206" y="2240294"/>
              <a:ext cx="89230" cy="113072"/>
            </a:xfrm>
            <a:custGeom>
              <a:avLst/>
              <a:gdLst/>
              <a:ahLst/>
              <a:cxnLst/>
              <a:rect l="l" t="t" r="r" b="b"/>
              <a:pathLst>
                <a:path w="2253" h="2855" extrusionOk="0">
                  <a:moveTo>
                    <a:pt x="1611" y="1"/>
                  </a:moveTo>
                  <a:lnTo>
                    <a:pt x="1051" y="137"/>
                  </a:lnTo>
                  <a:cubicBezTo>
                    <a:pt x="751" y="410"/>
                    <a:pt x="573" y="574"/>
                    <a:pt x="355" y="915"/>
                  </a:cubicBezTo>
                  <a:cubicBezTo>
                    <a:pt x="137" y="1257"/>
                    <a:pt x="0" y="1693"/>
                    <a:pt x="82" y="2076"/>
                  </a:cubicBezTo>
                  <a:cubicBezTo>
                    <a:pt x="164" y="2471"/>
                    <a:pt x="505" y="2826"/>
                    <a:pt x="915" y="2854"/>
                  </a:cubicBezTo>
                  <a:cubicBezTo>
                    <a:pt x="929" y="2854"/>
                    <a:pt x="942" y="2855"/>
                    <a:pt x="956" y="2855"/>
                  </a:cubicBezTo>
                  <a:cubicBezTo>
                    <a:pt x="1187" y="2855"/>
                    <a:pt x="1403" y="2749"/>
                    <a:pt x="1583" y="2608"/>
                  </a:cubicBezTo>
                  <a:cubicBezTo>
                    <a:pt x="1993" y="2308"/>
                    <a:pt x="2225" y="1803"/>
                    <a:pt x="2252" y="1311"/>
                  </a:cubicBezTo>
                  <a:cubicBezTo>
                    <a:pt x="2252" y="820"/>
                    <a:pt x="2007" y="301"/>
                    <a:pt x="1611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4963722" y="2289482"/>
              <a:ext cx="207609" cy="415140"/>
            </a:xfrm>
            <a:custGeom>
              <a:avLst/>
              <a:gdLst/>
              <a:ahLst/>
              <a:cxnLst/>
              <a:rect l="l" t="t" r="r" b="b"/>
              <a:pathLst>
                <a:path w="5242" h="10482" extrusionOk="0">
                  <a:moveTo>
                    <a:pt x="4519" y="1"/>
                  </a:moveTo>
                  <a:cubicBezTo>
                    <a:pt x="3604" y="1107"/>
                    <a:pt x="28" y="6689"/>
                    <a:pt x="14" y="8108"/>
                  </a:cubicBezTo>
                  <a:cubicBezTo>
                    <a:pt x="1" y="8859"/>
                    <a:pt x="260" y="9637"/>
                    <a:pt x="833" y="10142"/>
                  </a:cubicBezTo>
                  <a:cubicBezTo>
                    <a:pt x="1091" y="10372"/>
                    <a:pt x="1369" y="10482"/>
                    <a:pt x="1636" y="10482"/>
                  </a:cubicBezTo>
                  <a:cubicBezTo>
                    <a:pt x="2020" y="10482"/>
                    <a:pt x="2380" y="10255"/>
                    <a:pt x="2621" y="9828"/>
                  </a:cubicBezTo>
                  <a:cubicBezTo>
                    <a:pt x="3372" y="8518"/>
                    <a:pt x="4873" y="2703"/>
                    <a:pt x="5242" y="902"/>
                  </a:cubicBezTo>
                  <a:lnTo>
                    <a:pt x="4519" y="1"/>
                  </a:ln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5595638" y="2197205"/>
              <a:ext cx="110775" cy="54140"/>
            </a:xfrm>
            <a:custGeom>
              <a:avLst/>
              <a:gdLst/>
              <a:ahLst/>
              <a:cxnLst/>
              <a:rect l="l" t="t" r="r" b="b"/>
              <a:pathLst>
                <a:path w="2797" h="1367" extrusionOk="0">
                  <a:moveTo>
                    <a:pt x="312" y="0"/>
                  </a:moveTo>
                  <a:cubicBezTo>
                    <a:pt x="270" y="0"/>
                    <a:pt x="225" y="4"/>
                    <a:pt x="178" y="11"/>
                  </a:cubicBezTo>
                  <a:cubicBezTo>
                    <a:pt x="96" y="24"/>
                    <a:pt x="14" y="93"/>
                    <a:pt x="14" y="188"/>
                  </a:cubicBezTo>
                  <a:cubicBezTo>
                    <a:pt x="0" y="284"/>
                    <a:pt x="68" y="393"/>
                    <a:pt x="164" y="434"/>
                  </a:cubicBezTo>
                  <a:cubicBezTo>
                    <a:pt x="273" y="488"/>
                    <a:pt x="369" y="488"/>
                    <a:pt x="478" y="502"/>
                  </a:cubicBezTo>
                  <a:cubicBezTo>
                    <a:pt x="833" y="557"/>
                    <a:pt x="1174" y="707"/>
                    <a:pt x="1461" y="939"/>
                  </a:cubicBezTo>
                  <a:cubicBezTo>
                    <a:pt x="1611" y="1048"/>
                    <a:pt x="1747" y="1184"/>
                    <a:pt x="1911" y="1280"/>
                  </a:cubicBezTo>
                  <a:cubicBezTo>
                    <a:pt x="2019" y="1341"/>
                    <a:pt x="2122" y="1367"/>
                    <a:pt x="2215" y="1367"/>
                  </a:cubicBezTo>
                  <a:cubicBezTo>
                    <a:pt x="2602" y="1367"/>
                    <a:pt x="2797" y="911"/>
                    <a:pt x="2334" y="625"/>
                  </a:cubicBezTo>
                  <a:cubicBezTo>
                    <a:pt x="1775" y="284"/>
                    <a:pt x="1092" y="79"/>
                    <a:pt x="437" y="11"/>
                  </a:cubicBezTo>
                  <a:cubicBezTo>
                    <a:pt x="396" y="4"/>
                    <a:pt x="355" y="0"/>
                    <a:pt x="312" y="0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6"/>
            <p:cNvSpPr/>
            <p:nvPr/>
          </p:nvSpPr>
          <p:spPr>
            <a:xfrm>
              <a:off x="5582133" y="2218829"/>
              <a:ext cx="110775" cy="54140"/>
            </a:xfrm>
            <a:custGeom>
              <a:avLst/>
              <a:gdLst/>
              <a:ahLst/>
              <a:cxnLst/>
              <a:rect l="l" t="t" r="r" b="b"/>
              <a:pathLst>
                <a:path w="2797" h="1367" extrusionOk="0">
                  <a:moveTo>
                    <a:pt x="312" y="0"/>
                  </a:moveTo>
                  <a:cubicBezTo>
                    <a:pt x="270" y="0"/>
                    <a:pt x="225" y="4"/>
                    <a:pt x="177" y="11"/>
                  </a:cubicBezTo>
                  <a:cubicBezTo>
                    <a:pt x="96" y="24"/>
                    <a:pt x="14" y="93"/>
                    <a:pt x="14" y="188"/>
                  </a:cubicBezTo>
                  <a:cubicBezTo>
                    <a:pt x="0" y="284"/>
                    <a:pt x="68" y="393"/>
                    <a:pt x="164" y="434"/>
                  </a:cubicBezTo>
                  <a:cubicBezTo>
                    <a:pt x="273" y="488"/>
                    <a:pt x="369" y="488"/>
                    <a:pt x="478" y="502"/>
                  </a:cubicBezTo>
                  <a:cubicBezTo>
                    <a:pt x="833" y="557"/>
                    <a:pt x="1174" y="707"/>
                    <a:pt x="1460" y="939"/>
                  </a:cubicBezTo>
                  <a:cubicBezTo>
                    <a:pt x="1611" y="1048"/>
                    <a:pt x="1747" y="1184"/>
                    <a:pt x="1911" y="1280"/>
                  </a:cubicBezTo>
                  <a:cubicBezTo>
                    <a:pt x="2019" y="1341"/>
                    <a:pt x="2122" y="1367"/>
                    <a:pt x="2215" y="1367"/>
                  </a:cubicBezTo>
                  <a:cubicBezTo>
                    <a:pt x="2601" y="1367"/>
                    <a:pt x="2797" y="911"/>
                    <a:pt x="2334" y="625"/>
                  </a:cubicBezTo>
                  <a:cubicBezTo>
                    <a:pt x="1774" y="284"/>
                    <a:pt x="1106" y="79"/>
                    <a:pt x="437" y="11"/>
                  </a:cubicBezTo>
                  <a:cubicBezTo>
                    <a:pt x="396" y="4"/>
                    <a:pt x="355" y="0"/>
                    <a:pt x="312" y="0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5585895" y="2243145"/>
              <a:ext cx="111250" cy="54140"/>
            </a:xfrm>
            <a:custGeom>
              <a:avLst/>
              <a:gdLst/>
              <a:ahLst/>
              <a:cxnLst/>
              <a:rect l="l" t="t" r="r" b="b"/>
              <a:pathLst>
                <a:path w="2809" h="1367" extrusionOk="0">
                  <a:moveTo>
                    <a:pt x="316" y="1"/>
                  </a:moveTo>
                  <a:cubicBezTo>
                    <a:pt x="274" y="1"/>
                    <a:pt x="233" y="4"/>
                    <a:pt x="192" y="11"/>
                  </a:cubicBezTo>
                  <a:cubicBezTo>
                    <a:pt x="110" y="24"/>
                    <a:pt x="14" y="93"/>
                    <a:pt x="14" y="188"/>
                  </a:cubicBezTo>
                  <a:cubicBezTo>
                    <a:pt x="1" y="284"/>
                    <a:pt x="69" y="393"/>
                    <a:pt x="178" y="434"/>
                  </a:cubicBezTo>
                  <a:cubicBezTo>
                    <a:pt x="274" y="489"/>
                    <a:pt x="383" y="489"/>
                    <a:pt x="478" y="502"/>
                  </a:cubicBezTo>
                  <a:cubicBezTo>
                    <a:pt x="833" y="557"/>
                    <a:pt x="1174" y="707"/>
                    <a:pt x="1461" y="939"/>
                  </a:cubicBezTo>
                  <a:cubicBezTo>
                    <a:pt x="1625" y="1048"/>
                    <a:pt x="1761" y="1185"/>
                    <a:pt x="1911" y="1280"/>
                  </a:cubicBezTo>
                  <a:cubicBezTo>
                    <a:pt x="2019" y="1341"/>
                    <a:pt x="2123" y="1367"/>
                    <a:pt x="2216" y="1367"/>
                  </a:cubicBezTo>
                  <a:cubicBezTo>
                    <a:pt x="2606" y="1367"/>
                    <a:pt x="2808" y="911"/>
                    <a:pt x="2334" y="625"/>
                  </a:cubicBezTo>
                  <a:cubicBezTo>
                    <a:pt x="1775" y="284"/>
                    <a:pt x="1106" y="79"/>
                    <a:pt x="451" y="11"/>
                  </a:cubicBezTo>
                  <a:cubicBezTo>
                    <a:pt x="403" y="4"/>
                    <a:pt x="359" y="1"/>
                    <a:pt x="316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5599955" y="2268175"/>
              <a:ext cx="90893" cy="43724"/>
            </a:xfrm>
            <a:custGeom>
              <a:avLst/>
              <a:gdLst/>
              <a:ahLst/>
              <a:cxnLst/>
              <a:rect l="l" t="t" r="r" b="b"/>
              <a:pathLst>
                <a:path w="2295" h="1104" extrusionOk="0">
                  <a:moveTo>
                    <a:pt x="250" y="1"/>
                  </a:moveTo>
                  <a:cubicBezTo>
                    <a:pt x="225" y="1"/>
                    <a:pt x="201" y="2"/>
                    <a:pt x="178" y="7"/>
                  </a:cubicBezTo>
                  <a:cubicBezTo>
                    <a:pt x="110" y="34"/>
                    <a:pt x="41" y="75"/>
                    <a:pt x="28" y="170"/>
                  </a:cubicBezTo>
                  <a:cubicBezTo>
                    <a:pt x="0" y="252"/>
                    <a:pt x="69" y="334"/>
                    <a:pt x="137" y="375"/>
                  </a:cubicBezTo>
                  <a:cubicBezTo>
                    <a:pt x="232" y="402"/>
                    <a:pt x="314" y="416"/>
                    <a:pt x="396" y="416"/>
                  </a:cubicBezTo>
                  <a:cubicBezTo>
                    <a:pt x="683" y="471"/>
                    <a:pt x="983" y="594"/>
                    <a:pt x="1215" y="757"/>
                  </a:cubicBezTo>
                  <a:cubicBezTo>
                    <a:pt x="1338" y="867"/>
                    <a:pt x="1461" y="962"/>
                    <a:pt x="1570" y="1030"/>
                  </a:cubicBezTo>
                  <a:cubicBezTo>
                    <a:pt x="1662" y="1082"/>
                    <a:pt x="1749" y="1103"/>
                    <a:pt x="1827" y="1103"/>
                  </a:cubicBezTo>
                  <a:cubicBezTo>
                    <a:pt x="2142" y="1103"/>
                    <a:pt x="2295" y="742"/>
                    <a:pt x="1911" y="512"/>
                  </a:cubicBezTo>
                  <a:cubicBezTo>
                    <a:pt x="1474" y="239"/>
                    <a:pt x="929" y="61"/>
                    <a:pt x="396" y="7"/>
                  </a:cubicBezTo>
                  <a:cubicBezTo>
                    <a:pt x="351" y="7"/>
                    <a:pt x="299" y="1"/>
                    <a:pt x="250" y="1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5643202" y="2218670"/>
              <a:ext cx="89230" cy="113072"/>
            </a:xfrm>
            <a:custGeom>
              <a:avLst/>
              <a:gdLst/>
              <a:ahLst/>
              <a:cxnLst/>
              <a:rect l="l" t="t" r="r" b="b"/>
              <a:pathLst>
                <a:path w="2253" h="2855" extrusionOk="0">
                  <a:moveTo>
                    <a:pt x="642" y="1"/>
                  </a:moveTo>
                  <a:cubicBezTo>
                    <a:pt x="246" y="301"/>
                    <a:pt x="0" y="820"/>
                    <a:pt x="0" y="1311"/>
                  </a:cubicBezTo>
                  <a:cubicBezTo>
                    <a:pt x="28" y="1803"/>
                    <a:pt x="260" y="2308"/>
                    <a:pt x="669" y="2608"/>
                  </a:cubicBezTo>
                  <a:cubicBezTo>
                    <a:pt x="849" y="2750"/>
                    <a:pt x="1066" y="2855"/>
                    <a:pt x="1296" y="2855"/>
                  </a:cubicBezTo>
                  <a:cubicBezTo>
                    <a:pt x="1310" y="2855"/>
                    <a:pt x="1324" y="2854"/>
                    <a:pt x="1338" y="2854"/>
                  </a:cubicBezTo>
                  <a:cubicBezTo>
                    <a:pt x="1747" y="2826"/>
                    <a:pt x="2089" y="2471"/>
                    <a:pt x="2170" y="2076"/>
                  </a:cubicBezTo>
                  <a:cubicBezTo>
                    <a:pt x="2252" y="1693"/>
                    <a:pt x="2116" y="1257"/>
                    <a:pt x="1897" y="915"/>
                  </a:cubicBezTo>
                  <a:cubicBezTo>
                    <a:pt x="1679" y="574"/>
                    <a:pt x="1502" y="410"/>
                    <a:pt x="1201" y="137"/>
                  </a:cubicBezTo>
                  <a:lnTo>
                    <a:pt x="642" y="1"/>
                  </a:ln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5684825" y="2267898"/>
              <a:ext cx="207055" cy="415100"/>
            </a:xfrm>
            <a:custGeom>
              <a:avLst/>
              <a:gdLst/>
              <a:ahLst/>
              <a:cxnLst/>
              <a:rect l="l" t="t" r="r" b="b"/>
              <a:pathLst>
                <a:path w="5228" h="10481" extrusionOk="0">
                  <a:moveTo>
                    <a:pt x="710" y="0"/>
                  </a:moveTo>
                  <a:lnTo>
                    <a:pt x="0" y="901"/>
                  </a:lnTo>
                  <a:cubicBezTo>
                    <a:pt x="355" y="2702"/>
                    <a:pt x="1857" y="8517"/>
                    <a:pt x="2607" y="9827"/>
                  </a:cubicBezTo>
                  <a:cubicBezTo>
                    <a:pt x="2849" y="10254"/>
                    <a:pt x="3209" y="10481"/>
                    <a:pt x="3592" y="10481"/>
                  </a:cubicBezTo>
                  <a:cubicBezTo>
                    <a:pt x="3859" y="10481"/>
                    <a:pt x="4137" y="10371"/>
                    <a:pt x="4395" y="10141"/>
                  </a:cubicBezTo>
                  <a:cubicBezTo>
                    <a:pt x="4982" y="9636"/>
                    <a:pt x="5228" y="8858"/>
                    <a:pt x="5214" y="8107"/>
                  </a:cubicBezTo>
                  <a:cubicBezTo>
                    <a:pt x="5200" y="6688"/>
                    <a:pt x="1638" y="1106"/>
                    <a:pt x="710" y="0"/>
                  </a:cubicBezTo>
                  <a:close/>
                </a:path>
              </a:pathLst>
            </a:custGeom>
            <a:solidFill>
              <a:srgbClr val="FFE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5695241" y="2755063"/>
              <a:ext cx="144915" cy="168836"/>
            </a:xfrm>
            <a:custGeom>
              <a:avLst/>
              <a:gdLst/>
              <a:ahLst/>
              <a:cxnLst/>
              <a:rect l="l" t="t" r="r" b="b"/>
              <a:pathLst>
                <a:path w="3659" h="4263" extrusionOk="0">
                  <a:moveTo>
                    <a:pt x="3562" y="0"/>
                  </a:moveTo>
                  <a:cubicBezTo>
                    <a:pt x="3547" y="0"/>
                    <a:pt x="3531" y="7"/>
                    <a:pt x="3518" y="24"/>
                  </a:cubicBezTo>
                  <a:cubicBezTo>
                    <a:pt x="2617" y="1075"/>
                    <a:pt x="1730" y="2153"/>
                    <a:pt x="829" y="3204"/>
                  </a:cubicBezTo>
                  <a:lnTo>
                    <a:pt x="51" y="4132"/>
                  </a:lnTo>
                  <a:cubicBezTo>
                    <a:pt x="1" y="4183"/>
                    <a:pt x="47" y="4263"/>
                    <a:pt x="102" y="4263"/>
                  </a:cubicBezTo>
                  <a:cubicBezTo>
                    <a:pt x="122" y="4263"/>
                    <a:pt x="143" y="4253"/>
                    <a:pt x="160" y="4228"/>
                  </a:cubicBezTo>
                  <a:cubicBezTo>
                    <a:pt x="1061" y="3177"/>
                    <a:pt x="1948" y="2098"/>
                    <a:pt x="2849" y="1048"/>
                  </a:cubicBezTo>
                  <a:lnTo>
                    <a:pt x="3627" y="119"/>
                  </a:lnTo>
                  <a:cubicBezTo>
                    <a:pt x="3658" y="68"/>
                    <a:pt x="3611" y="0"/>
                    <a:pt x="3562" y="0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5302650" y="2776053"/>
              <a:ext cx="18971" cy="385396"/>
            </a:xfrm>
            <a:custGeom>
              <a:avLst/>
              <a:gdLst/>
              <a:ahLst/>
              <a:cxnLst/>
              <a:rect l="l" t="t" r="r" b="b"/>
              <a:pathLst>
                <a:path w="479" h="9731" extrusionOk="0">
                  <a:moveTo>
                    <a:pt x="399" y="0"/>
                  </a:moveTo>
                  <a:cubicBezTo>
                    <a:pt x="363" y="0"/>
                    <a:pt x="328" y="21"/>
                    <a:pt x="328" y="67"/>
                  </a:cubicBezTo>
                  <a:cubicBezTo>
                    <a:pt x="246" y="1309"/>
                    <a:pt x="178" y="2565"/>
                    <a:pt x="123" y="3807"/>
                  </a:cubicBezTo>
                  <a:cubicBezTo>
                    <a:pt x="69" y="5049"/>
                    <a:pt x="42" y="6318"/>
                    <a:pt x="28" y="7560"/>
                  </a:cubicBezTo>
                  <a:cubicBezTo>
                    <a:pt x="1" y="8256"/>
                    <a:pt x="1" y="8952"/>
                    <a:pt x="1" y="9649"/>
                  </a:cubicBezTo>
                  <a:cubicBezTo>
                    <a:pt x="1" y="9703"/>
                    <a:pt x="42" y="9730"/>
                    <a:pt x="82" y="9730"/>
                  </a:cubicBezTo>
                  <a:cubicBezTo>
                    <a:pt x="123" y="9730"/>
                    <a:pt x="164" y="9703"/>
                    <a:pt x="164" y="9649"/>
                  </a:cubicBezTo>
                  <a:cubicBezTo>
                    <a:pt x="164" y="8407"/>
                    <a:pt x="178" y="7164"/>
                    <a:pt x="205" y="5922"/>
                  </a:cubicBezTo>
                  <a:cubicBezTo>
                    <a:pt x="246" y="4680"/>
                    <a:pt x="287" y="3411"/>
                    <a:pt x="355" y="2169"/>
                  </a:cubicBezTo>
                  <a:cubicBezTo>
                    <a:pt x="396" y="1459"/>
                    <a:pt x="424" y="763"/>
                    <a:pt x="478" y="67"/>
                  </a:cubicBezTo>
                  <a:cubicBezTo>
                    <a:pt x="478" y="25"/>
                    <a:pt x="438" y="0"/>
                    <a:pt x="399" y="0"/>
                  </a:cubicBez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5397263" y="2506787"/>
              <a:ext cx="56794" cy="57348"/>
            </a:xfrm>
            <a:custGeom>
              <a:avLst/>
              <a:gdLst/>
              <a:ahLst/>
              <a:cxnLst/>
              <a:rect l="l" t="t" r="r" b="b"/>
              <a:pathLst>
                <a:path w="1434" h="1448" extrusionOk="0">
                  <a:moveTo>
                    <a:pt x="724" y="83"/>
                  </a:moveTo>
                  <a:cubicBezTo>
                    <a:pt x="1078" y="83"/>
                    <a:pt x="1365" y="369"/>
                    <a:pt x="1365" y="724"/>
                  </a:cubicBezTo>
                  <a:cubicBezTo>
                    <a:pt x="1365" y="1079"/>
                    <a:pt x="1078" y="1366"/>
                    <a:pt x="724" y="1366"/>
                  </a:cubicBezTo>
                  <a:cubicBezTo>
                    <a:pt x="369" y="1366"/>
                    <a:pt x="68" y="1079"/>
                    <a:pt x="68" y="724"/>
                  </a:cubicBezTo>
                  <a:cubicBezTo>
                    <a:pt x="68" y="369"/>
                    <a:pt x="369" y="83"/>
                    <a:pt x="724" y="83"/>
                  </a:cubicBezTo>
                  <a:close/>
                  <a:moveTo>
                    <a:pt x="724" y="1"/>
                  </a:moveTo>
                  <a:cubicBezTo>
                    <a:pt x="328" y="1"/>
                    <a:pt x="0" y="328"/>
                    <a:pt x="0" y="724"/>
                  </a:cubicBezTo>
                  <a:cubicBezTo>
                    <a:pt x="0" y="1120"/>
                    <a:pt x="328" y="1448"/>
                    <a:pt x="724" y="1448"/>
                  </a:cubicBezTo>
                  <a:cubicBezTo>
                    <a:pt x="1119" y="1448"/>
                    <a:pt x="1433" y="1120"/>
                    <a:pt x="1433" y="724"/>
                  </a:cubicBezTo>
                  <a:cubicBezTo>
                    <a:pt x="1433" y="328"/>
                    <a:pt x="1119" y="1"/>
                    <a:pt x="724" y="1"/>
                  </a:cubicBezTo>
                  <a:close/>
                </a:path>
              </a:pathLst>
            </a:custGeom>
            <a:solidFill>
              <a:srgbClr val="FF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5466966" y="2506787"/>
              <a:ext cx="57348" cy="57348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83"/>
                  </a:moveTo>
                  <a:cubicBezTo>
                    <a:pt x="1079" y="83"/>
                    <a:pt x="1366" y="369"/>
                    <a:pt x="1366" y="724"/>
                  </a:cubicBezTo>
                  <a:cubicBezTo>
                    <a:pt x="1366" y="1079"/>
                    <a:pt x="1079" y="1366"/>
                    <a:pt x="724" y="1366"/>
                  </a:cubicBezTo>
                  <a:cubicBezTo>
                    <a:pt x="356" y="1366"/>
                    <a:pt x="69" y="1079"/>
                    <a:pt x="69" y="724"/>
                  </a:cubicBezTo>
                  <a:cubicBezTo>
                    <a:pt x="69" y="369"/>
                    <a:pt x="356" y="83"/>
                    <a:pt x="724" y="83"/>
                  </a:cubicBezTo>
                  <a:close/>
                  <a:moveTo>
                    <a:pt x="724" y="1"/>
                  </a:moveTo>
                  <a:cubicBezTo>
                    <a:pt x="328" y="1"/>
                    <a:pt x="1" y="328"/>
                    <a:pt x="1" y="724"/>
                  </a:cubicBezTo>
                  <a:cubicBezTo>
                    <a:pt x="1" y="1120"/>
                    <a:pt x="328" y="1448"/>
                    <a:pt x="724" y="1448"/>
                  </a:cubicBezTo>
                  <a:cubicBezTo>
                    <a:pt x="1134" y="1448"/>
                    <a:pt x="1448" y="1120"/>
                    <a:pt x="1434" y="724"/>
                  </a:cubicBezTo>
                  <a:cubicBezTo>
                    <a:pt x="1434" y="328"/>
                    <a:pt x="1106" y="1"/>
                    <a:pt x="724" y="1"/>
                  </a:cubicBezTo>
                  <a:close/>
                </a:path>
              </a:pathLst>
            </a:custGeom>
            <a:solidFill>
              <a:srgbClr val="FF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5450768" y="2520688"/>
              <a:ext cx="18971" cy="6139"/>
            </a:xfrm>
            <a:custGeom>
              <a:avLst/>
              <a:gdLst/>
              <a:ahLst/>
              <a:cxnLst/>
              <a:rect l="l" t="t" r="r" b="b"/>
              <a:pathLst>
                <a:path w="479" h="155" extrusionOk="0">
                  <a:moveTo>
                    <a:pt x="249" y="1"/>
                  </a:moveTo>
                  <a:cubicBezTo>
                    <a:pt x="157" y="1"/>
                    <a:pt x="65" y="35"/>
                    <a:pt x="0" y="100"/>
                  </a:cubicBezTo>
                  <a:lnTo>
                    <a:pt x="55" y="155"/>
                  </a:lnTo>
                  <a:cubicBezTo>
                    <a:pt x="104" y="98"/>
                    <a:pt x="179" y="71"/>
                    <a:pt x="251" y="71"/>
                  </a:cubicBezTo>
                  <a:cubicBezTo>
                    <a:pt x="319" y="71"/>
                    <a:pt x="384" y="95"/>
                    <a:pt x="423" y="141"/>
                  </a:cubicBezTo>
                  <a:lnTo>
                    <a:pt x="478" y="87"/>
                  </a:lnTo>
                  <a:cubicBezTo>
                    <a:pt x="414" y="29"/>
                    <a:pt x="331" y="1"/>
                    <a:pt x="249" y="1"/>
                  </a:cubicBezTo>
                  <a:close/>
                </a:path>
              </a:pathLst>
            </a:custGeom>
            <a:solidFill>
              <a:srgbClr val="FF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5521579" y="2525678"/>
              <a:ext cx="57863" cy="9822"/>
            </a:xfrm>
            <a:custGeom>
              <a:avLst/>
              <a:gdLst/>
              <a:ahLst/>
              <a:cxnLst/>
              <a:rect l="l" t="t" r="r" b="b"/>
              <a:pathLst>
                <a:path w="1461" h="248" extrusionOk="0">
                  <a:moveTo>
                    <a:pt x="424" y="0"/>
                  </a:moveTo>
                  <a:cubicBezTo>
                    <a:pt x="284" y="0"/>
                    <a:pt x="143" y="10"/>
                    <a:pt x="0" y="29"/>
                  </a:cubicBezTo>
                  <a:lnTo>
                    <a:pt x="28" y="97"/>
                  </a:lnTo>
                  <a:cubicBezTo>
                    <a:pt x="162" y="78"/>
                    <a:pt x="298" y="68"/>
                    <a:pt x="434" y="68"/>
                  </a:cubicBezTo>
                  <a:cubicBezTo>
                    <a:pt x="778" y="68"/>
                    <a:pt x="1120" y="130"/>
                    <a:pt x="1433" y="247"/>
                  </a:cubicBezTo>
                  <a:lnTo>
                    <a:pt x="1461" y="179"/>
                  </a:lnTo>
                  <a:cubicBezTo>
                    <a:pt x="1128" y="61"/>
                    <a:pt x="780" y="0"/>
                    <a:pt x="424" y="0"/>
                  </a:cubicBezTo>
                  <a:close/>
                </a:path>
              </a:pathLst>
            </a:custGeom>
            <a:solidFill>
              <a:srgbClr val="FF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3A4AAEE1-E166-4B72-BA1E-BEEC759742C9}"/>
              </a:ext>
            </a:extLst>
          </p:cNvPr>
          <p:cNvSpPr txBox="1"/>
          <p:nvPr/>
        </p:nvSpPr>
        <p:spPr>
          <a:xfrm>
            <a:off x="62472" y="696876"/>
            <a:ext cx="51979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Every business aspires to have a deeper understanding of its client so that it may base strategic decisions on that understanding.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With the aid of this service, businesses can </a:t>
            </a:r>
            <a:r>
              <a:rPr lang="en-US" dirty="0" err="1"/>
              <a:t>utilise</a:t>
            </a:r>
            <a:r>
              <a:rPr lang="en-US" dirty="0"/>
              <a:t> the client data at their disposal to enhance sales and build enduring operations.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The company will really profit from this, and competitors will adopt it more widely and gain market share.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1" dirty="0"/>
              <a:t>Scope of Work: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Pre-processing the customer dataset to avoid outliers in the data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Applying Linear Discriminant Analysis, Support Vectors Machines and Decision Trees to train the machine learning models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Providing the customer, a dashboard with a full analysis so they can take appropriate action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/>
          <p:cNvSpPr txBox="1">
            <a:spLocks noGrp="1"/>
          </p:cNvSpPr>
          <p:nvPr>
            <p:ph type="title"/>
          </p:nvPr>
        </p:nvSpPr>
        <p:spPr>
          <a:xfrm>
            <a:off x="436705" y="247044"/>
            <a:ext cx="82377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Plan Work</a:t>
            </a:r>
            <a:endParaRPr dirty="0"/>
          </a:p>
        </p:txBody>
      </p:sp>
      <p:grpSp>
        <p:nvGrpSpPr>
          <p:cNvPr id="642" name="Google Shape;642;p33"/>
          <p:cNvGrpSpPr/>
          <p:nvPr/>
        </p:nvGrpSpPr>
        <p:grpSpPr>
          <a:xfrm>
            <a:off x="5925652" y="1645268"/>
            <a:ext cx="2761023" cy="2702846"/>
            <a:chOff x="5164600" y="1115897"/>
            <a:chExt cx="3206018" cy="3138465"/>
          </a:xfrm>
        </p:grpSpPr>
        <p:sp>
          <p:nvSpPr>
            <p:cNvPr id="643" name="Google Shape;643;p33"/>
            <p:cNvSpPr/>
            <p:nvPr/>
          </p:nvSpPr>
          <p:spPr>
            <a:xfrm>
              <a:off x="6427909" y="2063039"/>
              <a:ext cx="393651" cy="794095"/>
            </a:xfrm>
            <a:custGeom>
              <a:avLst/>
              <a:gdLst/>
              <a:ahLst/>
              <a:cxnLst/>
              <a:rect l="l" t="t" r="r" b="b"/>
              <a:pathLst>
                <a:path w="11298" h="22791" extrusionOk="0">
                  <a:moveTo>
                    <a:pt x="1015" y="1"/>
                  </a:moveTo>
                  <a:lnTo>
                    <a:pt x="1015" y="1"/>
                  </a:lnTo>
                  <a:cubicBezTo>
                    <a:pt x="0" y="4822"/>
                    <a:pt x="890" y="9804"/>
                    <a:pt x="1797" y="14625"/>
                  </a:cubicBezTo>
                  <a:cubicBezTo>
                    <a:pt x="2011" y="15817"/>
                    <a:pt x="2242" y="16991"/>
                    <a:pt x="2456" y="18183"/>
                  </a:cubicBezTo>
                  <a:cubicBezTo>
                    <a:pt x="2616" y="19037"/>
                    <a:pt x="2794" y="19944"/>
                    <a:pt x="3363" y="20620"/>
                  </a:cubicBezTo>
                  <a:cubicBezTo>
                    <a:pt x="4537" y="22043"/>
                    <a:pt x="6903" y="22559"/>
                    <a:pt x="8629" y="22737"/>
                  </a:cubicBezTo>
                  <a:cubicBezTo>
                    <a:pt x="8920" y="22765"/>
                    <a:pt x="9186" y="22791"/>
                    <a:pt x="9426" y="22791"/>
                  </a:cubicBezTo>
                  <a:cubicBezTo>
                    <a:pt x="10095" y="22791"/>
                    <a:pt x="10559" y="22591"/>
                    <a:pt x="10781" y="21687"/>
                  </a:cubicBezTo>
                  <a:cubicBezTo>
                    <a:pt x="11013" y="20727"/>
                    <a:pt x="11297" y="19446"/>
                    <a:pt x="11262" y="18450"/>
                  </a:cubicBezTo>
                  <a:cubicBezTo>
                    <a:pt x="11244" y="17827"/>
                    <a:pt x="11102" y="17222"/>
                    <a:pt x="10959" y="16617"/>
                  </a:cubicBezTo>
                  <a:cubicBezTo>
                    <a:pt x="10355" y="14038"/>
                    <a:pt x="9750" y="11458"/>
                    <a:pt x="9145" y="8878"/>
                  </a:cubicBezTo>
                  <a:cubicBezTo>
                    <a:pt x="8664" y="6868"/>
                    <a:pt x="8095" y="4733"/>
                    <a:pt x="6725" y="3168"/>
                  </a:cubicBezTo>
                  <a:cubicBezTo>
                    <a:pt x="5302" y="1531"/>
                    <a:pt x="3452" y="375"/>
                    <a:pt x="1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6536376" y="2681367"/>
              <a:ext cx="601103" cy="255117"/>
            </a:xfrm>
            <a:custGeom>
              <a:avLst/>
              <a:gdLst/>
              <a:ahLst/>
              <a:cxnLst/>
              <a:rect l="l" t="t" r="r" b="b"/>
              <a:pathLst>
                <a:path w="17252" h="7322" extrusionOk="0">
                  <a:moveTo>
                    <a:pt x="3218" y="0"/>
                  </a:moveTo>
                  <a:cubicBezTo>
                    <a:pt x="2517" y="0"/>
                    <a:pt x="1808" y="116"/>
                    <a:pt x="1104" y="348"/>
                  </a:cubicBezTo>
                  <a:cubicBezTo>
                    <a:pt x="961" y="401"/>
                    <a:pt x="801" y="455"/>
                    <a:pt x="677" y="579"/>
                  </a:cubicBezTo>
                  <a:cubicBezTo>
                    <a:pt x="1" y="1255"/>
                    <a:pt x="570" y="3959"/>
                    <a:pt x="1068" y="4582"/>
                  </a:cubicBezTo>
                  <a:cubicBezTo>
                    <a:pt x="2118" y="5863"/>
                    <a:pt x="4591" y="5827"/>
                    <a:pt x="5996" y="5898"/>
                  </a:cubicBezTo>
                  <a:cubicBezTo>
                    <a:pt x="8576" y="6041"/>
                    <a:pt x="10995" y="6254"/>
                    <a:pt x="13522" y="6717"/>
                  </a:cubicBezTo>
                  <a:lnTo>
                    <a:pt x="15443" y="7073"/>
                  </a:lnTo>
                  <a:cubicBezTo>
                    <a:pt x="15819" y="7146"/>
                    <a:pt x="16282" y="7321"/>
                    <a:pt x="16622" y="7321"/>
                  </a:cubicBezTo>
                  <a:cubicBezTo>
                    <a:pt x="17022" y="7321"/>
                    <a:pt x="17252" y="7080"/>
                    <a:pt x="16973" y="6147"/>
                  </a:cubicBezTo>
                  <a:cubicBezTo>
                    <a:pt x="16653" y="5133"/>
                    <a:pt x="15905" y="4351"/>
                    <a:pt x="15052" y="4244"/>
                  </a:cubicBezTo>
                  <a:cubicBezTo>
                    <a:pt x="14941" y="4229"/>
                    <a:pt x="14830" y="4223"/>
                    <a:pt x="14719" y="4223"/>
                  </a:cubicBezTo>
                  <a:cubicBezTo>
                    <a:pt x="14296" y="4223"/>
                    <a:pt x="13871" y="4308"/>
                    <a:pt x="13455" y="4308"/>
                  </a:cubicBezTo>
                  <a:cubicBezTo>
                    <a:pt x="13328" y="4308"/>
                    <a:pt x="13202" y="4300"/>
                    <a:pt x="13077" y="4280"/>
                  </a:cubicBezTo>
                  <a:cubicBezTo>
                    <a:pt x="12703" y="4208"/>
                    <a:pt x="12347" y="4030"/>
                    <a:pt x="12009" y="3835"/>
                  </a:cubicBezTo>
                  <a:cubicBezTo>
                    <a:pt x="10800" y="3177"/>
                    <a:pt x="9572" y="2678"/>
                    <a:pt x="8398" y="1985"/>
                  </a:cubicBezTo>
                  <a:cubicBezTo>
                    <a:pt x="7668" y="1540"/>
                    <a:pt x="6921" y="1059"/>
                    <a:pt x="6156" y="704"/>
                  </a:cubicBezTo>
                  <a:cubicBezTo>
                    <a:pt x="5818" y="544"/>
                    <a:pt x="5480" y="401"/>
                    <a:pt x="5124" y="294"/>
                  </a:cubicBezTo>
                  <a:cubicBezTo>
                    <a:pt x="4502" y="98"/>
                    <a:pt x="3864" y="0"/>
                    <a:pt x="3218" y="0"/>
                  </a:cubicBezTo>
                  <a:close/>
                </a:path>
              </a:pathLst>
            </a:custGeom>
            <a:solidFill>
              <a:srgbClr val="AAC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811742" y="3297847"/>
              <a:ext cx="958343" cy="101705"/>
            </a:xfrm>
            <a:custGeom>
              <a:avLst/>
              <a:gdLst/>
              <a:ahLst/>
              <a:cxnLst/>
              <a:rect l="l" t="t" r="r" b="b"/>
              <a:pathLst>
                <a:path w="27505" h="2919" extrusionOk="0">
                  <a:moveTo>
                    <a:pt x="1460" y="0"/>
                  </a:moveTo>
                  <a:cubicBezTo>
                    <a:pt x="659" y="0"/>
                    <a:pt x="1" y="641"/>
                    <a:pt x="1" y="1459"/>
                  </a:cubicBezTo>
                  <a:cubicBezTo>
                    <a:pt x="1" y="2260"/>
                    <a:pt x="659" y="2918"/>
                    <a:pt x="1460" y="2918"/>
                  </a:cubicBezTo>
                  <a:lnTo>
                    <a:pt x="26046" y="2918"/>
                  </a:lnTo>
                  <a:cubicBezTo>
                    <a:pt x="26847" y="2918"/>
                    <a:pt x="27505" y="2260"/>
                    <a:pt x="27505" y="1459"/>
                  </a:cubicBezTo>
                  <a:cubicBezTo>
                    <a:pt x="27505" y="641"/>
                    <a:pt x="26847" y="0"/>
                    <a:pt x="26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772091" y="2345095"/>
              <a:ext cx="834373" cy="464311"/>
            </a:xfrm>
            <a:custGeom>
              <a:avLst/>
              <a:gdLst/>
              <a:ahLst/>
              <a:cxnLst/>
              <a:rect l="l" t="t" r="r" b="b"/>
              <a:pathLst>
                <a:path w="23947" h="13326" extrusionOk="0">
                  <a:moveTo>
                    <a:pt x="1299" y="1"/>
                  </a:moveTo>
                  <a:cubicBezTo>
                    <a:pt x="587" y="1"/>
                    <a:pt x="0" y="570"/>
                    <a:pt x="0" y="1299"/>
                  </a:cubicBezTo>
                  <a:lnTo>
                    <a:pt x="0" y="12027"/>
                  </a:lnTo>
                  <a:cubicBezTo>
                    <a:pt x="0" y="12739"/>
                    <a:pt x="587" y="13326"/>
                    <a:pt x="1299" y="13326"/>
                  </a:cubicBezTo>
                  <a:lnTo>
                    <a:pt x="22630" y="13326"/>
                  </a:lnTo>
                  <a:cubicBezTo>
                    <a:pt x="23359" y="13326"/>
                    <a:pt x="23946" y="12756"/>
                    <a:pt x="23946" y="12027"/>
                  </a:cubicBezTo>
                  <a:lnTo>
                    <a:pt x="23946" y="1299"/>
                  </a:lnTo>
                  <a:cubicBezTo>
                    <a:pt x="23946" y="570"/>
                    <a:pt x="23359" y="1"/>
                    <a:pt x="22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878711" y="2733771"/>
              <a:ext cx="52090" cy="618663"/>
            </a:xfrm>
            <a:custGeom>
              <a:avLst/>
              <a:gdLst/>
              <a:ahLst/>
              <a:cxnLst/>
              <a:rect l="l" t="t" r="r" b="b"/>
              <a:pathLst>
                <a:path w="1495" h="17756" extrusionOk="0">
                  <a:moveTo>
                    <a:pt x="0" y="0"/>
                  </a:moveTo>
                  <a:lnTo>
                    <a:pt x="0" y="17755"/>
                  </a:lnTo>
                  <a:lnTo>
                    <a:pt x="1495" y="17755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6437840" y="2733771"/>
              <a:ext cx="52090" cy="618663"/>
            </a:xfrm>
            <a:custGeom>
              <a:avLst/>
              <a:gdLst/>
              <a:ahLst/>
              <a:cxnLst/>
              <a:rect l="l" t="t" r="r" b="b"/>
              <a:pathLst>
                <a:path w="1495" h="17756" extrusionOk="0">
                  <a:moveTo>
                    <a:pt x="0" y="0"/>
                  </a:moveTo>
                  <a:lnTo>
                    <a:pt x="0" y="17755"/>
                  </a:lnTo>
                  <a:lnTo>
                    <a:pt x="1495" y="17755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6238223" y="3374084"/>
              <a:ext cx="51497" cy="750682"/>
            </a:xfrm>
            <a:custGeom>
              <a:avLst/>
              <a:gdLst/>
              <a:ahLst/>
              <a:cxnLst/>
              <a:rect l="l" t="t" r="r" b="b"/>
              <a:pathLst>
                <a:path w="1478" h="21545" extrusionOk="0">
                  <a:moveTo>
                    <a:pt x="1" y="1"/>
                  </a:moveTo>
                  <a:lnTo>
                    <a:pt x="1" y="21545"/>
                  </a:lnTo>
                  <a:lnTo>
                    <a:pt x="1477" y="21545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848955" y="3374084"/>
              <a:ext cx="51462" cy="750682"/>
            </a:xfrm>
            <a:custGeom>
              <a:avLst/>
              <a:gdLst/>
              <a:ahLst/>
              <a:cxnLst/>
              <a:rect l="l" t="t" r="r" b="b"/>
              <a:pathLst>
                <a:path w="1477" h="21545" extrusionOk="0">
                  <a:moveTo>
                    <a:pt x="0" y="1"/>
                  </a:moveTo>
                  <a:lnTo>
                    <a:pt x="0" y="21545"/>
                  </a:lnTo>
                  <a:lnTo>
                    <a:pt x="1477" y="21545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6678955" y="3374084"/>
              <a:ext cx="52090" cy="750682"/>
            </a:xfrm>
            <a:custGeom>
              <a:avLst/>
              <a:gdLst/>
              <a:ahLst/>
              <a:cxnLst/>
              <a:rect l="l" t="t" r="r" b="b"/>
              <a:pathLst>
                <a:path w="1495" h="21545" extrusionOk="0">
                  <a:moveTo>
                    <a:pt x="1" y="1"/>
                  </a:moveTo>
                  <a:lnTo>
                    <a:pt x="1" y="21545"/>
                  </a:lnTo>
                  <a:lnTo>
                    <a:pt x="1495" y="21545"/>
                  </a:lnTo>
                  <a:lnTo>
                    <a:pt x="1495" y="1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6413031" y="3374084"/>
              <a:ext cx="52090" cy="750682"/>
            </a:xfrm>
            <a:custGeom>
              <a:avLst/>
              <a:gdLst/>
              <a:ahLst/>
              <a:cxnLst/>
              <a:rect l="l" t="t" r="r" b="b"/>
              <a:pathLst>
                <a:path w="1495" h="21545" extrusionOk="0">
                  <a:moveTo>
                    <a:pt x="0" y="1"/>
                  </a:moveTo>
                  <a:lnTo>
                    <a:pt x="0" y="21545"/>
                  </a:lnTo>
                  <a:lnTo>
                    <a:pt x="1495" y="21545"/>
                  </a:lnTo>
                  <a:lnTo>
                    <a:pt x="1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7013066" y="3637534"/>
              <a:ext cx="236197" cy="530895"/>
            </a:xfrm>
            <a:custGeom>
              <a:avLst/>
              <a:gdLst/>
              <a:ahLst/>
              <a:cxnLst/>
              <a:rect l="l" t="t" r="r" b="b"/>
              <a:pathLst>
                <a:path w="6779" h="15237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5943" y="179"/>
                    <a:pt x="5356" y="214"/>
                    <a:pt x="4359" y="356"/>
                  </a:cubicBezTo>
                  <a:cubicBezTo>
                    <a:pt x="2918" y="570"/>
                    <a:pt x="1459" y="730"/>
                    <a:pt x="1" y="855"/>
                  </a:cubicBezTo>
                  <a:cubicBezTo>
                    <a:pt x="392" y="3470"/>
                    <a:pt x="730" y="5782"/>
                    <a:pt x="819" y="6245"/>
                  </a:cubicBezTo>
                  <a:cubicBezTo>
                    <a:pt x="1193" y="8255"/>
                    <a:pt x="997" y="13272"/>
                    <a:pt x="1886" y="15194"/>
                  </a:cubicBezTo>
                  <a:cubicBezTo>
                    <a:pt x="2155" y="15224"/>
                    <a:pt x="2414" y="15237"/>
                    <a:pt x="2669" y="15237"/>
                  </a:cubicBezTo>
                  <a:cubicBezTo>
                    <a:pt x="3443" y="15237"/>
                    <a:pt x="4170" y="15123"/>
                    <a:pt x="4946" y="15069"/>
                  </a:cubicBezTo>
                  <a:cubicBezTo>
                    <a:pt x="5480" y="10034"/>
                    <a:pt x="5925" y="4982"/>
                    <a:pt x="6779" y="1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6176864" y="2876279"/>
              <a:ext cx="1110814" cy="1025101"/>
            </a:xfrm>
            <a:custGeom>
              <a:avLst/>
              <a:gdLst/>
              <a:ahLst/>
              <a:cxnLst/>
              <a:rect l="l" t="t" r="r" b="b"/>
              <a:pathLst>
                <a:path w="31881" h="29421" extrusionOk="0">
                  <a:moveTo>
                    <a:pt x="5878" y="1"/>
                  </a:moveTo>
                  <a:cubicBezTo>
                    <a:pt x="4032" y="1"/>
                    <a:pt x="2034" y="513"/>
                    <a:pt x="1263" y="2155"/>
                  </a:cubicBezTo>
                  <a:cubicBezTo>
                    <a:pt x="0" y="4805"/>
                    <a:pt x="2509" y="8346"/>
                    <a:pt x="4519" y="9893"/>
                  </a:cubicBezTo>
                  <a:cubicBezTo>
                    <a:pt x="6618" y="11477"/>
                    <a:pt x="9198" y="12277"/>
                    <a:pt x="11760" y="12847"/>
                  </a:cubicBezTo>
                  <a:cubicBezTo>
                    <a:pt x="15087" y="13564"/>
                    <a:pt x="18488" y="13923"/>
                    <a:pt x="21896" y="13923"/>
                  </a:cubicBezTo>
                  <a:cubicBezTo>
                    <a:pt x="22206" y="13923"/>
                    <a:pt x="22516" y="13920"/>
                    <a:pt x="22825" y="13914"/>
                  </a:cubicBezTo>
                  <a:lnTo>
                    <a:pt x="22825" y="13914"/>
                  </a:lnTo>
                  <a:cubicBezTo>
                    <a:pt x="22701" y="13919"/>
                    <a:pt x="23181" y="25336"/>
                    <a:pt x="23181" y="26261"/>
                  </a:cubicBezTo>
                  <a:cubicBezTo>
                    <a:pt x="23181" y="26670"/>
                    <a:pt x="23199" y="27097"/>
                    <a:pt x="23270" y="27488"/>
                  </a:cubicBezTo>
                  <a:cubicBezTo>
                    <a:pt x="24427" y="28716"/>
                    <a:pt x="26152" y="29338"/>
                    <a:pt x="27825" y="29410"/>
                  </a:cubicBezTo>
                  <a:cubicBezTo>
                    <a:pt x="27957" y="29417"/>
                    <a:pt x="28090" y="29421"/>
                    <a:pt x="28221" y="29421"/>
                  </a:cubicBezTo>
                  <a:cubicBezTo>
                    <a:pt x="29045" y="29421"/>
                    <a:pt x="29851" y="29279"/>
                    <a:pt x="30618" y="29018"/>
                  </a:cubicBezTo>
                  <a:cubicBezTo>
                    <a:pt x="30724" y="27061"/>
                    <a:pt x="30831" y="25104"/>
                    <a:pt x="30956" y="23130"/>
                  </a:cubicBezTo>
                  <a:cubicBezTo>
                    <a:pt x="31134" y="20585"/>
                    <a:pt x="31258" y="18041"/>
                    <a:pt x="31578" y="15497"/>
                  </a:cubicBezTo>
                  <a:cubicBezTo>
                    <a:pt x="31721" y="14359"/>
                    <a:pt x="31881" y="11014"/>
                    <a:pt x="31614" y="8630"/>
                  </a:cubicBezTo>
                  <a:cubicBezTo>
                    <a:pt x="30956" y="6140"/>
                    <a:pt x="29301" y="5446"/>
                    <a:pt x="29301" y="5446"/>
                  </a:cubicBezTo>
                  <a:cubicBezTo>
                    <a:pt x="29301" y="5446"/>
                    <a:pt x="24676" y="3613"/>
                    <a:pt x="21135" y="2848"/>
                  </a:cubicBezTo>
                  <a:cubicBezTo>
                    <a:pt x="16777" y="1888"/>
                    <a:pt x="12347" y="1176"/>
                    <a:pt x="7970" y="215"/>
                  </a:cubicBezTo>
                  <a:cubicBezTo>
                    <a:pt x="7361" y="86"/>
                    <a:pt x="6632" y="1"/>
                    <a:pt x="5878" y="1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6176864" y="2876279"/>
              <a:ext cx="795942" cy="485426"/>
            </a:xfrm>
            <a:custGeom>
              <a:avLst/>
              <a:gdLst/>
              <a:ahLst/>
              <a:cxnLst/>
              <a:rect l="l" t="t" r="r" b="b"/>
              <a:pathLst>
                <a:path w="22844" h="13932" extrusionOk="0">
                  <a:moveTo>
                    <a:pt x="5878" y="1"/>
                  </a:moveTo>
                  <a:cubicBezTo>
                    <a:pt x="4032" y="1"/>
                    <a:pt x="2034" y="513"/>
                    <a:pt x="1263" y="2155"/>
                  </a:cubicBezTo>
                  <a:cubicBezTo>
                    <a:pt x="0" y="4805"/>
                    <a:pt x="2509" y="8346"/>
                    <a:pt x="4519" y="9893"/>
                  </a:cubicBezTo>
                  <a:cubicBezTo>
                    <a:pt x="6618" y="11477"/>
                    <a:pt x="9198" y="12277"/>
                    <a:pt x="11760" y="12847"/>
                  </a:cubicBezTo>
                  <a:cubicBezTo>
                    <a:pt x="15087" y="13564"/>
                    <a:pt x="18488" y="13923"/>
                    <a:pt x="21896" y="13923"/>
                  </a:cubicBezTo>
                  <a:cubicBezTo>
                    <a:pt x="22206" y="13923"/>
                    <a:pt x="22516" y="13920"/>
                    <a:pt x="22825" y="13914"/>
                  </a:cubicBezTo>
                  <a:cubicBezTo>
                    <a:pt x="22825" y="13914"/>
                    <a:pt x="22825" y="13914"/>
                    <a:pt x="22825" y="13932"/>
                  </a:cubicBezTo>
                  <a:cubicBezTo>
                    <a:pt x="22825" y="13932"/>
                    <a:pt x="22825" y="13914"/>
                    <a:pt x="22843" y="13914"/>
                  </a:cubicBezTo>
                  <a:cubicBezTo>
                    <a:pt x="22025" y="13114"/>
                    <a:pt x="21260" y="12260"/>
                    <a:pt x="20459" y="11459"/>
                  </a:cubicBezTo>
                  <a:cubicBezTo>
                    <a:pt x="19250" y="10267"/>
                    <a:pt x="18075" y="9022"/>
                    <a:pt x="16883" y="7830"/>
                  </a:cubicBezTo>
                  <a:cubicBezTo>
                    <a:pt x="14517" y="5428"/>
                    <a:pt x="12116" y="3044"/>
                    <a:pt x="9803" y="607"/>
                  </a:cubicBezTo>
                  <a:cubicBezTo>
                    <a:pt x="9198" y="482"/>
                    <a:pt x="8575" y="358"/>
                    <a:pt x="7970" y="215"/>
                  </a:cubicBezTo>
                  <a:cubicBezTo>
                    <a:pt x="7361" y="86"/>
                    <a:pt x="6632" y="1"/>
                    <a:pt x="5878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6972787" y="3255687"/>
              <a:ext cx="6237" cy="130834"/>
            </a:xfrm>
            <a:custGeom>
              <a:avLst/>
              <a:gdLst/>
              <a:ahLst/>
              <a:cxnLst/>
              <a:rect l="l" t="t" r="r" b="b"/>
              <a:pathLst>
                <a:path w="179" h="3755" fill="none" extrusionOk="0">
                  <a:moveTo>
                    <a:pt x="0" y="3754"/>
                  </a:moveTo>
                  <a:cubicBezTo>
                    <a:pt x="18" y="2580"/>
                    <a:pt x="178" y="1157"/>
                    <a:pt x="178" y="1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6710557" y="2938335"/>
              <a:ext cx="366404" cy="88674"/>
            </a:xfrm>
            <a:custGeom>
              <a:avLst/>
              <a:gdLst/>
              <a:ahLst/>
              <a:cxnLst/>
              <a:rect l="l" t="t" r="r" b="b"/>
              <a:pathLst>
                <a:path w="10516" h="2545" fill="none" extrusionOk="0">
                  <a:moveTo>
                    <a:pt x="10515" y="2544"/>
                  </a:moveTo>
                  <a:cubicBezTo>
                    <a:pt x="7402" y="1548"/>
                    <a:pt x="4573" y="623"/>
                    <a:pt x="1" y="0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7060174" y="4216488"/>
              <a:ext cx="347171" cy="37874"/>
            </a:xfrm>
            <a:custGeom>
              <a:avLst/>
              <a:gdLst/>
              <a:ahLst/>
              <a:cxnLst/>
              <a:rect l="l" t="t" r="r" b="b"/>
              <a:pathLst>
                <a:path w="9964" h="1087" extrusionOk="0">
                  <a:moveTo>
                    <a:pt x="1" y="1"/>
                  </a:moveTo>
                  <a:lnTo>
                    <a:pt x="1" y="873"/>
                  </a:lnTo>
                  <a:cubicBezTo>
                    <a:pt x="1" y="997"/>
                    <a:pt x="90" y="1086"/>
                    <a:pt x="196" y="1086"/>
                  </a:cubicBezTo>
                  <a:lnTo>
                    <a:pt x="9963" y="1086"/>
                  </a:lnTo>
                  <a:lnTo>
                    <a:pt x="9963" y="1"/>
                  </a:ln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7052125" y="4093143"/>
              <a:ext cx="362048" cy="133307"/>
            </a:xfrm>
            <a:custGeom>
              <a:avLst/>
              <a:gdLst/>
              <a:ahLst/>
              <a:cxnLst/>
              <a:rect l="l" t="t" r="r" b="b"/>
              <a:pathLst>
                <a:path w="10391" h="3826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85" y="1"/>
                    <a:pt x="285" y="1"/>
                    <a:pt x="285" y="2"/>
                  </a:cubicBezTo>
                  <a:lnTo>
                    <a:pt x="285" y="2"/>
                  </a:lnTo>
                  <a:cubicBezTo>
                    <a:pt x="285" y="1"/>
                    <a:pt x="285" y="1"/>
                    <a:pt x="285" y="1"/>
                  </a:cubicBezTo>
                  <a:close/>
                  <a:moveTo>
                    <a:pt x="285" y="2"/>
                  </a:moveTo>
                  <a:cubicBezTo>
                    <a:pt x="232" y="926"/>
                    <a:pt x="178" y="1833"/>
                    <a:pt x="125" y="2758"/>
                  </a:cubicBezTo>
                  <a:cubicBezTo>
                    <a:pt x="89" y="3132"/>
                    <a:pt x="0" y="3505"/>
                    <a:pt x="125" y="3825"/>
                  </a:cubicBezTo>
                  <a:lnTo>
                    <a:pt x="10052" y="3825"/>
                  </a:lnTo>
                  <a:cubicBezTo>
                    <a:pt x="10088" y="3790"/>
                    <a:pt x="10123" y="3737"/>
                    <a:pt x="10159" y="3683"/>
                  </a:cubicBezTo>
                  <a:cubicBezTo>
                    <a:pt x="10390" y="3149"/>
                    <a:pt x="10105" y="2509"/>
                    <a:pt x="9643" y="2118"/>
                  </a:cubicBezTo>
                  <a:cubicBezTo>
                    <a:pt x="9180" y="1744"/>
                    <a:pt x="8575" y="1566"/>
                    <a:pt x="7988" y="1406"/>
                  </a:cubicBezTo>
                  <a:cubicBezTo>
                    <a:pt x="6743" y="1050"/>
                    <a:pt x="5533" y="730"/>
                    <a:pt x="4235" y="552"/>
                  </a:cubicBezTo>
                  <a:cubicBezTo>
                    <a:pt x="3897" y="499"/>
                    <a:pt x="284" y="162"/>
                    <a:pt x="285" y="2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7090557" y="4054781"/>
              <a:ext cx="131461" cy="92089"/>
            </a:xfrm>
            <a:custGeom>
              <a:avLst/>
              <a:gdLst/>
              <a:ahLst/>
              <a:cxnLst/>
              <a:rect l="l" t="t" r="r" b="b"/>
              <a:pathLst>
                <a:path w="3773" h="2643" extrusionOk="0">
                  <a:moveTo>
                    <a:pt x="1862" y="0"/>
                  </a:moveTo>
                  <a:cubicBezTo>
                    <a:pt x="1490" y="0"/>
                    <a:pt x="1121" y="116"/>
                    <a:pt x="837" y="354"/>
                  </a:cubicBezTo>
                  <a:cubicBezTo>
                    <a:pt x="410" y="781"/>
                    <a:pt x="0" y="1831"/>
                    <a:pt x="445" y="2400"/>
                  </a:cubicBezTo>
                  <a:cubicBezTo>
                    <a:pt x="605" y="2606"/>
                    <a:pt x="846" y="2643"/>
                    <a:pt x="1097" y="2643"/>
                  </a:cubicBezTo>
                  <a:cubicBezTo>
                    <a:pt x="1237" y="2643"/>
                    <a:pt x="1379" y="2632"/>
                    <a:pt x="1513" y="2632"/>
                  </a:cubicBezTo>
                  <a:cubicBezTo>
                    <a:pt x="2082" y="2632"/>
                    <a:pt x="2651" y="2614"/>
                    <a:pt x="3221" y="2614"/>
                  </a:cubicBezTo>
                  <a:cubicBezTo>
                    <a:pt x="3363" y="2614"/>
                    <a:pt x="3505" y="2614"/>
                    <a:pt x="3594" y="2525"/>
                  </a:cubicBezTo>
                  <a:cubicBezTo>
                    <a:pt x="3701" y="2436"/>
                    <a:pt x="3719" y="2293"/>
                    <a:pt x="3736" y="2151"/>
                  </a:cubicBezTo>
                  <a:cubicBezTo>
                    <a:pt x="3772" y="1440"/>
                    <a:pt x="3434" y="692"/>
                    <a:pt x="2847" y="301"/>
                  </a:cubicBezTo>
                  <a:cubicBezTo>
                    <a:pt x="2562" y="103"/>
                    <a:pt x="2211" y="0"/>
                    <a:pt x="1862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223832" y="4119798"/>
              <a:ext cx="27317" cy="18641"/>
            </a:xfrm>
            <a:custGeom>
              <a:avLst/>
              <a:gdLst/>
              <a:ahLst/>
              <a:cxnLst/>
              <a:rect l="l" t="t" r="r" b="b"/>
              <a:pathLst>
                <a:path w="784" h="535" fill="none" extrusionOk="0">
                  <a:moveTo>
                    <a:pt x="783" y="36"/>
                  </a:moveTo>
                  <a:cubicBezTo>
                    <a:pt x="463" y="1"/>
                    <a:pt x="107" y="232"/>
                    <a:pt x="0" y="534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258536" y="4134676"/>
              <a:ext cx="29163" cy="17386"/>
            </a:xfrm>
            <a:custGeom>
              <a:avLst/>
              <a:gdLst/>
              <a:ahLst/>
              <a:cxnLst/>
              <a:rect l="l" t="t" r="r" b="b"/>
              <a:pathLst>
                <a:path w="837" h="499" fill="none" extrusionOk="0">
                  <a:moveTo>
                    <a:pt x="1" y="499"/>
                  </a:moveTo>
                  <a:cubicBezTo>
                    <a:pt x="179" y="196"/>
                    <a:pt x="499" y="18"/>
                    <a:pt x="837" y="0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302543" y="4143979"/>
              <a:ext cx="18641" cy="12439"/>
            </a:xfrm>
            <a:custGeom>
              <a:avLst/>
              <a:gdLst/>
              <a:ahLst/>
              <a:cxnLst/>
              <a:rect l="l" t="t" r="r" b="b"/>
              <a:pathLst>
                <a:path w="535" h="357" fill="none" extrusionOk="0">
                  <a:moveTo>
                    <a:pt x="1" y="356"/>
                  </a:moveTo>
                  <a:cubicBezTo>
                    <a:pt x="90" y="143"/>
                    <a:pt x="303" y="0"/>
                    <a:pt x="534" y="0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6539477" y="3573074"/>
              <a:ext cx="236824" cy="535599"/>
            </a:xfrm>
            <a:custGeom>
              <a:avLst/>
              <a:gdLst/>
              <a:ahLst/>
              <a:cxnLst/>
              <a:rect l="l" t="t" r="r" b="b"/>
              <a:pathLst>
                <a:path w="6797" h="1537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5640" y="303"/>
                    <a:pt x="5053" y="321"/>
                    <a:pt x="3843" y="499"/>
                  </a:cubicBezTo>
                  <a:cubicBezTo>
                    <a:pt x="2580" y="676"/>
                    <a:pt x="1299" y="819"/>
                    <a:pt x="1" y="943"/>
                  </a:cubicBezTo>
                  <a:cubicBezTo>
                    <a:pt x="979" y="5711"/>
                    <a:pt x="1424" y="10568"/>
                    <a:pt x="2207" y="15371"/>
                  </a:cubicBezTo>
                  <a:cubicBezTo>
                    <a:pt x="3269" y="15371"/>
                    <a:pt x="4232" y="15157"/>
                    <a:pt x="5335" y="15157"/>
                  </a:cubicBezTo>
                  <a:cubicBezTo>
                    <a:pt x="5377" y="15157"/>
                    <a:pt x="5420" y="15157"/>
                    <a:pt x="5462" y="15158"/>
                  </a:cubicBezTo>
                  <a:cubicBezTo>
                    <a:pt x="5676" y="13699"/>
                    <a:pt x="6121" y="5071"/>
                    <a:pt x="6797" y="0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6067770" y="2850914"/>
              <a:ext cx="767406" cy="1066146"/>
            </a:xfrm>
            <a:custGeom>
              <a:avLst/>
              <a:gdLst/>
              <a:ahLst/>
              <a:cxnLst/>
              <a:rect l="l" t="t" r="r" b="b"/>
              <a:pathLst>
                <a:path w="22025" h="30599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2918"/>
                    <a:pt x="552" y="6334"/>
                    <a:pt x="1673" y="9003"/>
                  </a:cubicBezTo>
                  <a:cubicBezTo>
                    <a:pt x="1673" y="9020"/>
                    <a:pt x="1673" y="9038"/>
                    <a:pt x="1690" y="9038"/>
                  </a:cubicBezTo>
                  <a:cubicBezTo>
                    <a:pt x="2562" y="11137"/>
                    <a:pt x="4572" y="12578"/>
                    <a:pt x="6850" y="12774"/>
                  </a:cubicBezTo>
                  <a:cubicBezTo>
                    <a:pt x="8180" y="12873"/>
                    <a:pt x="9511" y="12927"/>
                    <a:pt x="10833" y="12927"/>
                  </a:cubicBezTo>
                  <a:cubicBezTo>
                    <a:pt x="11172" y="12927"/>
                    <a:pt x="11511" y="12924"/>
                    <a:pt x="11849" y="12916"/>
                  </a:cubicBezTo>
                  <a:lnTo>
                    <a:pt x="11849" y="12916"/>
                  </a:lnTo>
                  <a:cubicBezTo>
                    <a:pt x="11831" y="12917"/>
                    <a:pt x="12792" y="24160"/>
                    <a:pt x="13734" y="28003"/>
                  </a:cubicBezTo>
                  <a:cubicBezTo>
                    <a:pt x="14001" y="29088"/>
                    <a:pt x="14304" y="29746"/>
                    <a:pt x="15371" y="30155"/>
                  </a:cubicBezTo>
                  <a:cubicBezTo>
                    <a:pt x="16096" y="30448"/>
                    <a:pt x="16866" y="30599"/>
                    <a:pt x="17636" y="30599"/>
                  </a:cubicBezTo>
                  <a:cubicBezTo>
                    <a:pt x="17848" y="30599"/>
                    <a:pt x="18060" y="30588"/>
                    <a:pt x="18271" y="30564"/>
                  </a:cubicBezTo>
                  <a:cubicBezTo>
                    <a:pt x="19587" y="30422"/>
                    <a:pt x="20673" y="29461"/>
                    <a:pt x="20673" y="29461"/>
                  </a:cubicBezTo>
                  <a:cubicBezTo>
                    <a:pt x="20673" y="29461"/>
                    <a:pt x="22025" y="9091"/>
                    <a:pt x="20335" y="6476"/>
                  </a:cubicBezTo>
                  <a:cubicBezTo>
                    <a:pt x="18253" y="3292"/>
                    <a:pt x="13699" y="2634"/>
                    <a:pt x="10159" y="1851"/>
                  </a:cubicBezTo>
                  <a:cubicBezTo>
                    <a:pt x="7045" y="1175"/>
                    <a:pt x="3914" y="623"/>
                    <a:pt x="765" y="1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6481847" y="3196175"/>
              <a:ext cx="5610" cy="130206"/>
            </a:xfrm>
            <a:custGeom>
              <a:avLst/>
              <a:gdLst/>
              <a:ahLst/>
              <a:cxnLst/>
              <a:rect l="l" t="t" r="r" b="b"/>
              <a:pathLst>
                <a:path w="161" h="3737" fill="none" extrusionOk="0">
                  <a:moveTo>
                    <a:pt x="0" y="3737"/>
                  </a:moveTo>
                  <a:cubicBezTo>
                    <a:pt x="0" y="2580"/>
                    <a:pt x="160" y="1157"/>
                    <a:pt x="160" y="1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6607665" y="4210913"/>
              <a:ext cx="347798" cy="37839"/>
            </a:xfrm>
            <a:custGeom>
              <a:avLst/>
              <a:gdLst/>
              <a:ahLst/>
              <a:cxnLst/>
              <a:rect l="l" t="t" r="r" b="b"/>
              <a:pathLst>
                <a:path w="9982" h="1086" extrusionOk="0">
                  <a:moveTo>
                    <a:pt x="1" y="1"/>
                  </a:moveTo>
                  <a:lnTo>
                    <a:pt x="1" y="890"/>
                  </a:lnTo>
                  <a:cubicBezTo>
                    <a:pt x="1" y="997"/>
                    <a:pt x="90" y="1086"/>
                    <a:pt x="196" y="1086"/>
                  </a:cubicBezTo>
                  <a:lnTo>
                    <a:pt x="9981" y="1086"/>
                  </a:lnTo>
                  <a:lnTo>
                    <a:pt x="9981" y="1"/>
                  </a:lnTo>
                  <a:close/>
                </a:path>
              </a:pathLst>
            </a:custGeom>
            <a:solidFill>
              <a:srgbClr val="F3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599617" y="4087568"/>
              <a:ext cx="362048" cy="133935"/>
            </a:xfrm>
            <a:custGeom>
              <a:avLst/>
              <a:gdLst/>
              <a:ahLst/>
              <a:cxnLst/>
              <a:rect l="l" t="t" r="r" b="b"/>
              <a:pathLst>
                <a:path w="10391" h="3844" extrusionOk="0">
                  <a:moveTo>
                    <a:pt x="285" y="0"/>
                  </a:moveTo>
                  <a:cubicBezTo>
                    <a:pt x="232" y="926"/>
                    <a:pt x="178" y="1833"/>
                    <a:pt x="125" y="2758"/>
                  </a:cubicBezTo>
                  <a:cubicBezTo>
                    <a:pt x="107" y="3132"/>
                    <a:pt x="0" y="3505"/>
                    <a:pt x="125" y="3843"/>
                  </a:cubicBezTo>
                  <a:lnTo>
                    <a:pt x="10070" y="3843"/>
                  </a:lnTo>
                  <a:cubicBezTo>
                    <a:pt x="10105" y="3790"/>
                    <a:pt x="10123" y="3736"/>
                    <a:pt x="10159" y="3683"/>
                  </a:cubicBezTo>
                  <a:cubicBezTo>
                    <a:pt x="10390" y="3149"/>
                    <a:pt x="10105" y="2509"/>
                    <a:pt x="9643" y="2135"/>
                  </a:cubicBezTo>
                  <a:cubicBezTo>
                    <a:pt x="9180" y="1744"/>
                    <a:pt x="8575" y="1584"/>
                    <a:pt x="7988" y="1406"/>
                  </a:cubicBezTo>
                  <a:cubicBezTo>
                    <a:pt x="6743" y="1068"/>
                    <a:pt x="5533" y="730"/>
                    <a:pt x="4252" y="552"/>
                  </a:cubicBezTo>
                  <a:cubicBezTo>
                    <a:pt x="3914" y="499"/>
                    <a:pt x="285" y="178"/>
                    <a:pt x="285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6638676" y="4049206"/>
              <a:ext cx="130799" cy="92367"/>
            </a:xfrm>
            <a:custGeom>
              <a:avLst/>
              <a:gdLst/>
              <a:ahLst/>
              <a:cxnLst/>
              <a:rect l="l" t="t" r="r" b="b"/>
              <a:pathLst>
                <a:path w="3754" h="2651" extrusionOk="0">
                  <a:moveTo>
                    <a:pt x="1852" y="0"/>
                  </a:moveTo>
                  <a:cubicBezTo>
                    <a:pt x="1485" y="0"/>
                    <a:pt x="1121" y="116"/>
                    <a:pt x="836" y="354"/>
                  </a:cubicBezTo>
                  <a:cubicBezTo>
                    <a:pt x="409" y="781"/>
                    <a:pt x="0" y="1849"/>
                    <a:pt x="427" y="2400"/>
                  </a:cubicBezTo>
                  <a:cubicBezTo>
                    <a:pt x="588" y="2607"/>
                    <a:pt x="839" y="2651"/>
                    <a:pt x="1092" y="2651"/>
                  </a:cubicBezTo>
                  <a:cubicBezTo>
                    <a:pt x="1230" y="2651"/>
                    <a:pt x="1369" y="2638"/>
                    <a:pt x="1495" y="2631"/>
                  </a:cubicBezTo>
                  <a:cubicBezTo>
                    <a:pt x="2064" y="2631"/>
                    <a:pt x="2633" y="2631"/>
                    <a:pt x="3202" y="2614"/>
                  </a:cubicBezTo>
                  <a:cubicBezTo>
                    <a:pt x="3345" y="2614"/>
                    <a:pt x="3487" y="2614"/>
                    <a:pt x="3594" y="2525"/>
                  </a:cubicBezTo>
                  <a:cubicBezTo>
                    <a:pt x="3683" y="2436"/>
                    <a:pt x="3718" y="2293"/>
                    <a:pt x="3718" y="2151"/>
                  </a:cubicBezTo>
                  <a:cubicBezTo>
                    <a:pt x="3754" y="1439"/>
                    <a:pt x="3434" y="692"/>
                    <a:pt x="2829" y="301"/>
                  </a:cubicBezTo>
                  <a:cubicBezTo>
                    <a:pt x="2544" y="103"/>
                    <a:pt x="2197" y="0"/>
                    <a:pt x="1852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6771324" y="4114850"/>
              <a:ext cx="27909" cy="18606"/>
            </a:xfrm>
            <a:custGeom>
              <a:avLst/>
              <a:gdLst/>
              <a:ahLst/>
              <a:cxnLst/>
              <a:rect l="l" t="t" r="r" b="b"/>
              <a:pathLst>
                <a:path w="801" h="534" fill="none" extrusionOk="0">
                  <a:moveTo>
                    <a:pt x="801" y="36"/>
                  </a:moveTo>
                  <a:cubicBezTo>
                    <a:pt x="463" y="0"/>
                    <a:pt x="107" y="214"/>
                    <a:pt x="0" y="534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806028" y="4129728"/>
              <a:ext cx="29790" cy="16759"/>
            </a:xfrm>
            <a:custGeom>
              <a:avLst/>
              <a:gdLst/>
              <a:ahLst/>
              <a:cxnLst/>
              <a:rect l="l" t="t" r="r" b="b"/>
              <a:pathLst>
                <a:path w="855" h="481" fill="none" extrusionOk="0">
                  <a:moveTo>
                    <a:pt x="1" y="481"/>
                  </a:moveTo>
                  <a:cubicBezTo>
                    <a:pt x="179" y="178"/>
                    <a:pt x="517" y="0"/>
                    <a:pt x="855" y="0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6850035" y="4138404"/>
              <a:ext cx="18641" cy="12439"/>
            </a:xfrm>
            <a:custGeom>
              <a:avLst/>
              <a:gdLst/>
              <a:ahLst/>
              <a:cxnLst/>
              <a:rect l="l" t="t" r="r" b="b"/>
              <a:pathLst>
                <a:path w="535" h="357" fill="none" extrusionOk="0">
                  <a:moveTo>
                    <a:pt x="1" y="356"/>
                  </a:moveTo>
                  <a:cubicBezTo>
                    <a:pt x="90" y="160"/>
                    <a:pt x="303" y="0"/>
                    <a:pt x="534" y="0"/>
                  </a:cubicBezTo>
                </a:path>
              </a:pathLst>
            </a:custGeom>
            <a:noFill/>
            <a:ln w="4000" cap="rnd" cmpd="sng">
              <a:solidFill>
                <a:srgbClr val="F3D5D5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6023136" y="2048545"/>
              <a:ext cx="655213" cy="988970"/>
            </a:xfrm>
            <a:custGeom>
              <a:avLst/>
              <a:gdLst/>
              <a:ahLst/>
              <a:cxnLst/>
              <a:rect l="l" t="t" r="r" b="b"/>
              <a:pathLst>
                <a:path w="18805" h="28384" extrusionOk="0">
                  <a:moveTo>
                    <a:pt x="10189" y="1"/>
                  </a:moveTo>
                  <a:cubicBezTo>
                    <a:pt x="9936" y="1"/>
                    <a:pt x="9683" y="18"/>
                    <a:pt x="9429" y="61"/>
                  </a:cubicBezTo>
                  <a:cubicBezTo>
                    <a:pt x="8664" y="204"/>
                    <a:pt x="7970" y="559"/>
                    <a:pt x="7312" y="951"/>
                  </a:cubicBezTo>
                  <a:cubicBezTo>
                    <a:pt x="3790" y="3068"/>
                    <a:pt x="3363" y="6484"/>
                    <a:pt x="2313" y="10131"/>
                  </a:cubicBezTo>
                  <a:cubicBezTo>
                    <a:pt x="1779" y="11963"/>
                    <a:pt x="943" y="13706"/>
                    <a:pt x="409" y="15539"/>
                  </a:cubicBezTo>
                  <a:cubicBezTo>
                    <a:pt x="125" y="16553"/>
                    <a:pt x="0" y="17620"/>
                    <a:pt x="18" y="18688"/>
                  </a:cubicBezTo>
                  <a:cubicBezTo>
                    <a:pt x="54" y="19648"/>
                    <a:pt x="409" y="20502"/>
                    <a:pt x="587" y="21445"/>
                  </a:cubicBezTo>
                  <a:cubicBezTo>
                    <a:pt x="943" y="23295"/>
                    <a:pt x="1281" y="25128"/>
                    <a:pt x="1637" y="26978"/>
                  </a:cubicBezTo>
                  <a:cubicBezTo>
                    <a:pt x="1726" y="27441"/>
                    <a:pt x="1815" y="27903"/>
                    <a:pt x="1886" y="28383"/>
                  </a:cubicBezTo>
                  <a:cubicBezTo>
                    <a:pt x="3029" y="27781"/>
                    <a:pt x="4331" y="27692"/>
                    <a:pt x="5643" y="27692"/>
                  </a:cubicBezTo>
                  <a:cubicBezTo>
                    <a:pt x="6189" y="27692"/>
                    <a:pt x="6738" y="27707"/>
                    <a:pt x="7277" y="27707"/>
                  </a:cubicBezTo>
                  <a:cubicBezTo>
                    <a:pt x="11279" y="27690"/>
                    <a:pt x="15265" y="26693"/>
                    <a:pt x="18805" y="24825"/>
                  </a:cubicBezTo>
                  <a:cubicBezTo>
                    <a:pt x="18591" y="23829"/>
                    <a:pt x="18378" y="22868"/>
                    <a:pt x="18360" y="21872"/>
                  </a:cubicBezTo>
                  <a:cubicBezTo>
                    <a:pt x="18360" y="20858"/>
                    <a:pt x="17933" y="19862"/>
                    <a:pt x="17933" y="18848"/>
                  </a:cubicBezTo>
                  <a:cubicBezTo>
                    <a:pt x="17880" y="17460"/>
                    <a:pt x="17933" y="16090"/>
                    <a:pt x="17986" y="14703"/>
                  </a:cubicBezTo>
                  <a:cubicBezTo>
                    <a:pt x="18129" y="12087"/>
                    <a:pt x="18289" y="9455"/>
                    <a:pt x="17809" y="6893"/>
                  </a:cubicBezTo>
                  <a:cubicBezTo>
                    <a:pt x="17488" y="5220"/>
                    <a:pt x="16866" y="3584"/>
                    <a:pt x="15852" y="2214"/>
                  </a:cubicBezTo>
                  <a:cubicBezTo>
                    <a:pt x="15389" y="1573"/>
                    <a:pt x="14749" y="773"/>
                    <a:pt x="14037" y="399"/>
                  </a:cubicBezTo>
                  <a:cubicBezTo>
                    <a:pt x="13272" y="26"/>
                    <a:pt x="12151" y="150"/>
                    <a:pt x="11297" y="79"/>
                  </a:cubicBezTo>
                  <a:cubicBezTo>
                    <a:pt x="10928" y="37"/>
                    <a:pt x="10559" y="1"/>
                    <a:pt x="10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6426655" y="2159137"/>
              <a:ext cx="125259" cy="37839"/>
            </a:xfrm>
            <a:custGeom>
              <a:avLst/>
              <a:gdLst/>
              <a:ahLst/>
              <a:cxnLst/>
              <a:rect l="l" t="t" r="r" b="b"/>
              <a:pathLst>
                <a:path w="3595" h="1086" fill="none" extrusionOk="0">
                  <a:moveTo>
                    <a:pt x="1" y="250"/>
                  </a:moveTo>
                  <a:cubicBezTo>
                    <a:pt x="659" y="801"/>
                    <a:pt x="1531" y="1086"/>
                    <a:pt x="2385" y="1050"/>
                  </a:cubicBezTo>
                  <a:cubicBezTo>
                    <a:pt x="2669" y="1015"/>
                    <a:pt x="2972" y="961"/>
                    <a:pt x="3221" y="783"/>
                  </a:cubicBezTo>
                  <a:cubicBezTo>
                    <a:pt x="3452" y="605"/>
                    <a:pt x="3595" y="267"/>
                    <a:pt x="3488" y="1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398780" y="2434990"/>
              <a:ext cx="181634" cy="191564"/>
            </a:xfrm>
            <a:custGeom>
              <a:avLst/>
              <a:gdLst/>
              <a:ahLst/>
              <a:cxnLst/>
              <a:rect l="l" t="t" r="r" b="b"/>
              <a:pathLst>
                <a:path w="5213" h="5498" fill="none" extrusionOk="0">
                  <a:moveTo>
                    <a:pt x="0" y="0"/>
                  </a:moveTo>
                  <a:cubicBezTo>
                    <a:pt x="748" y="2509"/>
                    <a:pt x="2740" y="4608"/>
                    <a:pt x="5213" y="5497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478118" y="2503179"/>
              <a:ext cx="89928" cy="47769"/>
            </a:xfrm>
            <a:custGeom>
              <a:avLst/>
              <a:gdLst/>
              <a:ahLst/>
              <a:cxnLst/>
              <a:rect l="l" t="t" r="r" b="b"/>
              <a:pathLst>
                <a:path w="2581" h="1371" fill="none" extrusionOk="0">
                  <a:moveTo>
                    <a:pt x="0" y="0"/>
                  </a:moveTo>
                  <a:cubicBezTo>
                    <a:pt x="641" y="765"/>
                    <a:pt x="1584" y="1263"/>
                    <a:pt x="2580" y="1370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321289" y="2497604"/>
              <a:ext cx="163063" cy="264071"/>
            </a:xfrm>
            <a:custGeom>
              <a:avLst/>
              <a:gdLst/>
              <a:ahLst/>
              <a:cxnLst/>
              <a:rect l="l" t="t" r="r" b="b"/>
              <a:pathLst>
                <a:path w="4680" h="7579" fill="none" extrusionOk="0">
                  <a:moveTo>
                    <a:pt x="1" y="0"/>
                  </a:moveTo>
                  <a:cubicBezTo>
                    <a:pt x="908" y="2864"/>
                    <a:pt x="2527" y="5480"/>
                    <a:pt x="4679" y="7579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603937" y="2162865"/>
              <a:ext cx="56445" cy="624238"/>
            </a:xfrm>
            <a:custGeom>
              <a:avLst/>
              <a:gdLst/>
              <a:ahLst/>
              <a:cxnLst/>
              <a:rect l="l" t="t" r="r" b="b"/>
              <a:pathLst>
                <a:path w="1620" h="17916" fill="none" extrusionOk="0">
                  <a:moveTo>
                    <a:pt x="1" y="0"/>
                  </a:moveTo>
                  <a:cubicBezTo>
                    <a:pt x="1015" y="1744"/>
                    <a:pt x="1033" y="2740"/>
                    <a:pt x="1246" y="4270"/>
                  </a:cubicBezTo>
                  <a:cubicBezTo>
                    <a:pt x="1513" y="5978"/>
                    <a:pt x="1620" y="7721"/>
                    <a:pt x="1602" y="9465"/>
                  </a:cubicBezTo>
                  <a:cubicBezTo>
                    <a:pt x="1567" y="12365"/>
                    <a:pt x="926" y="15033"/>
                    <a:pt x="1567" y="17915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351045" y="1912412"/>
              <a:ext cx="200867" cy="250552"/>
            </a:xfrm>
            <a:custGeom>
              <a:avLst/>
              <a:gdLst/>
              <a:ahLst/>
              <a:cxnLst/>
              <a:rect l="l" t="t" r="r" b="b"/>
              <a:pathLst>
                <a:path w="5765" h="7191" extrusionOk="0">
                  <a:moveTo>
                    <a:pt x="2295" y="1"/>
                  </a:moveTo>
                  <a:cubicBezTo>
                    <a:pt x="2135" y="1762"/>
                    <a:pt x="1495" y="3399"/>
                    <a:pt x="0" y="4413"/>
                  </a:cubicBezTo>
                  <a:cubicBezTo>
                    <a:pt x="499" y="5320"/>
                    <a:pt x="1353" y="6014"/>
                    <a:pt x="2260" y="6548"/>
                  </a:cubicBezTo>
                  <a:cubicBezTo>
                    <a:pt x="2694" y="6800"/>
                    <a:pt x="3508" y="7191"/>
                    <a:pt x="4139" y="7191"/>
                  </a:cubicBezTo>
                  <a:cubicBezTo>
                    <a:pt x="4619" y="7191"/>
                    <a:pt x="4994" y="6965"/>
                    <a:pt x="5017" y="6281"/>
                  </a:cubicBezTo>
                  <a:cubicBezTo>
                    <a:pt x="5017" y="5765"/>
                    <a:pt x="4822" y="5302"/>
                    <a:pt x="4875" y="4769"/>
                  </a:cubicBezTo>
                  <a:cubicBezTo>
                    <a:pt x="4911" y="4324"/>
                    <a:pt x="5000" y="3861"/>
                    <a:pt x="5142" y="3434"/>
                  </a:cubicBezTo>
                  <a:cubicBezTo>
                    <a:pt x="5302" y="2954"/>
                    <a:pt x="5498" y="2492"/>
                    <a:pt x="5765" y="2065"/>
                  </a:cubicBezTo>
                  <a:cubicBezTo>
                    <a:pt x="4982" y="2029"/>
                    <a:pt x="4235" y="1780"/>
                    <a:pt x="3576" y="1317"/>
                  </a:cubicBezTo>
                  <a:cubicBezTo>
                    <a:pt x="3256" y="1086"/>
                    <a:pt x="2971" y="819"/>
                    <a:pt x="2705" y="535"/>
                  </a:cubicBezTo>
                  <a:cubicBezTo>
                    <a:pt x="2598" y="446"/>
                    <a:pt x="2456" y="197"/>
                    <a:pt x="2295" y="1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427909" y="1912412"/>
              <a:ext cx="124004" cy="171146"/>
            </a:xfrm>
            <a:custGeom>
              <a:avLst/>
              <a:gdLst/>
              <a:ahLst/>
              <a:cxnLst/>
              <a:rect l="l" t="t" r="r" b="b"/>
              <a:pathLst>
                <a:path w="3559" h="4912" extrusionOk="0">
                  <a:moveTo>
                    <a:pt x="89" y="1"/>
                  </a:moveTo>
                  <a:cubicBezTo>
                    <a:pt x="72" y="268"/>
                    <a:pt x="36" y="517"/>
                    <a:pt x="0" y="766"/>
                  </a:cubicBezTo>
                  <a:cubicBezTo>
                    <a:pt x="107" y="2403"/>
                    <a:pt x="1210" y="4164"/>
                    <a:pt x="2651" y="4911"/>
                  </a:cubicBezTo>
                  <a:cubicBezTo>
                    <a:pt x="2651" y="4858"/>
                    <a:pt x="2651" y="4822"/>
                    <a:pt x="2669" y="4769"/>
                  </a:cubicBezTo>
                  <a:cubicBezTo>
                    <a:pt x="2705" y="4324"/>
                    <a:pt x="2794" y="3861"/>
                    <a:pt x="2936" y="3434"/>
                  </a:cubicBezTo>
                  <a:cubicBezTo>
                    <a:pt x="3096" y="2954"/>
                    <a:pt x="3292" y="2492"/>
                    <a:pt x="3559" y="2065"/>
                  </a:cubicBezTo>
                  <a:cubicBezTo>
                    <a:pt x="2776" y="2029"/>
                    <a:pt x="2029" y="1780"/>
                    <a:pt x="1370" y="1317"/>
                  </a:cubicBezTo>
                  <a:cubicBezTo>
                    <a:pt x="1050" y="1086"/>
                    <a:pt x="765" y="819"/>
                    <a:pt x="499" y="535"/>
                  </a:cubicBezTo>
                  <a:cubicBezTo>
                    <a:pt x="392" y="446"/>
                    <a:pt x="250" y="197"/>
                    <a:pt x="89" y="1"/>
                  </a:cubicBezTo>
                  <a:close/>
                </a:path>
              </a:pathLst>
            </a:custGeom>
            <a:solidFill>
              <a:srgbClr val="E3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5954321" y="2063039"/>
              <a:ext cx="401699" cy="789496"/>
            </a:xfrm>
            <a:custGeom>
              <a:avLst/>
              <a:gdLst/>
              <a:ahLst/>
              <a:cxnLst/>
              <a:rect l="l" t="t" r="r" b="b"/>
              <a:pathLst>
                <a:path w="11529" h="22659" extrusionOk="0">
                  <a:moveTo>
                    <a:pt x="10515" y="1"/>
                  </a:moveTo>
                  <a:lnTo>
                    <a:pt x="10515" y="1"/>
                  </a:lnTo>
                  <a:cubicBezTo>
                    <a:pt x="8077" y="375"/>
                    <a:pt x="6227" y="1531"/>
                    <a:pt x="4804" y="3168"/>
                  </a:cubicBezTo>
                  <a:cubicBezTo>
                    <a:pt x="3416" y="4733"/>
                    <a:pt x="2847" y="6868"/>
                    <a:pt x="2384" y="8878"/>
                  </a:cubicBezTo>
                  <a:cubicBezTo>
                    <a:pt x="1780" y="11458"/>
                    <a:pt x="1157" y="14038"/>
                    <a:pt x="552" y="16617"/>
                  </a:cubicBezTo>
                  <a:cubicBezTo>
                    <a:pt x="339" y="17507"/>
                    <a:pt x="1" y="18734"/>
                    <a:pt x="196" y="19642"/>
                  </a:cubicBezTo>
                  <a:cubicBezTo>
                    <a:pt x="428" y="20638"/>
                    <a:pt x="1139" y="21563"/>
                    <a:pt x="1993" y="22079"/>
                  </a:cubicBezTo>
                  <a:cubicBezTo>
                    <a:pt x="2583" y="22430"/>
                    <a:pt x="3367" y="22659"/>
                    <a:pt x="4116" y="22659"/>
                  </a:cubicBezTo>
                  <a:cubicBezTo>
                    <a:pt x="4543" y="22659"/>
                    <a:pt x="4958" y="22585"/>
                    <a:pt x="5320" y="22417"/>
                  </a:cubicBezTo>
                  <a:cubicBezTo>
                    <a:pt x="6316" y="21954"/>
                    <a:pt x="7437" y="21474"/>
                    <a:pt x="8166" y="20620"/>
                  </a:cubicBezTo>
                  <a:cubicBezTo>
                    <a:pt x="8718" y="19944"/>
                    <a:pt x="8896" y="19037"/>
                    <a:pt x="9056" y="18183"/>
                  </a:cubicBezTo>
                  <a:cubicBezTo>
                    <a:pt x="9287" y="16991"/>
                    <a:pt x="9501" y="15817"/>
                    <a:pt x="9714" y="14625"/>
                  </a:cubicBezTo>
                  <a:cubicBezTo>
                    <a:pt x="10621" y="9804"/>
                    <a:pt x="11529" y="4822"/>
                    <a:pt x="10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205366" y="2340147"/>
              <a:ext cx="116583" cy="405427"/>
            </a:xfrm>
            <a:custGeom>
              <a:avLst/>
              <a:gdLst/>
              <a:ahLst/>
              <a:cxnLst/>
              <a:rect l="l" t="t" r="r" b="b"/>
              <a:pathLst>
                <a:path w="3346" h="11636" fill="none" extrusionOk="0">
                  <a:moveTo>
                    <a:pt x="3345" y="0"/>
                  </a:moveTo>
                  <a:cubicBezTo>
                    <a:pt x="1335" y="534"/>
                    <a:pt x="1513" y="3096"/>
                    <a:pt x="1335" y="4679"/>
                  </a:cubicBezTo>
                  <a:cubicBezTo>
                    <a:pt x="1068" y="7028"/>
                    <a:pt x="623" y="9358"/>
                    <a:pt x="1" y="11635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269233" y="2324015"/>
              <a:ext cx="42787" cy="62647"/>
            </a:xfrm>
            <a:custGeom>
              <a:avLst/>
              <a:gdLst/>
              <a:ahLst/>
              <a:cxnLst/>
              <a:rect l="l" t="t" r="r" b="b"/>
              <a:pathLst>
                <a:path w="1228" h="1798" fill="none" extrusionOk="0">
                  <a:moveTo>
                    <a:pt x="0" y="1798"/>
                  </a:moveTo>
                  <a:cubicBezTo>
                    <a:pt x="231" y="1086"/>
                    <a:pt x="658" y="463"/>
                    <a:pt x="1228" y="1"/>
                  </a:cubicBezTo>
                </a:path>
              </a:pathLst>
            </a:custGeom>
            <a:noFill/>
            <a:ln w="400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5953066" y="2711645"/>
              <a:ext cx="829461" cy="197731"/>
            </a:xfrm>
            <a:custGeom>
              <a:avLst/>
              <a:gdLst/>
              <a:ahLst/>
              <a:cxnLst/>
              <a:rect l="l" t="t" r="r" b="b"/>
              <a:pathLst>
                <a:path w="23806" h="5675" extrusionOk="0">
                  <a:moveTo>
                    <a:pt x="5291" y="1"/>
                  </a:moveTo>
                  <a:cubicBezTo>
                    <a:pt x="3907" y="1"/>
                    <a:pt x="2534" y="265"/>
                    <a:pt x="1246" y="778"/>
                  </a:cubicBezTo>
                  <a:cubicBezTo>
                    <a:pt x="1068" y="849"/>
                    <a:pt x="873" y="938"/>
                    <a:pt x="730" y="1080"/>
                  </a:cubicBezTo>
                  <a:cubicBezTo>
                    <a:pt x="1" y="1845"/>
                    <a:pt x="1317" y="4425"/>
                    <a:pt x="2118" y="4958"/>
                  </a:cubicBezTo>
                  <a:cubicBezTo>
                    <a:pt x="2960" y="5517"/>
                    <a:pt x="4217" y="5675"/>
                    <a:pt x="5488" y="5675"/>
                  </a:cubicBezTo>
                  <a:cubicBezTo>
                    <a:pt x="6688" y="5675"/>
                    <a:pt x="7900" y="5534"/>
                    <a:pt x="8789" y="5456"/>
                  </a:cubicBezTo>
                  <a:cubicBezTo>
                    <a:pt x="11873" y="5198"/>
                    <a:pt x="14781" y="5042"/>
                    <a:pt x="17819" y="5042"/>
                  </a:cubicBezTo>
                  <a:cubicBezTo>
                    <a:pt x="18129" y="5042"/>
                    <a:pt x="18440" y="5044"/>
                    <a:pt x="18752" y="5047"/>
                  </a:cubicBezTo>
                  <a:cubicBezTo>
                    <a:pt x="19606" y="5065"/>
                    <a:pt x="20460" y="5083"/>
                    <a:pt x="21332" y="5101"/>
                  </a:cubicBezTo>
                  <a:cubicBezTo>
                    <a:pt x="21723" y="5101"/>
                    <a:pt x="22195" y="5157"/>
                    <a:pt x="22594" y="5157"/>
                  </a:cubicBezTo>
                  <a:cubicBezTo>
                    <a:pt x="23320" y="5157"/>
                    <a:pt x="23806" y="4971"/>
                    <a:pt x="23129" y="3926"/>
                  </a:cubicBezTo>
                  <a:cubicBezTo>
                    <a:pt x="22497" y="2979"/>
                    <a:pt x="21398" y="2343"/>
                    <a:pt x="20258" y="2343"/>
                  </a:cubicBezTo>
                  <a:cubicBezTo>
                    <a:pt x="20242" y="2343"/>
                    <a:pt x="20227" y="2343"/>
                    <a:pt x="20211" y="2343"/>
                  </a:cubicBezTo>
                  <a:cubicBezTo>
                    <a:pt x="19357" y="2379"/>
                    <a:pt x="18521" y="2717"/>
                    <a:pt x="17649" y="2717"/>
                  </a:cubicBezTo>
                  <a:cubicBezTo>
                    <a:pt x="17151" y="2699"/>
                    <a:pt x="16653" y="2574"/>
                    <a:pt x="16173" y="2450"/>
                  </a:cubicBezTo>
                  <a:cubicBezTo>
                    <a:pt x="14465" y="2005"/>
                    <a:pt x="12775" y="1703"/>
                    <a:pt x="11084" y="1204"/>
                  </a:cubicBezTo>
                  <a:cubicBezTo>
                    <a:pt x="10035" y="884"/>
                    <a:pt x="8967" y="528"/>
                    <a:pt x="7900" y="297"/>
                  </a:cubicBezTo>
                  <a:cubicBezTo>
                    <a:pt x="7420" y="190"/>
                    <a:pt x="6957" y="119"/>
                    <a:pt x="6477" y="66"/>
                  </a:cubicBezTo>
                  <a:cubicBezTo>
                    <a:pt x="6082" y="22"/>
                    <a:pt x="5686" y="1"/>
                    <a:pt x="5291" y="1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7084355" y="2766001"/>
              <a:ext cx="2509" cy="3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lnTo>
                    <a:pt x="1" y="0"/>
                  </a:lnTo>
                </a:path>
              </a:pathLst>
            </a:custGeom>
            <a:solidFill>
              <a:srgbClr val="E48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6421080" y="3015199"/>
              <a:ext cx="808346" cy="36585"/>
            </a:xfrm>
            <a:custGeom>
              <a:avLst/>
              <a:gdLst/>
              <a:ahLst/>
              <a:cxnLst/>
              <a:rect l="l" t="t" r="r" b="b"/>
              <a:pathLst>
                <a:path w="23200" h="1050" extrusionOk="0">
                  <a:moveTo>
                    <a:pt x="250" y="0"/>
                  </a:moveTo>
                  <a:cubicBezTo>
                    <a:pt x="108" y="0"/>
                    <a:pt x="1" y="107"/>
                    <a:pt x="1" y="249"/>
                  </a:cubicBezTo>
                  <a:lnTo>
                    <a:pt x="1" y="801"/>
                  </a:lnTo>
                  <a:cubicBezTo>
                    <a:pt x="1" y="943"/>
                    <a:pt x="108" y="1050"/>
                    <a:pt x="250" y="1050"/>
                  </a:cubicBezTo>
                  <a:lnTo>
                    <a:pt x="22950" y="1050"/>
                  </a:lnTo>
                  <a:cubicBezTo>
                    <a:pt x="23093" y="1050"/>
                    <a:pt x="23200" y="943"/>
                    <a:pt x="23200" y="801"/>
                  </a:cubicBezTo>
                  <a:lnTo>
                    <a:pt x="23200" y="249"/>
                  </a:lnTo>
                  <a:cubicBezTo>
                    <a:pt x="23200" y="107"/>
                    <a:pt x="23093" y="0"/>
                    <a:pt x="22950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6620697" y="2630844"/>
              <a:ext cx="751936" cy="420932"/>
            </a:xfrm>
            <a:custGeom>
              <a:avLst/>
              <a:gdLst/>
              <a:ahLst/>
              <a:cxnLst/>
              <a:rect l="l" t="t" r="r" b="b"/>
              <a:pathLst>
                <a:path w="21581" h="12081" extrusionOk="0">
                  <a:moveTo>
                    <a:pt x="2509" y="1"/>
                  </a:moveTo>
                  <a:cubicBezTo>
                    <a:pt x="2117" y="1"/>
                    <a:pt x="1779" y="303"/>
                    <a:pt x="1726" y="695"/>
                  </a:cubicBezTo>
                  <a:lnTo>
                    <a:pt x="0" y="12081"/>
                  </a:lnTo>
                  <a:lnTo>
                    <a:pt x="19819" y="12081"/>
                  </a:lnTo>
                  <a:lnTo>
                    <a:pt x="21509" y="908"/>
                  </a:lnTo>
                  <a:cubicBezTo>
                    <a:pt x="21580" y="428"/>
                    <a:pt x="21224" y="1"/>
                    <a:pt x="20762" y="1"/>
                  </a:cubicBezTo>
                  <a:close/>
                </a:path>
              </a:pathLst>
            </a:custGeom>
            <a:solidFill>
              <a:srgbClr val="B67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6977108" y="2787673"/>
              <a:ext cx="91775" cy="91775"/>
            </a:xfrm>
            <a:custGeom>
              <a:avLst/>
              <a:gdLst/>
              <a:ahLst/>
              <a:cxnLst/>
              <a:rect l="l" t="t" r="r" b="b"/>
              <a:pathLst>
                <a:path w="2634" h="2634" extrusionOk="0">
                  <a:moveTo>
                    <a:pt x="2634" y="1317"/>
                  </a:moveTo>
                  <a:cubicBezTo>
                    <a:pt x="2634" y="2047"/>
                    <a:pt x="2047" y="2634"/>
                    <a:pt x="1317" y="2634"/>
                  </a:cubicBezTo>
                  <a:cubicBezTo>
                    <a:pt x="588" y="2634"/>
                    <a:pt x="1" y="2047"/>
                    <a:pt x="1" y="1317"/>
                  </a:cubicBezTo>
                  <a:cubicBezTo>
                    <a:pt x="1" y="588"/>
                    <a:pt x="588" y="1"/>
                    <a:pt x="1317" y="1"/>
                  </a:cubicBezTo>
                  <a:cubicBezTo>
                    <a:pt x="2047" y="1"/>
                    <a:pt x="2634" y="588"/>
                    <a:pt x="2634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422334" y="1751611"/>
              <a:ext cx="253549" cy="269960"/>
            </a:xfrm>
            <a:custGeom>
              <a:avLst/>
              <a:gdLst/>
              <a:ahLst/>
              <a:cxnLst/>
              <a:rect l="l" t="t" r="r" b="b"/>
              <a:pathLst>
                <a:path w="7277" h="7748" extrusionOk="0">
                  <a:moveTo>
                    <a:pt x="3346" y="0"/>
                  </a:moveTo>
                  <a:cubicBezTo>
                    <a:pt x="3193" y="0"/>
                    <a:pt x="3034" y="14"/>
                    <a:pt x="2865" y="44"/>
                  </a:cubicBezTo>
                  <a:cubicBezTo>
                    <a:pt x="2135" y="168"/>
                    <a:pt x="1459" y="524"/>
                    <a:pt x="997" y="1093"/>
                  </a:cubicBezTo>
                  <a:cubicBezTo>
                    <a:pt x="890" y="1254"/>
                    <a:pt x="765" y="1414"/>
                    <a:pt x="676" y="1574"/>
                  </a:cubicBezTo>
                  <a:cubicBezTo>
                    <a:pt x="410" y="2125"/>
                    <a:pt x="160" y="2712"/>
                    <a:pt x="0" y="3317"/>
                  </a:cubicBezTo>
                  <a:cubicBezTo>
                    <a:pt x="0" y="3317"/>
                    <a:pt x="0" y="3335"/>
                    <a:pt x="0" y="3353"/>
                  </a:cubicBezTo>
                  <a:cubicBezTo>
                    <a:pt x="36" y="4509"/>
                    <a:pt x="427" y="5577"/>
                    <a:pt x="1068" y="6448"/>
                  </a:cubicBezTo>
                  <a:cubicBezTo>
                    <a:pt x="1630" y="7236"/>
                    <a:pt x="2512" y="7747"/>
                    <a:pt x="3450" y="7747"/>
                  </a:cubicBezTo>
                  <a:cubicBezTo>
                    <a:pt x="3551" y="7747"/>
                    <a:pt x="3652" y="7741"/>
                    <a:pt x="3754" y="7729"/>
                  </a:cubicBezTo>
                  <a:cubicBezTo>
                    <a:pt x="4323" y="7658"/>
                    <a:pt x="4839" y="7409"/>
                    <a:pt x="5302" y="6929"/>
                  </a:cubicBezTo>
                  <a:cubicBezTo>
                    <a:pt x="5764" y="6466"/>
                    <a:pt x="6067" y="5861"/>
                    <a:pt x="6334" y="5256"/>
                  </a:cubicBezTo>
                  <a:cubicBezTo>
                    <a:pt x="6725" y="4331"/>
                    <a:pt x="7277" y="1769"/>
                    <a:pt x="7028" y="791"/>
                  </a:cubicBezTo>
                  <a:cubicBezTo>
                    <a:pt x="6936" y="446"/>
                    <a:pt x="6733" y="357"/>
                    <a:pt x="6468" y="357"/>
                  </a:cubicBezTo>
                  <a:cubicBezTo>
                    <a:pt x="6186" y="357"/>
                    <a:pt x="5833" y="457"/>
                    <a:pt x="5468" y="457"/>
                  </a:cubicBezTo>
                  <a:cubicBezTo>
                    <a:pt x="5307" y="457"/>
                    <a:pt x="5143" y="438"/>
                    <a:pt x="4982" y="382"/>
                  </a:cubicBezTo>
                  <a:cubicBezTo>
                    <a:pt x="4393" y="186"/>
                    <a:pt x="3914" y="0"/>
                    <a:pt x="3346" y="0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379547" y="1638475"/>
              <a:ext cx="343756" cy="287625"/>
            </a:xfrm>
            <a:custGeom>
              <a:avLst/>
              <a:gdLst/>
              <a:ahLst/>
              <a:cxnLst/>
              <a:rect l="l" t="t" r="r" b="b"/>
              <a:pathLst>
                <a:path w="9866" h="8255" extrusionOk="0">
                  <a:moveTo>
                    <a:pt x="8647" y="1138"/>
                  </a:moveTo>
                  <a:lnTo>
                    <a:pt x="8647" y="1138"/>
                  </a:lnTo>
                  <a:cubicBezTo>
                    <a:pt x="8668" y="1150"/>
                    <a:pt x="8689" y="1162"/>
                    <a:pt x="8710" y="1175"/>
                  </a:cubicBezTo>
                  <a:lnTo>
                    <a:pt x="8710" y="1175"/>
                  </a:lnTo>
                  <a:cubicBezTo>
                    <a:pt x="8692" y="1159"/>
                    <a:pt x="8671" y="1146"/>
                    <a:pt x="8647" y="1138"/>
                  </a:cubicBezTo>
                  <a:close/>
                  <a:moveTo>
                    <a:pt x="5028" y="1"/>
                  </a:moveTo>
                  <a:cubicBezTo>
                    <a:pt x="4296" y="1"/>
                    <a:pt x="3568" y="215"/>
                    <a:pt x="2954" y="676"/>
                  </a:cubicBezTo>
                  <a:cubicBezTo>
                    <a:pt x="2723" y="854"/>
                    <a:pt x="2509" y="1049"/>
                    <a:pt x="2349" y="1298"/>
                  </a:cubicBezTo>
                  <a:cubicBezTo>
                    <a:pt x="2261" y="1404"/>
                    <a:pt x="1944" y="1985"/>
                    <a:pt x="2062" y="2097"/>
                  </a:cubicBezTo>
                  <a:lnTo>
                    <a:pt x="2062" y="2097"/>
                  </a:lnTo>
                  <a:cubicBezTo>
                    <a:pt x="1965" y="2009"/>
                    <a:pt x="1837" y="1970"/>
                    <a:pt x="1704" y="1970"/>
                  </a:cubicBezTo>
                  <a:cubicBezTo>
                    <a:pt x="1571" y="1970"/>
                    <a:pt x="1433" y="2010"/>
                    <a:pt x="1317" y="2081"/>
                  </a:cubicBezTo>
                  <a:cubicBezTo>
                    <a:pt x="1068" y="2223"/>
                    <a:pt x="926" y="2455"/>
                    <a:pt x="784" y="2686"/>
                  </a:cubicBezTo>
                  <a:cubicBezTo>
                    <a:pt x="214" y="3682"/>
                    <a:pt x="1" y="4874"/>
                    <a:pt x="179" y="6013"/>
                  </a:cubicBezTo>
                  <a:cubicBezTo>
                    <a:pt x="268" y="6511"/>
                    <a:pt x="446" y="6956"/>
                    <a:pt x="623" y="7418"/>
                  </a:cubicBezTo>
                  <a:cubicBezTo>
                    <a:pt x="784" y="7810"/>
                    <a:pt x="1033" y="8237"/>
                    <a:pt x="1495" y="8254"/>
                  </a:cubicBezTo>
                  <a:cubicBezTo>
                    <a:pt x="2136" y="8254"/>
                    <a:pt x="2065" y="7187"/>
                    <a:pt x="2260" y="6618"/>
                  </a:cubicBezTo>
                  <a:cubicBezTo>
                    <a:pt x="2331" y="6404"/>
                    <a:pt x="2314" y="6137"/>
                    <a:pt x="2563" y="6066"/>
                  </a:cubicBezTo>
                  <a:cubicBezTo>
                    <a:pt x="2581" y="6061"/>
                    <a:pt x="2600" y="6059"/>
                    <a:pt x="2620" y="6059"/>
                  </a:cubicBezTo>
                  <a:cubicBezTo>
                    <a:pt x="2802" y="6059"/>
                    <a:pt x="3038" y="6247"/>
                    <a:pt x="3233" y="6247"/>
                  </a:cubicBezTo>
                  <a:cubicBezTo>
                    <a:pt x="3324" y="6247"/>
                    <a:pt x="3406" y="6206"/>
                    <a:pt x="3470" y="6084"/>
                  </a:cubicBezTo>
                  <a:cubicBezTo>
                    <a:pt x="3541" y="5942"/>
                    <a:pt x="3506" y="5764"/>
                    <a:pt x="3470" y="5604"/>
                  </a:cubicBezTo>
                  <a:cubicBezTo>
                    <a:pt x="3434" y="5443"/>
                    <a:pt x="3417" y="5266"/>
                    <a:pt x="3506" y="5123"/>
                  </a:cubicBezTo>
                  <a:cubicBezTo>
                    <a:pt x="3506" y="5114"/>
                    <a:pt x="3590" y="5114"/>
                    <a:pt x="3681" y="5114"/>
                  </a:cubicBezTo>
                  <a:cubicBezTo>
                    <a:pt x="3772" y="5114"/>
                    <a:pt x="3870" y="5114"/>
                    <a:pt x="3897" y="5105"/>
                  </a:cubicBezTo>
                  <a:cubicBezTo>
                    <a:pt x="4021" y="5070"/>
                    <a:pt x="4057" y="4999"/>
                    <a:pt x="4075" y="4910"/>
                  </a:cubicBezTo>
                  <a:cubicBezTo>
                    <a:pt x="4075" y="4874"/>
                    <a:pt x="4093" y="4821"/>
                    <a:pt x="4093" y="4785"/>
                  </a:cubicBezTo>
                  <a:cubicBezTo>
                    <a:pt x="4164" y="4429"/>
                    <a:pt x="3986" y="4145"/>
                    <a:pt x="4039" y="3807"/>
                  </a:cubicBezTo>
                  <a:cubicBezTo>
                    <a:pt x="4057" y="3575"/>
                    <a:pt x="4199" y="3344"/>
                    <a:pt x="4431" y="3309"/>
                  </a:cubicBezTo>
                  <a:cubicBezTo>
                    <a:pt x="4461" y="3303"/>
                    <a:pt x="4490" y="3301"/>
                    <a:pt x="4519" y="3301"/>
                  </a:cubicBezTo>
                  <a:cubicBezTo>
                    <a:pt x="4681" y="3301"/>
                    <a:pt x="4831" y="3378"/>
                    <a:pt x="4982" y="3469"/>
                  </a:cubicBezTo>
                  <a:cubicBezTo>
                    <a:pt x="5569" y="3825"/>
                    <a:pt x="6174" y="4198"/>
                    <a:pt x="6779" y="4554"/>
                  </a:cubicBezTo>
                  <a:cubicBezTo>
                    <a:pt x="7058" y="4719"/>
                    <a:pt x="7370" y="4796"/>
                    <a:pt x="7683" y="4796"/>
                  </a:cubicBezTo>
                  <a:cubicBezTo>
                    <a:pt x="8447" y="4796"/>
                    <a:pt x="9216" y="4338"/>
                    <a:pt x="9519" y="3593"/>
                  </a:cubicBezTo>
                  <a:cubicBezTo>
                    <a:pt x="9865" y="2726"/>
                    <a:pt x="9503" y="1657"/>
                    <a:pt x="8710" y="1175"/>
                  </a:cubicBezTo>
                  <a:lnTo>
                    <a:pt x="8710" y="1175"/>
                  </a:lnTo>
                  <a:cubicBezTo>
                    <a:pt x="8809" y="1264"/>
                    <a:pt x="8806" y="1457"/>
                    <a:pt x="8700" y="1547"/>
                  </a:cubicBezTo>
                  <a:cubicBezTo>
                    <a:pt x="8635" y="1603"/>
                    <a:pt x="8551" y="1630"/>
                    <a:pt x="8464" y="1630"/>
                  </a:cubicBezTo>
                  <a:cubicBezTo>
                    <a:pt x="8386" y="1630"/>
                    <a:pt x="8306" y="1608"/>
                    <a:pt x="8238" y="1565"/>
                  </a:cubicBezTo>
                  <a:cubicBezTo>
                    <a:pt x="8078" y="1494"/>
                    <a:pt x="7971" y="1352"/>
                    <a:pt x="7864" y="1227"/>
                  </a:cubicBezTo>
                  <a:cubicBezTo>
                    <a:pt x="7131" y="441"/>
                    <a:pt x="6076" y="1"/>
                    <a:pt x="5028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572334" y="1874607"/>
              <a:ext cx="20487" cy="19895"/>
            </a:xfrm>
            <a:custGeom>
              <a:avLst/>
              <a:gdLst/>
              <a:ahLst/>
              <a:cxnLst/>
              <a:rect l="l" t="t" r="r" b="b"/>
              <a:pathLst>
                <a:path w="588" h="571" extrusionOk="0">
                  <a:moveTo>
                    <a:pt x="285" y="1"/>
                  </a:moveTo>
                  <a:cubicBezTo>
                    <a:pt x="125" y="1"/>
                    <a:pt x="1" y="125"/>
                    <a:pt x="1" y="285"/>
                  </a:cubicBezTo>
                  <a:cubicBezTo>
                    <a:pt x="1" y="445"/>
                    <a:pt x="125" y="570"/>
                    <a:pt x="285" y="570"/>
                  </a:cubicBezTo>
                  <a:cubicBezTo>
                    <a:pt x="445" y="570"/>
                    <a:pt x="588" y="445"/>
                    <a:pt x="588" y="285"/>
                  </a:cubicBezTo>
                  <a:cubicBezTo>
                    <a:pt x="588" y="125"/>
                    <a:pt x="445" y="1"/>
                    <a:pt x="285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574808" y="1855409"/>
              <a:ext cx="19895" cy="2509"/>
            </a:xfrm>
            <a:custGeom>
              <a:avLst/>
              <a:gdLst/>
              <a:ahLst/>
              <a:cxnLst/>
              <a:rect l="l" t="t" r="r" b="b"/>
              <a:pathLst>
                <a:path w="571" h="72" fill="none" extrusionOk="0">
                  <a:moveTo>
                    <a:pt x="1" y="54"/>
                  </a:moveTo>
                  <a:cubicBezTo>
                    <a:pt x="179" y="0"/>
                    <a:pt x="392" y="0"/>
                    <a:pt x="570" y="71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636202" y="1884538"/>
              <a:ext cx="19860" cy="20487"/>
            </a:xfrm>
            <a:custGeom>
              <a:avLst/>
              <a:gdLst/>
              <a:ahLst/>
              <a:cxnLst/>
              <a:rect l="l" t="t" r="r" b="b"/>
              <a:pathLst>
                <a:path w="570" h="588" extrusionOk="0">
                  <a:moveTo>
                    <a:pt x="285" y="0"/>
                  </a:moveTo>
                  <a:cubicBezTo>
                    <a:pt x="125" y="0"/>
                    <a:pt x="0" y="143"/>
                    <a:pt x="0" y="303"/>
                  </a:cubicBezTo>
                  <a:cubicBezTo>
                    <a:pt x="0" y="463"/>
                    <a:pt x="125" y="587"/>
                    <a:pt x="285" y="587"/>
                  </a:cubicBezTo>
                  <a:cubicBezTo>
                    <a:pt x="445" y="587"/>
                    <a:pt x="569" y="463"/>
                    <a:pt x="569" y="303"/>
                  </a:cubicBezTo>
                  <a:cubicBezTo>
                    <a:pt x="569" y="143"/>
                    <a:pt x="445" y="0"/>
                    <a:pt x="285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638676" y="1865304"/>
              <a:ext cx="19860" cy="3136"/>
            </a:xfrm>
            <a:custGeom>
              <a:avLst/>
              <a:gdLst/>
              <a:ahLst/>
              <a:cxnLst/>
              <a:rect l="l" t="t" r="r" b="b"/>
              <a:pathLst>
                <a:path w="570" h="90" fill="none" extrusionOk="0">
                  <a:moveTo>
                    <a:pt x="0" y="72"/>
                  </a:moveTo>
                  <a:cubicBezTo>
                    <a:pt x="178" y="1"/>
                    <a:pt x="392" y="19"/>
                    <a:pt x="570" y="90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17596" y="1899416"/>
              <a:ext cx="12439" cy="37212"/>
            </a:xfrm>
            <a:custGeom>
              <a:avLst/>
              <a:gdLst/>
              <a:ahLst/>
              <a:cxnLst/>
              <a:rect l="l" t="t" r="r" b="b"/>
              <a:pathLst>
                <a:path w="357" h="1068" fill="none" extrusionOk="0">
                  <a:moveTo>
                    <a:pt x="72" y="0"/>
                  </a:moveTo>
                  <a:cubicBezTo>
                    <a:pt x="36" y="267"/>
                    <a:pt x="107" y="534"/>
                    <a:pt x="267" y="730"/>
                  </a:cubicBezTo>
                  <a:cubicBezTo>
                    <a:pt x="303" y="783"/>
                    <a:pt x="356" y="836"/>
                    <a:pt x="338" y="908"/>
                  </a:cubicBezTo>
                  <a:cubicBezTo>
                    <a:pt x="338" y="979"/>
                    <a:pt x="285" y="1032"/>
                    <a:pt x="214" y="1050"/>
                  </a:cubicBezTo>
                  <a:cubicBezTo>
                    <a:pt x="143" y="1068"/>
                    <a:pt x="72" y="1050"/>
                    <a:pt x="0" y="1050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574808" y="1955200"/>
              <a:ext cx="34773" cy="11184"/>
            </a:xfrm>
            <a:custGeom>
              <a:avLst/>
              <a:gdLst/>
              <a:ahLst/>
              <a:cxnLst/>
              <a:rect l="l" t="t" r="r" b="b"/>
              <a:pathLst>
                <a:path w="998" h="321" fill="none" extrusionOk="0">
                  <a:moveTo>
                    <a:pt x="1" y="0"/>
                  </a:moveTo>
                  <a:cubicBezTo>
                    <a:pt x="268" y="232"/>
                    <a:pt x="641" y="321"/>
                    <a:pt x="997" y="250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419861" y="1829381"/>
              <a:ext cx="73796" cy="73796"/>
            </a:xfrm>
            <a:custGeom>
              <a:avLst/>
              <a:gdLst/>
              <a:ahLst/>
              <a:cxnLst/>
              <a:rect l="l" t="t" r="r" b="b"/>
              <a:pathLst>
                <a:path w="2118" h="2118" extrusionOk="0">
                  <a:moveTo>
                    <a:pt x="1068" y="0"/>
                  </a:moveTo>
                  <a:cubicBezTo>
                    <a:pt x="481" y="0"/>
                    <a:pt x="0" y="463"/>
                    <a:pt x="0" y="1050"/>
                  </a:cubicBezTo>
                  <a:cubicBezTo>
                    <a:pt x="0" y="1637"/>
                    <a:pt x="481" y="2117"/>
                    <a:pt x="1068" y="2117"/>
                  </a:cubicBezTo>
                  <a:cubicBezTo>
                    <a:pt x="1637" y="2117"/>
                    <a:pt x="2117" y="1637"/>
                    <a:pt x="2117" y="1050"/>
                  </a:cubicBezTo>
                  <a:cubicBezTo>
                    <a:pt x="2117" y="463"/>
                    <a:pt x="1637" y="0"/>
                    <a:pt x="1068" y="0"/>
                  </a:cubicBez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6448362" y="1849834"/>
              <a:ext cx="19860" cy="30383"/>
            </a:xfrm>
            <a:custGeom>
              <a:avLst/>
              <a:gdLst/>
              <a:ahLst/>
              <a:cxnLst/>
              <a:rect l="l" t="t" r="r" b="b"/>
              <a:pathLst>
                <a:path w="570" h="872" fill="none" extrusionOk="0">
                  <a:moveTo>
                    <a:pt x="36" y="18"/>
                  </a:moveTo>
                  <a:cubicBezTo>
                    <a:pt x="196" y="0"/>
                    <a:pt x="356" y="53"/>
                    <a:pt x="445" y="178"/>
                  </a:cubicBezTo>
                  <a:cubicBezTo>
                    <a:pt x="552" y="303"/>
                    <a:pt x="570" y="480"/>
                    <a:pt x="516" y="623"/>
                  </a:cubicBezTo>
                  <a:cubicBezTo>
                    <a:pt x="428" y="534"/>
                    <a:pt x="285" y="516"/>
                    <a:pt x="178" y="569"/>
                  </a:cubicBezTo>
                  <a:cubicBezTo>
                    <a:pt x="72" y="623"/>
                    <a:pt x="1" y="747"/>
                    <a:pt x="1" y="872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5194983" y="3128614"/>
              <a:ext cx="589500" cy="548630"/>
            </a:xfrm>
            <a:custGeom>
              <a:avLst/>
              <a:gdLst/>
              <a:ahLst/>
              <a:cxnLst/>
              <a:rect l="l" t="t" r="r" b="b"/>
              <a:pathLst>
                <a:path w="16919" h="15746" extrusionOk="0">
                  <a:moveTo>
                    <a:pt x="8575" y="1"/>
                  </a:moveTo>
                  <a:cubicBezTo>
                    <a:pt x="6067" y="1"/>
                    <a:pt x="3950" y="908"/>
                    <a:pt x="2295" y="2687"/>
                  </a:cubicBezTo>
                  <a:cubicBezTo>
                    <a:pt x="659" y="4448"/>
                    <a:pt x="0" y="6530"/>
                    <a:pt x="285" y="8860"/>
                  </a:cubicBezTo>
                  <a:cubicBezTo>
                    <a:pt x="730" y="12401"/>
                    <a:pt x="3950" y="15745"/>
                    <a:pt x="8593" y="15745"/>
                  </a:cubicBezTo>
                  <a:cubicBezTo>
                    <a:pt x="8604" y="15745"/>
                    <a:pt x="8616" y="15745"/>
                    <a:pt x="8627" y="15745"/>
                  </a:cubicBezTo>
                  <a:cubicBezTo>
                    <a:pt x="13166" y="15745"/>
                    <a:pt x="16901" y="12212"/>
                    <a:pt x="16901" y="7882"/>
                  </a:cubicBezTo>
                  <a:cubicBezTo>
                    <a:pt x="16919" y="3470"/>
                    <a:pt x="13112" y="1"/>
                    <a:pt x="8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5442927" y="3227394"/>
              <a:ext cx="205222" cy="278775"/>
            </a:xfrm>
            <a:custGeom>
              <a:avLst/>
              <a:gdLst/>
              <a:ahLst/>
              <a:cxnLst/>
              <a:rect l="l" t="t" r="r" b="b"/>
              <a:pathLst>
                <a:path w="5890" h="8001" extrusionOk="0">
                  <a:moveTo>
                    <a:pt x="2602" y="1"/>
                  </a:moveTo>
                  <a:cubicBezTo>
                    <a:pt x="2520" y="1"/>
                    <a:pt x="2436" y="17"/>
                    <a:pt x="2349" y="48"/>
                  </a:cubicBezTo>
                  <a:cubicBezTo>
                    <a:pt x="2118" y="137"/>
                    <a:pt x="2046" y="315"/>
                    <a:pt x="2046" y="546"/>
                  </a:cubicBezTo>
                  <a:cubicBezTo>
                    <a:pt x="2046" y="742"/>
                    <a:pt x="2029" y="919"/>
                    <a:pt x="2046" y="1115"/>
                  </a:cubicBezTo>
                  <a:cubicBezTo>
                    <a:pt x="2046" y="1257"/>
                    <a:pt x="1975" y="1382"/>
                    <a:pt x="1868" y="1489"/>
                  </a:cubicBezTo>
                  <a:cubicBezTo>
                    <a:pt x="1513" y="1827"/>
                    <a:pt x="1192" y="2183"/>
                    <a:pt x="872" y="2556"/>
                  </a:cubicBezTo>
                  <a:cubicBezTo>
                    <a:pt x="427" y="3108"/>
                    <a:pt x="125" y="3730"/>
                    <a:pt x="72" y="4424"/>
                  </a:cubicBezTo>
                  <a:cubicBezTo>
                    <a:pt x="0" y="5492"/>
                    <a:pt x="54" y="6577"/>
                    <a:pt x="54" y="7662"/>
                  </a:cubicBezTo>
                  <a:cubicBezTo>
                    <a:pt x="54" y="7911"/>
                    <a:pt x="143" y="8000"/>
                    <a:pt x="410" y="8000"/>
                  </a:cubicBezTo>
                  <a:lnTo>
                    <a:pt x="2616" y="8000"/>
                  </a:lnTo>
                  <a:cubicBezTo>
                    <a:pt x="2616" y="7982"/>
                    <a:pt x="2616" y="7982"/>
                    <a:pt x="2616" y="7982"/>
                  </a:cubicBezTo>
                  <a:lnTo>
                    <a:pt x="4822" y="7982"/>
                  </a:lnTo>
                  <a:cubicBezTo>
                    <a:pt x="5053" y="7982"/>
                    <a:pt x="5266" y="7911"/>
                    <a:pt x="5355" y="7698"/>
                  </a:cubicBezTo>
                  <a:cubicBezTo>
                    <a:pt x="5444" y="7466"/>
                    <a:pt x="5444" y="7235"/>
                    <a:pt x="5249" y="7039"/>
                  </a:cubicBezTo>
                  <a:cubicBezTo>
                    <a:pt x="5160" y="6968"/>
                    <a:pt x="5195" y="6933"/>
                    <a:pt x="5284" y="6897"/>
                  </a:cubicBezTo>
                  <a:cubicBezTo>
                    <a:pt x="5747" y="6719"/>
                    <a:pt x="5711" y="6132"/>
                    <a:pt x="5391" y="5901"/>
                  </a:cubicBezTo>
                  <a:cubicBezTo>
                    <a:pt x="5355" y="5883"/>
                    <a:pt x="5284" y="5865"/>
                    <a:pt x="5284" y="5812"/>
                  </a:cubicBezTo>
                  <a:cubicBezTo>
                    <a:pt x="5302" y="5758"/>
                    <a:pt x="5373" y="5758"/>
                    <a:pt x="5409" y="5741"/>
                  </a:cubicBezTo>
                  <a:cubicBezTo>
                    <a:pt x="5640" y="5669"/>
                    <a:pt x="5765" y="5527"/>
                    <a:pt x="5800" y="5296"/>
                  </a:cubicBezTo>
                  <a:cubicBezTo>
                    <a:pt x="5854" y="4993"/>
                    <a:pt x="5693" y="4798"/>
                    <a:pt x="5462" y="4638"/>
                  </a:cubicBezTo>
                  <a:cubicBezTo>
                    <a:pt x="5338" y="4549"/>
                    <a:pt x="5338" y="4531"/>
                    <a:pt x="5462" y="4460"/>
                  </a:cubicBezTo>
                  <a:cubicBezTo>
                    <a:pt x="5765" y="4317"/>
                    <a:pt x="5889" y="3944"/>
                    <a:pt x="5800" y="3624"/>
                  </a:cubicBezTo>
                  <a:cubicBezTo>
                    <a:pt x="5711" y="3321"/>
                    <a:pt x="5462" y="3161"/>
                    <a:pt x="5106" y="3161"/>
                  </a:cubicBezTo>
                  <a:cubicBezTo>
                    <a:pt x="4448" y="3161"/>
                    <a:pt x="3790" y="3161"/>
                    <a:pt x="3132" y="3179"/>
                  </a:cubicBezTo>
                  <a:cubicBezTo>
                    <a:pt x="3078" y="3179"/>
                    <a:pt x="3025" y="3179"/>
                    <a:pt x="2954" y="3161"/>
                  </a:cubicBezTo>
                  <a:cubicBezTo>
                    <a:pt x="2847" y="3143"/>
                    <a:pt x="2811" y="3108"/>
                    <a:pt x="2865" y="3001"/>
                  </a:cubicBezTo>
                  <a:cubicBezTo>
                    <a:pt x="2971" y="2823"/>
                    <a:pt x="3043" y="2645"/>
                    <a:pt x="3132" y="2449"/>
                  </a:cubicBezTo>
                  <a:cubicBezTo>
                    <a:pt x="3381" y="1916"/>
                    <a:pt x="3505" y="1364"/>
                    <a:pt x="3345" y="777"/>
                  </a:cubicBezTo>
                  <a:cubicBezTo>
                    <a:pt x="3292" y="564"/>
                    <a:pt x="3221" y="332"/>
                    <a:pt x="3025" y="172"/>
                  </a:cubicBezTo>
                  <a:cubicBezTo>
                    <a:pt x="2897" y="56"/>
                    <a:pt x="2755" y="1"/>
                    <a:pt x="2602" y="1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5340035" y="3371610"/>
              <a:ext cx="82472" cy="156234"/>
            </a:xfrm>
            <a:custGeom>
              <a:avLst/>
              <a:gdLst/>
              <a:ahLst/>
              <a:cxnLst/>
              <a:rect l="l" t="t" r="r" b="b"/>
              <a:pathLst>
                <a:path w="2367" h="4484" extrusionOk="0">
                  <a:moveTo>
                    <a:pt x="392" y="1"/>
                  </a:moveTo>
                  <a:cubicBezTo>
                    <a:pt x="89" y="1"/>
                    <a:pt x="0" y="72"/>
                    <a:pt x="0" y="374"/>
                  </a:cubicBezTo>
                  <a:cubicBezTo>
                    <a:pt x="0" y="1584"/>
                    <a:pt x="0" y="2776"/>
                    <a:pt x="0" y="3968"/>
                  </a:cubicBezTo>
                  <a:cubicBezTo>
                    <a:pt x="0" y="4057"/>
                    <a:pt x="0" y="4146"/>
                    <a:pt x="0" y="4235"/>
                  </a:cubicBezTo>
                  <a:cubicBezTo>
                    <a:pt x="18" y="4377"/>
                    <a:pt x="107" y="4484"/>
                    <a:pt x="285" y="4484"/>
                  </a:cubicBezTo>
                  <a:cubicBezTo>
                    <a:pt x="890" y="4466"/>
                    <a:pt x="1512" y="4466"/>
                    <a:pt x="2117" y="4466"/>
                  </a:cubicBezTo>
                  <a:cubicBezTo>
                    <a:pt x="2117" y="4448"/>
                    <a:pt x="2064" y="4395"/>
                    <a:pt x="2117" y="4377"/>
                  </a:cubicBezTo>
                  <a:cubicBezTo>
                    <a:pt x="2125" y="4375"/>
                    <a:pt x="2131" y="4373"/>
                    <a:pt x="2137" y="4373"/>
                  </a:cubicBezTo>
                  <a:cubicBezTo>
                    <a:pt x="2175" y="4373"/>
                    <a:pt x="2188" y="4417"/>
                    <a:pt x="2188" y="4448"/>
                  </a:cubicBezTo>
                  <a:cubicBezTo>
                    <a:pt x="2349" y="4395"/>
                    <a:pt x="2366" y="4252"/>
                    <a:pt x="2349" y="4128"/>
                  </a:cubicBezTo>
                  <a:cubicBezTo>
                    <a:pt x="2313" y="4110"/>
                    <a:pt x="2313" y="4110"/>
                    <a:pt x="2349" y="4092"/>
                  </a:cubicBezTo>
                  <a:cubicBezTo>
                    <a:pt x="2349" y="4092"/>
                    <a:pt x="2349" y="4075"/>
                    <a:pt x="2349" y="4075"/>
                  </a:cubicBezTo>
                  <a:cubicBezTo>
                    <a:pt x="2366" y="2811"/>
                    <a:pt x="2366" y="1548"/>
                    <a:pt x="2366" y="285"/>
                  </a:cubicBezTo>
                  <a:cubicBezTo>
                    <a:pt x="2366" y="89"/>
                    <a:pt x="2242" y="1"/>
                    <a:pt x="2028" y="1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6815958" y="1154329"/>
              <a:ext cx="282050" cy="267799"/>
            </a:xfrm>
            <a:custGeom>
              <a:avLst/>
              <a:gdLst/>
              <a:ahLst/>
              <a:cxnLst/>
              <a:rect l="l" t="t" r="r" b="b"/>
              <a:pathLst>
                <a:path w="8095" h="7686" extrusionOk="0">
                  <a:moveTo>
                    <a:pt x="4057" y="0"/>
                  </a:moveTo>
                  <a:lnTo>
                    <a:pt x="3096" y="2936"/>
                  </a:lnTo>
                  <a:lnTo>
                    <a:pt x="0" y="2936"/>
                  </a:lnTo>
                  <a:lnTo>
                    <a:pt x="2509" y="4750"/>
                  </a:lnTo>
                  <a:lnTo>
                    <a:pt x="1548" y="7686"/>
                  </a:lnTo>
                  <a:lnTo>
                    <a:pt x="4057" y="5871"/>
                  </a:lnTo>
                  <a:lnTo>
                    <a:pt x="6547" y="7686"/>
                  </a:lnTo>
                  <a:lnTo>
                    <a:pt x="5586" y="4750"/>
                  </a:lnTo>
                  <a:lnTo>
                    <a:pt x="8095" y="2936"/>
                  </a:lnTo>
                  <a:lnTo>
                    <a:pt x="4999" y="2936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345331" y="2369276"/>
              <a:ext cx="195292" cy="185989"/>
            </a:xfrm>
            <a:custGeom>
              <a:avLst/>
              <a:gdLst/>
              <a:ahLst/>
              <a:cxnLst/>
              <a:rect l="l" t="t" r="r" b="b"/>
              <a:pathLst>
                <a:path w="5605" h="5338" extrusionOk="0">
                  <a:moveTo>
                    <a:pt x="2811" y="0"/>
                  </a:moveTo>
                  <a:lnTo>
                    <a:pt x="2135" y="2046"/>
                  </a:lnTo>
                  <a:lnTo>
                    <a:pt x="0" y="2046"/>
                  </a:lnTo>
                  <a:lnTo>
                    <a:pt x="1726" y="3292"/>
                  </a:lnTo>
                  <a:lnTo>
                    <a:pt x="1068" y="5338"/>
                  </a:lnTo>
                  <a:lnTo>
                    <a:pt x="1068" y="5338"/>
                  </a:lnTo>
                  <a:lnTo>
                    <a:pt x="2811" y="4074"/>
                  </a:lnTo>
                  <a:lnTo>
                    <a:pt x="4537" y="5338"/>
                  </a:lnTo>
                  <a:lnTo>
                    <a:pt x="3879" y="3292"/>
                  </a:lnTo>
                  <a:lnTo>
                    <a:pt x="5604" y="2046"/>
                  </a:lnTo>
                  <a:lnTo>
                    <a:pt x="3469" y="2046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5600384" y="1115897"/>
              <a:ext cx="728975" cy="653367"/>
            </a:xfrm>
            <a:custGeom>
              <a:avLst/>
              <a:gdLst/>
              <a:ahLst/>
              <a:cxnLst/>
              <a:rect l="l" t="t" r="r" b="b"/>
              <a:pathLst>
                <a:path w="20922" h="18752" extrusionOk="0">
                  <a:moveTo>
                    <a:pt x="961" y="0"/>
                  </a:moveTo>
                  <a:cubicBezTo>
                    <a:pt x="427" y="0"/>
                    <a:pt x="0" y="427"/>
                    <a:pt x="0" y="943"/>
                  </a:cubicBezTo>
                  <a:lnTo>
                    <a:pt x="0" y="17791"/>
                  </a:lnTo>
                  <a:cubicBezTo>
                    <a:pt x="0" y="18324"/>
                    <a:pt x="427" y="18751"/>
                    <a:pt x="961" y="18751"/>
                  </a:cubicBezTo>
                  <a:lnTo>
                    <a:pt x="19961" y="18751"/>
                  </a:lnTo>
                  <a:cubicBezTo>
                    <a:pt x="20495" y="18751"/>
                    <a:pt x="20922" y="18324"/>
                    <a:pt x="20922" y="17791"/>
                  </a:cubicBezTo>
                  <a:lnTo>
                    <a:pt x="20922" y="943"/>
                  </a:lnTo>
                  <a:cubicBezTo>
                    <a:pt x="20922" y="427"/>
                    <a:pt x="20495" y="0"/>
                    <a:pt x="19961" y="0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5692126" y="1556001"/>
              <a:ext cx="545494" cy="35"/>
            </a:xfrm>
            <a:custGeom>
              <a:avLst/>
              <a:gdLst/>
              <a:ahLst/>
              <a:cxnLst/>
              <a:rect l="l" t="t" r="r" b="b"/>
              <a:pathLst>
                <a:path w="15656" h="1" fill="none" extrusionOk="0">
                  <a:moveTo>
                    <a:pt x="15656" y="0"/>
                  </a:moveTo>
                  <a:lnTo>
                    <a:pt x="0" y="0"/>
                  </a:lnTo>
                </a:path>
              </a:pathLst>
            </a:custGeom>
            <a:noFill/>
            <a:ln w="5775" cap="rnd" cmpd="sng">
              <a:solidFill>
                <a:srgbClr val="FFFFFF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5692126" y="1497116"/>
              <a:ext cx="545494" cy="35"/>
            </a:xfrm>
            <a:custGeom>
              <a:avLst/>
              <a:gdLst/>
              <a:ahLst/>
              <a:cxnLst/>
              <a:rect l="l" t="t" r="r" b="b"/>
              <a:pathLst>
                <a:path w="15656" h="1" fill="none" extrusionOk="0">
                  <a:moveTo>
                    <a:pt x="15656" y="0"/>
                  </a:moveTo>
                  <a:lnTo>
                    <a:pt x="0" y="0"/>
                  </a:lnTo>
                </a:path>
              </a:pathLst>
            </a:custGeom>
            <a:noFill/>
            <a:ln w="5775" cap="rnd" cmpd="sng">
              <a:solidFill>
                <a:srgbClr val="FFFFFF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5692126" y="1437604"/>
              <a:ext cx="545494" cy="35"/>
            </a:xfrm>
            <a:custGeom>
              <a:avLst/>
              <a:gdLst/>
              <a:ahLst/>
              <a:cxnLst/>
              <a:rect l="l" t="t" r="r" b="b"/>
              <a:pathLst>
                <a:path w="15656" h="1" fill="none" extrusionOk="0">
                  <a:moveTo>
                    <a:pt x="15656" y="0"/>
                  </a:moveTo>
                  <a:lnTo>
                    <a:pt x="0" y="0"/>
                  </a:lnTo>
                </a:path>
              </a:pathLst>
            </a:custGeom>
            <a:noFill/>
            <a:ln w="5775" cap="rnd" cmpd="sng">
              <a:solidFill>
                <a:srgbClr val="FFFFFF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5684669" y="1596280"/>
              <a:ext cx="90556" cy="85573"/>
            </a:xfrm>
            <a:custGeom>
              <a:avLst/>
              <a:gdLst/>
              <a:ahLst/>
              <a:cxnLst/>
              <a:rect l="l" t="t" r="r" b="b"/>
              <a:pathLst>
                <a:path w="2599" h="2456" extrusionOk="0">
                  <a:moveTo>
                    <a:pt x="1299" y="1"/>
                  </a:moveTo>
                  <a:lnTo>
                    <a:pt x="997" y="944"/>
                  </a:lnTo>
                  <a:lnTo>
                    <a:pt x="1" y="944"/>
                  </a:lnTo>
                  <a:lnTo>
                    <a:pt x="801" y="1531"/>
                  </a:lnTo>
                  <a:lnTo>
                    <a:pt x="499" y="2456"/>
                  </a:lnTo>
                  <a:lnTo>
                    <a:pt x="1299" y="1887"/>
                  </a:lnTo>
                  <a:lnTo>
                    <a:pt x="2100" y="2456"/>
                  </a:lnTo>
                  <a:lnTo>
                    <a:pt x="1798" y="1531"/>
                  </a:lnTo>
                  <a:lnTo>
                    <a:pt x="2598" y="944"/>
                  </a:lnTo>
                  <a:lnTo>
                    <a:pt x="1602" y="944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5802439" y="1596280"/>
              <a:ext cx="89928" cy="85573"/>
            </a:xfrm>
            <a:custGeom>
              <a:avLst/>
              <a:gdLst/>
              <a:ahLst/>
              <a:cxnLst/>
              <a:rect l="l" t="t" r="r" b="b"/>
              <a:pathLst>
                <a:path w="2581" h="2456" extrusionOk="0">
                  <a:moveTo>
                    <a:pt x="1282" y="1"/>
                  </a:moveTo>
                  <a:lnTo>
                    <a:pt x="979" y="944"/>
                  </a:lnTo>
                  <a:lnTo>
                    <a:pt x="1" y="944"/>
                  </a:lnTo>
                  <a:lnTo>
                    <a:pt x="801" y="1531"/>
                  </a:lnTo>
                  <a:lnTo>
                    <a:pt x="481" y="2456"/>
                  </a:lnTo>
                  <a:lnTo>
                    <a:pt x="1282" y="1887"/>
                  </a:lnTo>
                  <a:lnTo>
                    <a:pt x="2082" y="2456"/>
                  </a:lnTo>
                  <a:lnTo>
                    <a:pt x="1780" y="1531"/>
                  </a:lnTo>
                  <a:lnTo>
                    <a:pt x="2581" y="944"/>
                  </a:lnTo>
                  <a:lnTo>
                    <a:pt x="1602" y="944"/>
                  </a:lnTo>
                  <a:lnTo>
                    <a:pt x="12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5919617" y="1596280"/>
              <a:ext cx="90521" cy="85573"/>
            </a:xfrm>
            <a:custGeom>
              <a:avLst/>
              <a:gdLst/>
              <a:ahLst/>
              <a:cxnLst/>
              <a:rect l="l" t="t" r="r" b="b"/>
              <a:pathLst>
                <a:path w="2598" h="2456" extrusionOk="0">
                  <a:moveTo>
                    <a:pt x="1299" y="1"/>
                  </a:moveTo>
                  <a:lnTo>
                    <a:pt x="997" y="944"/>
                  </a:lnTo>
                  <a:lnTo>
                    <a:pt x="0" y="944"/>
                  </a:lnTo>
                  <a:lnTo>
                    <a:pt x="801" y="1531"/>
                  </a:lnTo>
                  <a:lnTo>
                    <a:pt x="498" y="2456"/>
                  </a:lnTo>
                  <a:lnTo>
                    <a:pt x="1299" y="1887"/>
                  </a:lnTo>
                  <a:lnTo>
                    <a:pt x="2100" y="2456"/>
                  </a:lnTo>
                  <a:lnTo>
                    <a:pt x="1797" y="1531"/>
                  </a:lnTo>
                  <a:lnTo>
                    <a:pt x="2598" y="944"/>
                  </a:lnTo>
                  <a:lnTo>
                    <a:pt x="1601" y="944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037387" y="1596280"/>
              <a:ext cx="89928" cy="85573"/>
            </a:xfrm>
            <a:custGeom>
              <a:avLst/>
              <a:gdLst/>
              <a:ahLst/>
              <a:cxnLst/>
              <a:rect l="l" t="t" r="r" b="b"/>
              <a:pathLst>
                <a:path w="2581" h="2456" extrusionOk="0">
                  <a:moveTo>
                    <a:pt x="1281" y="1"/>
                  </a:moveTo>
                  <a:lnTo>
                    <a:pt x="979" y="944"/>
                  </a:lnTo>
                  <a:lnTo>
                    <a:pt x="0" y="944"/>
                  </a:lnTo>
                  <a:lnTo>
                    <a:pt x="801" y="1531"/>
                  </a:lnTo>
                  <a:lnTo>
                    <a:pt x="481" y="2456"/>
                  </a:lnTo>
                  <a:lnTo>
                    <a:pt x="1281" y="1887"/>
                  </a:lnTo>
                  <a:lnTo>
                    <a:pt x="2082" y="2456"/>
                  </a:lnTo>
                  <a:lnTo>
                    <a:pt x="1780" y="1531"/>
                  </a:lnTo>
                  <a:lnTo>
                    <a:pt x="2580" y="944"/>
                  </a:lnTo>
                  <a:lnTo>
                    <a:pt x="1602" y="944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6154530" y="1596280"/>
              <a:ext cx="90556" cy="85573"/>
            </a:xfrm>
            <a:custGeom>
              <a:avLst/>
              <a:gdLst/>
              <a:ahLst/>
              <a:cxnLst/>
              <a:rect l="l" t="t" r="r" b="b"/>
              <a:pathLst>
                <a:path w="2599" h="2456" extrusionOk="0">
                  <a:moveTo>
                    <a:pt x="1300" y="1"/>
                  </a:moveTo>
                  <a:lnTo>
                    <a:pt x="997" y="944"/>
                  </a:lnTo>
                  <a:lnTo>
                    <a:pt x="1" y="944"/>
                  </a:lnTo>
                  <a:lnTo>
                    <a:pt x="801" y="1531"/>
                  </a:lnTo>
                  <a:lnTo>
                    <a:pt x="499" y="2456"/>
                  </a:lnTo>
                  <a:lnTo>
                    <a:pt x="1300" y="1887"/>
                  </a:lnTo>
                  <a:lnTo>
                    <a:pt x="2100" y="2456"/>
                  </a:lnTo>
                  <a:lnTo>
                    <a:pt x="1798" y="1531"/>
                  </a:lnTo>
                  <a:lnTo>
                    <a:pt x="2598" y="944"/>
                  </a:lnTo>
                  <a:lnTo>
                    <a:pt x="1602" y="944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871255" y="1208859"/>
              <a:ext cx="187244" cy="186616"/>
            </a:xfrm>
            <a:custGeom>
              <a:avLst/>
              <a:gdLst/>
              <a:ahLst/>
              <a:cxnLst/>
              <a:rect l="l" t="t" r="r" b="b"/>
              <a:pathLst>
                <a:path w="5374" h="5356" extrusionOk="0">
                  <a:moveTo>
                    <a:pt x="2687" y="1"/>
                  </a:moveTo>
                  <a:cubicBezTo>
                    <a:pt x="1210" y="1"/>
                    <a:pt x="1" y="1193"/>
                    <a:pt x="1" y="2669"/>
                  </a:cubicBezTo>
                  <a:cubicBezTo>
                    <a:pt x="1" y="4146"/>
                    <a:pt x="1210" y="5356"/>
                    <a:pt x="2687" y="5356"/>
                  </a:cubicBezTo>
                  <a:cubicBezTo>
                    <a:pt x="4164" y="5356"/>
                    <a:pt x="5373" y="4164"/>
                    <a:pt x="5373" y="2669"/>
                  </a:cubicBezTo>
                  <a:cubicBezTo>
                    <a:pt x="5373" y="1193"/>
                    <a:pt x="4164" y="1"/>
                    <a:pt x="2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5164600" y="1986175"/>
              <a:ext cx="478562" cy="450688"/>
            </a:xfrm>
            <a:custGeom>
              <a:avLst/>
              <a:gdLst/>
              <a:ahLst/>
              <a:cxnLst/>
              <a:rect l="l" t="t" r="r" b="b"/>
              <a:pathLst>
                <a:path w="13735" h="12935" extrusionOk="0">
                  <a:moveTo>
                    <a:pt x="6868" y="1"/>
                  </a:moveTo>
                  <a:cubicBezTo>
                    <a:pt x="3078" y="1"/>
                    <a:pt x="1" y="2901"/>
                    <a:pt x="1" y="6477"/>
                  </a:cubicBezTo>
                  <a:cubicBezTo>
                    <a:pt x="1" y="10035"/>
                    <a:pt x="3078" y="12935"/>
                    <a:pt x="6868" y="12935"/>
                  </a:cubicBezTo>
                  <a:cubicBezTo>
                    <a:pt x="10657" y="12935"/>
                    <a:pt x="13735" y="10035"/>
                    <a:pt x="13735" y="6477"/>
                  </a:cubicBezTo>
                  <a:cubicBezTo>
                    <a:pt x="13735" y="2901"/>
                    <a:pt x="10657" y="1"/>
                    <a:pt x="6868" y="1"/>
                  </a:cubicBezTo>
                  <a:close/>
                </a:path>
              </a:pathLst>
            </a:custGeom>
            <a:solidFill>
              <a:srgbClr val="95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260070" y="2126280"/>
              <a:ext cx="287660" cy="223793"/>
            </a:xfrm>
            <a:custGeom>
              <a:avLst/>
              <a:gdLst/>
              <a:ahLst/>
              <a:cxnLst/>
              <a:rect l="l" t="t" r="r" b="b"/>
              <a:pathLst>
                <a:path w="8256" h="6423" extrusionOk="0">
                  <a:moveTo>
                    <a:pt x="2082" y="1"/>
                  </a:moveTo>
                  <a:cubicBezTo>
                    <a:pt x="925" y="1"/>
                    <a:pt x="0" y="872"/>
                    <a:pt x="0" y="1958"/>
                  </a:cubicBezTo>
                  <a:cubicBezTo>
                    <a:pt x="0" y="4377"/>
                    <a:pt x="4128" y="6423"/>
                    <a:pt x="4128" y="6423"/>
                  </a:cubicBezTo>
                  <a:cubicBezTo>
                    <a:pt x="4128" y="6423"/>
                    <a:pt x="8255" y="4377"/>
                    <a:pt x="8255" y="1958"/>
                  </a:cubicBezTo>
                  <a:cubicBezTo>
                    <a:pt x="8255" y="872"/>
                    <a:pt x="7330" y="1"/>
                    <a:pt x="6191" y="1"/>
                  </a:cubicBezTo>
                  <a:cubicBezTo>
                    <a:pt x="5053" y="1"/>
                    <a:pt x="4128" y="872"/>
                    <a:pt x="4128" y="1958"/>
                  </a:cubicBezTo>
                  <a:cubicBezTo>
                    <a:pt x="4128" y="872"/>
                    <a:pt x="3220" y="1"/>
                    <a:pt x="2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7636654" y="2376071"/>
              <a:ext cx="560407" cy="1777386"/>
            </a:xfrm>
            <a:custGeom>
              <a:avLst/>
              <a:gdLst/>
              <a:ahLst/>
              <a:cxnLst/>
              <a:rect l="l" t="t" r="r" b="b"/>
              <a:pathLst>
                <a:path w="16084" h="51012" extrusionOk="0">
                  <a:moveTo>
                    <a:pt x="8464" y="1"/>
                  </a:moveTo>
                  <a:cubicBezTo>
                    <a:pt x="4593" y="1"/>
                    <a:pt x="3413" y="4060"/>
                    <a:pt x="2936" y="7206"/>
                  </a:cubicBezTo>
                  <a:cubicBezTo>
                    <a:pt x="1958" y="13860"/>
                    <a:pt x="1264" y="21545"/>
                    <a:pt x="873" y="28270"/>
                  </a:cubicBezTo>
                  <a:cubicBezTo>
                    <a:pt x="659" y="31615"/>
                    <a:pt x="410" y="34443"/>
                    <a:pt x="303" y="37788"/>
                  </a:cubicBezTo>
                  <a:cubicBezTo>
                    <a:pt x="179" y="41221"/>
                    <a:pt x="1" y="47181"/>
                    <a:pt x="143" y="50597"/>
                  </a:cubicBezTo>
                  <a:cubicBezTo>
                    <a:pt x="143" y="50668"/>
                    <a:pt x="143" y="50739"/>
                    <a:pt x="197" y="50793"/>
                  </a:cubicBezTo>
                  <a:cubicBezTo>
                    <a:pt x="250" y="50864"/>
                    <a:pt x="339" y="50864"/>
                    <a:pt x="410" y="50882"/>
                  </a:cubicBezTo>
                  <a:cubicBezTo>
                    <a:pt x="1249" y="50965"/>
                    <a:pt x="2093" y="51011"/>
                    <a:pt x="2937" y="51011"/>
                  </a:cubicBezTo>
                  <a:cubicBezTo>
                    <a:pt x="3543" y="51011"/>
                    <a:pt x="4149" y="50987"/>
                    <a:pt x="4751" y="50935"/>
                  </a:cubicBezTo>
                  <a:cubicBezTo>
                    <a:pt x="4822" y="50935"/>
                    <a:pt x="4893" y="50935"/>
                    <a:pt x="4947" y="50882"/>
                  </a:cubicBezTo>
                  <a:cubicBezTo>
                    <a:pt x="5000" y="50846"/>
                    <a:pt x="4448" y="50633"/>
                    <a:pt x="4466" y="50561"/>
                  </a:cubicBezTo>
                  <a:cubicBezTo>
                    <a:pt x="5587" y="47146"/>
                    <a:pt x="6334" y="41026"/>
                    <a:pt x="6690" y="37468"/>
                  </a:cubicBezTo>
                  <a:cubicBezTo>
                    <a:pt x="7402" y="30014"/>
                    <a:pt x="8949" y="22755"/>
                    <a:pt x="11743" y="15852"/>
                  </a:cubicBezTo>
                  <a:cubicBezTo>
                    <a:pt x="14518" y="9341"/>
                    <a:pt x="16083" y="126"/>
                    <a:pt x="8540" y="1"/>
                  </a:cubicBezTo>
                  <a:cubicBezTo>
                    <a:pt x="8515" y="1"/>
                    <a:pt x="8490" y="1"/>
                    <a:pt x="8464" y="1"/>
                  </a:cubicBezTo>
                  <a:close/>
                </a:path>
              </a:pathLst>
            </a:custGeom>
            <a:solidFill>
              <a:srgbClr val="B67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7905679" y="2376105"/>
              <a:ext cx="291388" cy="1044474"/>
            </a:xfrm>
            <a:custGeom>
              <a:avLst/>
              <a:gdLst/>
              <a:ahLst/>
              <a:cxnLst/>
              <a:rect l="l" t="t" r="r" b="b"/>
              <a:pathLst>
                <a:path w="8363" h="29977" extrusionOk="0">
                  <a:moveTo>
                    <a:pt x="819" y="0"/>
                  </a:moveTo>
                  <a:cubicBezTo>
                    <a:pt x="535" y="0"/>
                    <a:pt x="250" y="18"/>
                    <a:pt x="1" y="54"/>
                  </a:cubicBezTo>
                  <a:lnTo>
                    <a:pt x="1" y="29977"/>
                  </a:lnTo>
                  <a:cubicBezTo>
                    <a:pt x="873" y="25138"/>
                    <a:pt x="2171" y="20424"/>
                    <a:pt x="4022" y="15851"/>
                  </a:cubicBezTo>
                  <a:cubicBezTo>
                    <a:pt x="6797" y="9340"/>
                    <a:pt x="8362" y="125"/>
                    <a:pt x="819" y="0"/>
                  </a:cubicBezTo>
                  <a:close/>
                </a:path>
              </a:pathLst>
            </a:custGeom>
            <a:solidFill>
              <a:srgbClr val="A35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7450696" y="4212167"/>
              <a:ext cx="360167" cy="38466"/>
            </a:xfrm>
            <a:custGeom>
              <a:avLst/>
              <a:gdLst/>
              <a:ahLst/>
              <a:cxnLst/>
              <a:rect l="l" t="t" r="r" b="b"/>
              <a:pathLst>
                <a:path w="10337" h="1104" extrusionOk="0">
                  <a:moveTo>
                    <a:pt x="1" y="0"/>
                  </a:moveTo>
                  <a:lnTo>
                    <a:pt x="1" y="1103"/>
                  </a:lnTo>
                  <a:lnTo>
                    <a:pt x="10123" y="1103"/>
                  </a:lnTo>
                  <a:cubicBezTo>
                    <a:pt x="10248" y="1103"/>
                    <a:pt x="10337" y="1014"/>
                    <a:pt x="10337" y="908"/>
                  </a:cubicBezTo>
                  <a:lnTo>
                    <a:pt x="10337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7443867" y="4084467"/>
              <a:ext cx="375080" cy="138255"/>
            </a:xfrm>
            <a:custGeom>
              <a:avLst/>
              <a:gdLst/>
              <a:ahLst/>
              <a:cxnLst/>
              <a:rect l="l" t="t" r="r" b="b"/>
              <a:pathLst>
                <a:path w="10765" h="3968" extrusionOk="0">
                  <a:moveTo>
                    <a:pt x="10462" y="0"/>
                  </a:moveTo>
                  <a:cubicBezTo>
                    <a:pt x="10462" y="1"/>
                    <a:pt x="10462" y="1"/>
                    <a:pt x="10462" y="2"/>
                  </a:cubicBezTo>
                  <a:lnTo>
                    <a:pt x="10462" y="2"/>
                  </a:lnTo>
                  <a:cubicBezTo>
                    <a:pt x="10462" y="1"/>
                    <a:pt x="10462" y="1"/>
                    <a:pt x="10462" y="0"/>
                  </a:cubicBezTo>
                  <a:close/>
                  <a:moveTo>
                    <a:pt x="10462" y="2"/>
                  </a:moveTo>
                  <a:lnTo>
                    <a:pt x="10462" y="2"/>
                  </a:lnTo>
                  <a:cubicBezTo>
                    <a:pt x="10462" y="162"/>
                    <a:pt x="6707" y="499"/>
                    <a:pt x="6370" y="552"/>
                  </a:cubicBezTo>
                  <a:cubicBezTo>
                    <a:pt x="5036" y="730"/>
                    <a:pt x="3773" y="1086"/>
                    <a:pt x="2474" y="1441"/>
                  </a:cubicBezTo>
                  <a:cubicBezTo>
                    <a:pt x="1869" y="1619"/>
                    <a:pt x="1246" y="1797"/>
                    <a:pt x="766" y="2189"/>
                  </a:cubicBezTo>
                  <a:cubicBezTo>
                    <a:pt x="286" y="2580"/>
                    <a:pt x="1" y="3238"/>
                    <a:pt x="250" y="3790"/>
                  </a:cubicBezTo>
                  <a:cubicBezTo>
                    <a:pt x="268" y="3861"/>
                    <a:pt x="303" y="3914"/>
                    <a:pt x="339" y="3968"/>
                  </a:cubicBezTo>
                  <a:lnTo>
                    <a:pt x="10640" y="3968"/>
                  </a:lnTo>
                  <a:cubicBezTo>
                    <a:pt x="10764" y="3612"/>
                    <a:pt x="10657" y="3238"/>
                    <a:pt x="10640" y="2847"/>
                  </a:cubicBezTo>
                  <a:cubicBezTo>
                    <a:pt x="10586" y="1887"/>
                    <a:pt x="10515" y="944"/>
                    <a:pt x="10462" y="2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7643484" y="4044328"/>
              <a:ext cx="135154" cy="95712"/>
            </a:xfrm>
            <a:custGeom>
              <a:avLst/>
              <a:gdLst/>
              <a:ahLst/>
              <a:cxnLst/>
              <a:rect l="l" t="t" r="r" b="b"/>
              <a:pathLst>
                <a:path w="3879" h="2747" extrusionOk="0">
                  <a:moveTo>
                    <a:pt x="1959" y="0"/>
                  </a:moveTo>
                  <a:cubicBezTo>
                    <a:pt x="1603" y="0"/>
                    <a:pt x="1242" y="102"/>
                    <a:pt x="943" y="299"/>
                  </a:cubicBezTo>
                  <a:cubicBezTo>
                    <a:pt x="321" y="726"/>
                    <a:pt x="1" y="1490"/>
                    <a:pt x="36" y="2238"/>
                  </a:cubicBezTo>
                  <a:cubicBezTo>
                    <a:pt x="36" y="2362"/>
                    <a:pt x="54" y="2522"/>
                    <a:pt x="161" y="2611"/>
                  </a:cubicBezTo>
                  <a:cubicBezTo>
                    <a:pt x="267" y="2700"/>
                    <a:pt x="410" y="2700"/>
                    <a:pt x="552" y="2718"/>
                  </a:cubicBezTo>
                  <a:cubicBezTo>
                    <a:pt x="1139" y="2718"/>
                    <a:pt x="1744" y="2718"/>
                    <a:pt x="2331" y="2736"/>
                  </a:cubicBezTo>
                  <a:cubicBezTo>
                    <a:pt x="2460" y="2736"/>
                    <a:pt x="2601" y="2746"/>
                    <a:pt x="2742" y="2746"/>
                  </a:cubicBezTo>
                  <a:cubicBezTo>
                    <a:pt x="3008" y="2746"/>
                    <a:pt x="3271" y="2708"/>
                    <a:pt x="3434" y="2487"/>
                  </a:cubicBezTo>
                  <a:cubicBezTo>
                    <a:pt x="3879" y="1900"/>
                    <a:pt x="3470" y="797"/>
                    <a:pt x="3025" y="370"/>
                  </a:cubicBezTo>
                  <a:cubicBezTo>
                    <a:pt x="2729" y="120"/>
                    <a:pt x="2346" y="0"/>
                    <a:pt x="1959" y="0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7612473" y="4112377"/>
              <a:ext cx="28571" cy="19233"/>
            </a:xfrm>
            <a:custGeom>
              <a:avLst/>
              <a:gdLst/>
              <a:ahLst/>
              <a:cxnLst/>
              <a:rect l="l" t="t" r="r" b="b"/>
              <a:pathLst>
                <a:path w="820" h="552" fill="none" extrusionOk="0">
                  <a:moveTo>
                    <a:pt x="1" y="36"/>
                  </a:moveTo>
                  <a:cubicBezTo>
                    <a:pt x="339" y="0"/>
                    <a:pt x="713" y="214"/>
                    <a:pt x="819" y="552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7574668" y="4127255"/>
              <a:ext cx="30418" cy="17386"/>
            </a:xfrm>
            <a:custGeom>
              <a:avLst/>
              <a:gdLst/>
              <a:ahLst/>
              <a:cxnLst/>
              <a:rect l="l" t="t" r="r" b="b"/>
              <a:pathLst>
                <a:path w="873" h="499" fill="none" extrusionOk="0">
                  <a:moveTo>
                    <a:pt x="873" y="498"/>
                  </a:moveTo>
                  <a:cubicBezTo>
                    <a:pt x="695" y="196"/>
                    <a:pt x="339" y="0"/>
                    <a:pt x="1" y="0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7540592" y="4136523"/>
              <a:ext cx="18641" cy="13066"/>
            </a:xfrm>
            <a:custGeom>
              <a:avLst/>
              <a:gdLst/>
              <a:ahLst/>
              <a:cxnLst/>
              <a:rect l="l" t="t" r="r" b="b"/>
              <a:pathLst>
                <a:path w="535" h="375" fill="none" extrusionOk="0">
                  <a:moveTo>
                    <a:pt x="534" y="374"/>
                  </a:moveTo>
                  <a:cubicBezTo>
                    <a:pt x="463" y="161"/>
                    <a:pt x="232" y="1"/>
                    <a:pt x="0" y="1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7884006" y="2337883"/>
              <a:ext cx="416577" cy="1789929"/>
            </a:xfrm>
            <a:custGeom>
              <a:avLst/>
              <a:gdLst/>
              <a:ahLst/>
              <a:cxnLst/>
              <a:rect l="l" t="t" r="r" b="b"/>
              <a:pathLst>
                <a:path w="11956" h="51372" extrusionOk="0">
                  <a:moveTo>
                    <a:pt x="4510" y="1"/>
                  </a:moveTo>
                  <a:cubicBezTo>
                    <a:pt x="4424" y="1"/>
                    <a:pt x="4338" y="5"/>
                    <a:pt x="4252" y="12"/>
                  </a:cubicBezTo>
                  <a:cubicBezTo>
                    <a:pt x="3202" y="83"/>
                    <a:pt x="2384" y="670"/>
                    <a:pt x="1779" y="1489"/>
                  </a:cubicBezTo>
                  <a:cubicBezTo>
                    <a:pt x="0" y="3890"/>
                    <a:pt x="996" y="10419"/>
                    <a:pt x="1299" y="13284"/>
                  </a:cubicBezTo>
                  <a:cubicBezTo>
                    <a:pt x="1726" y="17055"/>
                    <a:pt x="2349" y="23389"/>
                    <a:pt x="2740" y="27196"/>
                  </a:cubicBezTo>
                  <a:cubicBezTo>
                    <a:pt x="3523" y="35166"/>
                    <a:pt x="4999" y="43349"/>
                    <a:pt x="5907" y="51302"/>
                  </a:cubicBezTo>
                  <a:cubicBezTo>
                    <a:pt x="6463" y="51349"/>
                    <a:pt x="6914" y="51372"/>
                    <a:pt x="7320" y="51372"/>
                  </a:cubicBezTo>
                  <a:cubicBezTo>
                    <a:pt x="8278" y="51372"/>
                    <a:pt x="8991" y="51247"/>
                    <a:pt x="10265" y="51035"/>
                  </a:cubicBezTo>
                  <a:cubicBezTo>
                    <a:pt x="11457" y="42371"/>
                    <a:pt x="11955" y="38190"/>
                    <a:pt x="10888" y="29402"/>
                  </a:cubicBezTo>
                  <a:cubicBezTo>
                    <a:pt x="10781" y="28512"/>
                    <a:pt x="10870" y="21040"/>
                    <a:pt x="10835" y="20079"/>
                  </a:cubicBezTo>
                  <a:cubicBezTo>
                    <a:pt x="10639" y="14369"/>
                    <a:pt x="11404" y="6861"/>
                    <a:pt x="7970" y="2040"/>
                  </a:cubicBezTo>
                  <a:cubicBezTo>
                    <a:pt x="7167" y="902"/>
                    <a:pt x="5861" y="1"/>
                    <a:pt x="4510" y="1"/>
                  </a:cubicBezTo>
                  <a:close/>
                </a:path>
              </a:pathLst>
            </a:custGeom>
            <a:solidFill>
              <a:srgbClr val="B67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7889581" y="4215268"/>
              <a:ext cx="360167" cy="39093"/>
            </a:xfrm>
            <a:custGeom>
              <a:avLst/>
              <a:gdLst/>
              <a:ahLst/>
              <a:cxnLst/>
              <a:rect l="l" t="t" r="r" b="b"/>
              <a:pathLst>
                <a:path w="10337" h="1122" extrusionOk="0">
                  <a:moveTo>
                    <a:pt x="0" y="0"/>
                  </a:moveTo>
                  <a:lnTo>
                    <a:pt x="0" y="1121"/>
                  </a:lnTo>
                  <a:lnTo>
                    <a:pt x="10123" y="1121"/>
                  </a:lnTo>
                  <a:cubicBezTo>
                    <a:pt x="10248" y="1121"/>
                    <a:pt x="10337" y="1014"/>
                    <a:pt x="10337" y="908"/>
                  </a:cubicBezTo>
                  <a:lnTo>
                    <a:pt x="10337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7882125" y="4087568"/>
              <a:ext cx="375672" cy="138255"/>
            </a:xfrm>
            <a:custGeom>
              <a:avLst/>
              <a:gdLst/>
              <a:ahLst/>
              <a:cxnLst/>
              <a:rect l="l" t="t" r="r" b="b"/>
              <a:pathLst>
                <a:path w="10782" h="3968" extrusionOk="0">
                  <a:moveTo>
                    <a:pt x="10479" y="0"/>
                  </a:moveTo>
                  <a:cubicBezTo>
                    <a:pt x="10479" y="1"/>
                    <a:pt x="10479" y="1"/>
                    <a:pt x="10479" y="2"/>
                  </a:cubicBezTo>
                  <a:lnTo>
                    <a:pt x="10479" y="2"/>
                  </a:lnTo>
                  <a:cubicBezTo>
                    <a:pt x="10479" y="1"/>
                    <a:pt x="10479" y="1"/>
                    <a:pt x="10479" y="0"/>
                  </a:cubicBezTo>
                  <a:close/>
                  <a:moveTo>
                    <a:pt x="10479" y="2"/>
                  </a:moveTo>
                  <a:lnTo>
                    <a:pt x="10479" y="2"/>
                  </a:lnTo>
                  <a:cubicBezTo>
                    <a:pt x="10480" y="162"/>
                    <a:pt x="6725" y="516"/>
                    <a:pt x="6388" y="552"/>
                  </a:cubicBezTo>
                  <a:cubicBezTo>
                    <a:pt x="5036" y="748"/>
                    <a:pt x="3790" y="1086"/>
                    <a:pt x="2491" y="1459"/>
                  </a:cubicBezTo>
                  <a:cubicBezTo>
                    <a:pt x="1887" y="1619"/>
                    <a:pt x="1264" y="1797"/>
                    <a:pt x="784" y="2189"/>
                  </a:cubicBezTo>
                  <a:cubicBezTo>
                    <a:pt x="303" y="2580"/>
                    <a:pt x="1" y="3256"/>
                    <a:pt x="268" y="3808"/>
                  </a:cubicBezTo>
                  <a:cubicBezTo>
                    <a:pt x="285" y="3861"/>
                    <a:pt x="321" y="3914"/>
                    <a:pt x="357" y="3968"/>
                  </a:cubicBezTo>
                  <a:lnTo>
                    <a:pt x="10657" y="3968"/>
                  </a:lnTo>
                  <a:cubicBezTo>
                    <a:pt x="10782" y="3612"/>
                    <a:pt x="10675" y="3238"/>
                    <a:pt x="10657" y="2847"/>
                  </a:cubicBezTo>
                  <a:cubicBezTo>
                    <a:pt x="10586" y="1887"/>
                    <a:pt x="10533" y="944"/>
                    <a:pt x="10479" y="2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8081741" y="4047394"/>
              <a:ext cx="135781" cy="95747"/>
            </a:xfrm>
            <a:custGeom>
              <a:avLst/>
              <a:gdLst/>
              <a:ahLst/>
              <a:cxnLst/>
              <a:rect l="l" t="t" r="r" b="b"/>
              <a:pathLst>
                <a:path w="3897" h="2748" extrusionOk="0">
                  <a:moveTo>
                    <a:pt x="1977" y="1"/>
                  </a:moveTo>
                  <a:cubicBezTo>
                    <a:pt x="1620" y="1"/>
                    <a:pt x="1260" y="103"/>
                    <a:pt x="961" y="299"/>
                  </a:cubicBezTo>
                  <a:cubicBezTo>
                    <a:pt x="338" y="726"/>
                    <a:pt x="0" y="1491"/>
                    <a:pt x="36" y="2239"/>
                  </a:cubicBezTo>
                  <a:cubicBezTo>
                    <a:pt x="54" y="2381"/>
                    <a:pt x="72" y="2523"/>
                    <a:pt x="178" y="2612"/>
                  </a:cubicBezTo>
                  <a:cubicBezTo>
                    <a:pt x="285" y="2701"/>
                    <a:pt x="427" y="2719"/>
                    <a:pt x="570" y="2719"/>
                  </a:cubicBezTo>
                  <a:cubicBezTo>
                    <a:pt x="1157" y="2719"/>
                    <a:pt x="1744" y="2719"/>
                    <a:pt x="2349" y="2737"/>
                  </a:cubicBezTo>
                  <a:cubicBezTo>
                    <a:pt x="2478" y="2737"/>
                    <a:pt x="2617" y="2747"/>
                    <a:pt x="2755" y="2747"/>
                  </a:cubicBezTo>
                  <a:cubicBezTo>
                    <a:pt x="3018" y="2747"/>
                    <a:pt x="3277" y="2709"/>
                    <a:pt x="3452" y="2488"/>
                  </a:cubicBezTo>
                  <a:cubicBezTo>
                    <a:pt x="3896" y="1901"/>
                    <a:pt x="3487" y="798"/>
                    <a:pt x="3043" y="371"/>
                  </a:cubicBezTo>
                  <a:cubicBezTo>
                    <a:pt x="2746" y="121"/>
                    <a:pt x="2364" y="1"/>
                    <a:pt x="1977" y="1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8051358" y="4115443"/>
              <a:ext cx="28536" cy="19268"/>
            </a:xfrm>
            <a:custGeom>
              <a:avLst/>
              <a:gdLst/>
              <a:ahLst/>
              <a:cxnLst/>
              <a:rect l="l" t="t" r="r" b="b"/>
              <a:pathLst>
                <a:path w="819" h="553" fill="none" extrusionOk="0">
                  <a:moveTo>
                    <a:pt x="1" y="37"/>
                  </a:moveTo>
                  <a:cubicBezTo>
                    <a:pt x="339" y="1"/>
                    <a:pt x="712" y="214"/>
                    <a:pt x="819" y="552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8012926" y="4130321"/>
              <a:ext cx="31045" cy="17421"/>
            </a:xfrm>
            <a:custGeom>
              <a:avLst/>
              <a:gdLst/>
              <a:ahLst/>
              <a:cxnLst/>
              <a:rect l="l" t="t" r="r" b="b"/>
              <a:pathLst>
                <a:path w="891" h="500" fill="none" extrusionOk="0">
                  <a:moveTo>
                    <a:pt x="890" y="499"/>
                  </a:moveTo>
                  <a:cubicBezTo>
                    <a:pt x="694" y="214"/>
                    <a:pt x="356" y="19"/>
                    <a:pt x="1" y="1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7979442" y="4139624"/>
              <a:ext cx="18641" cy="13066"/>
            </a:xfrm>
            <a:custGeom>
              <a:avLst/>
              <a:gdLst/>
              <a:ahLst/>
              <a:cxnLst/>
              <a:rect l="l" t="t" r="r" b="b"/>
              <a:pathLst>
                <a:path w="535" h="375" fill="none" extrusionOk="0">
                  <a:moveTo>
                    <a:pt x="535" y="374"/>
                  </a:moveTo>
                  <a:cubicBezTo>
                    <a:pt x="446" y="161"/>
                    <a:pt x="232" y="1"/>
                    <a:pt x="1" y="1"/>
                  </a:cubicBezTo>
                </a:path>
              </a:pathLst>
            </a:custGeom>
            <a:noFill/>
            <a:ln w="5325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7735226" y="2314538"/>
              <a:ext cx="521975" cy="382013"/>
            </a:xfrm>
            <a:custGeom>
              <a:avLst/>
              <a:gdLst/>
              <a:ahLst/>
              <a:cxnLst/>
              <a:rect l="l" t="t" r="r" b="b"/>
              <a:pathLst>
                <a:path w="14981" h="10964" extrusionOk="0">
                  <a:moveTo>
                    <a:pt x="7854" y="1"/>
                  </a:moveTo>
                  <a:cubicBezTo>
                    <a:pt x="6348" y="1"/>
                    <a:pt x="4839" y="547"/>
                    <a:pt x="3612" y="1411"/>
                  </a:cubicBezTo>
                  <a:cubicBezTo>
                    <a:pt x="1584" y="2817"/>
                    <a:pt x="765" y="5076"/>
                    <a:pt x="285" y="7407"/>
                  </a:cubicBezTo>
                  <a:cubicBezTo>
                    <a:pt x="161" y="8012"/>
                    <a:pt x="1" y="8510"/>
                    <a:pt x="623" y="8830"/>
                  </a:cubicBezTo>
                  <a:cubicBezTo>
                    <a:pt x="1264" y="9132"/>
                    <a:pt x="1940" y="9399"/>
                    <a:pt x="2616" y="9648"/>
                  </a:cubicBezTo>
                  <a:cubicBezTo>
                    <a:pt x="3879" y="10093"/>
                    <a:pt x="5178" y="10395"/>
                    <a:pt x="6494" y="10609"/>
                  </a:cubicBezTo>
                  <a:lnTo>
                    <a:pt x="6530" y="10609"/>
                  </a:lnTo>
                  <a:cubicBezTo>
                    <a:pt x="6885" y="10662"/>
                    <a:pt x="7241" y="10716"/>
                    <a:pt x="7597" y="10769"/>
                  </a:cubicBezTo>
                  <a:cubicBezTo>
                    <a:pt x="7864" y="10805"/>
                    <a:pt x="8131" y="10822"/>
                    <a:pt x="8398" y="10858"/>
                  </a:cubicBezTo>
                  <a:cubicBezTo>
                    <a:pt x="8487" y="10858"/>
                    <a:pt x="8575" y="10876"/>
                    <a:pt x="8664" y="10876"/>
                  </a:cubicBezTo>
                  <a:cubicBezTo>
                    <a:pt x="8878" y="10894"/>
                    <a:pt x="9109" y="10911"/>
                    <a:pt x="9323" y="10929"/>
                  </a:cubicBezTo>
                  <a:cubicBezTo>
                    <a:pt x="9447" y="10929"/>
                    <a:pt x="9590" y="10929"/>
                    <a:pt x="9714" y="10947"/>
                  </a:cubicBezTo>
                  <a:lnTo>
                    <a:pt x="9999" y="10947"/>
                  </a:lnTo>
                  <a:cubicBezTo>
                    <a:pt x="10333" y="10958"/>
                    <a:pt x="10658" y="10963"/>
                    <a:pt x="10979" y="10963"/>
                  </a:cubicBezTo>
                  <a:cubicBezTo>
                    <a:pt x="12280" y="10963"/>
                    <a:pt x="13496" y="10869"/>
                    <a:pt x="14838" y="10627"/>
                  </a:cubicBezTo>
                  <a:cubicBezTo>
                    <a:pt x="14980" y="10609"/>
                    <a:pt x="14606" y="7389"/>
                    <a:pt x="14535" y="7104"/>
                  </a:cubicBezTo>
                  <a:cubicBezTo>
                    <a:pt x="14268" y="5948"/>
                    <a:pt x="13877" y="4809"/>
                    <a:pt x="13343" y="3760"/>
                  </a:cubicBezTo>
                  <a:cubicBezTo>
                    <a:pt x="12578" y="2265"/>
                    <a:pt x="11386" y="878"/>
                    <a:pt x="9732" y="308"/>
                  </a:cubicBezTo>
                  <a:cubicBezTo>
                    <a:pt x="9121" y="98"/>
                    <a:pt x="8487" y="1"/>
                    <a:pt x="7854" y="1"/>
                  </a:cubicBezTo>
                  <a:close/>
                </a:path>
              </a:pathLst>
            </a:custGeom>
            <a:solidFill>
              <a:srgbClr val="A35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7965191" y="1345026"/>
              <a:ext cx="405427" cy="531244"/>
            </a:xfrm>
            <a:custGeom>
              <a:avLst/>
              <a:gdLst/>
              <a:ahLst/>
              <a:cxnLst/>
              <a:rect l="l" t="t" r="r" b="b"/>
              <a:pathLst>
                <a:path w="11636" h="15247" extrusionOk="0">
                  <a:moveTo>
                    <a:pt x="6743" y="1"/>
                  </a:moveTo>
                  <a:cubicBezTo>
                    <a:pt x="6079" y="1"/>
                    <a:pt x="5374" y="345"/>
                    <a:pt x="4751" y="434"/>
                  </a:cubicBezTo>
                  <a:cubicBezTo>
                    <a:pt x="3808" y="576"/>
                    <a:pt x="3078" y="1145"/>
                    <a:pt x="2652" y="2017"/>
                  </a:cubicBezTo>
                  <a:cubicBezTo>
                    <a:pt x="2225" y="2835"/>
                    <a:pt x="2100" y="3778"/>
                    <a:pt x="2047" y="4703"/>
                  </a:cubicBezTo>
                  <a:cubicBezTo>
                    <a:pt x="2011" y="5628"/>
                    <a:pt x="2011" y="6554"/>
                    <a:pt x="1851" y="7479"/>
                  </a:cubicBezTo>
                  <a:cubicBezTo>
                    <a:pt x="1637" y="8475"/>
                    <a:pt x="1193" y="9293"/>
                    <a:pt x="659" y="10165"/>
                  </a:cubicBezTo>
                  <a:cubicBezTo>
                    <a:pt x="303" y="10752"/>
                    <a:pt x="1" y="11624"/>
                    <a:pt x="196" y="12300"/>
                  </a:cubicBezTo>
                  <a:cubicBezTo>
                    <a:pt x="374" y="12976"/>
                    <a:pt x="979" y="13421"/>
                    <a:pt x="1566" y="13794"/>
                  </a:cubicBezTo>
                  <a:cubicBezTo>
                    <a:pt x="2723" y="14488"/>
                    <a:pt x="3968" y="15040"/>
                    <a:pt x="5320" y="15200"/>
                  </a:cubicBezTo>
                  <a:cubicBezTo>
                    <a:pt x="5564" y="15231"/>
                    <a:pt x="5811" y="15246"/>
                    <a:pt x="6058" y="15246"/>
                  </a:cubicBezTo>
                  <a:cubicBezTo>
                    <a:pt x="7088" y="15246"/>
                    <a:pt x="8117" y="14973"/>
                    <a:pt x="8949" y="14399"/>
                  </a:cubicBezTo>
                  <a:cubicBezTo>
                    <a:pt x="9643" y="14079"/>
                    <a:pt x="10266" y="13616"/>
                    <a:pt x="10711" y="12994"/>
                  </a:cubicBezTo>
                  <a:cubicBezTo>
                    <a:pt x="11529" y="11837"/>
                    <a:pt x="11636" y="10112"/>
                    <a:pt x="10746" y="9009"/>
                  </a:cubicBezTo>
                  <a:cubicBezTo>
                    <a:pt x="10479" y="8671"/>
                    <a:pt x="10141" y="8368"/>
                    <a:pt x="10106" y="7959"/>
                  </a:cubicBezTo>
                  <a:cubicBezTo>
                    <a:pt x="10088" y="7283"/>
                    <a:pt x="10906" y="6820"/>
                    <a:pt x="10924" y="6162"/>
                  </a:cubicBezTo>
                  <a:cubicBezTo>
                    <a:pt x="10924" y="5593"/>
                    <a:pt x="10373" y="5219"/>
                    <a:pt x="9857" y="4988"/>
                  </a:cubicBezTo>
                  <a:cubicBezTo>
                    <a:pt x="9341" y="4757"/>
                    <a:pt x="8736" y="4525"/>
                    <a:pt x="8558" y="3992"/>
                  </a:cubicBezTo>
                  <a:cubicBezTo>
                    <a:pt x="8416" y="3547"/>
                    <a:pt x="8611" y="3084"/>
                    <a:pt x="8665" y="2604"/>
                  </a:cubicBezTo>
                  <a:cubicBezTo>
                    <a:pt x="8789" y="1679"/>
                    <a:pt x="8327" y="683"/>
                    <a:pt x="7508" y="202"/>
                  </a:cubicBezTo>
                  <a:cubicBezTo>
                    <a:pt x="7265" y="55"/>
                    <a:pt x="7007" y="1"/>
                    <a:pt x="6743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8106515" y="1391611"/>
              <a:ext cx="51497" cy="110939"/>
            </a:xfrm>
            <a:custGeom>
              <a:avLst/>
              <a:gdLst/>
              <a:ahLst/>
              <a:cxnLst/>
              <a:rect l="l" t="t" r="r" b="b"/>
              <a:pathLst>
                <a:path w="1478" h="3184" extrusionOk="0">
                  <a:moveTo>
                    <a:pt x="739" y="0"/>
                  </a:moveTo>
                  <a:cubicBezTo>
                    <a:pt x="406" y="0"/>
                    <a:pt x="221" y="488"/>
                    <a:pt x="161" y="787"/>
                  </a:cubicBezTo>
                  <a:cubicBezTo>
                    <a:pt x="54" y="1392"/>
                    <a:pt x="1" y="1997"/>
                    <a:pt x="37" y="2601"/>
                  </a:cubicBezTo>
                  <a:cubicBezTo>
                    <a:pt x="54" y="2833"/>
                    <a:pt x="108" y="3082"/>
                    <a:pt x="321" y="3171"/>
                  </a:cubicBezTo>
                  <a:cubicBezTo>
                    <a:pt x="350" y="3179"/>
                    <a:pt x="380" y="3183"/>
                    <a:pt x="409" y="3183"/>
                  </a:cubicBezTo>
                  <a:cubicBezTo>
                    <a:pt x="561" y="3183"/>
                    <a:pt x="715" y="3079"/>
                    <a:pt x="819" y="2975"/>
                  </a:cubicBezTo>
                  <a:cubicBezTo>
                    <a:pt x="1246" y="2566"/>
                    <a:pt x="1478" y="1979"/>
                    <a:pt x="1460" y="1392"/>
                  </a:cubicBezTo>
                  <a:cubicBezTo>
                    <a:pt x="1460" y="1018"/>
                    <a:pt x="1317" y="271"/>
                    <a:pt x="944" y="57"/>
                  </a:cubicBezTo>
                  <a:cubicBezTo>
                    <a:pt x="870" y="18"/>
                    <a:pt x="802" y="0"/>
                    <a:pt x="739" y="0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7703623" y="1699207"/>
              <a:ext cx="551069" cy="933117"/>
            </a:xfrm>
            <a:custGeom>
              <a:avLst/>
              <a:gdLst/>
              <a:ahLst/>
              <a:cxnLst/>
              <a:rect l="l" t="t" r="r" b="b"/>
              <a:pathLst>
                <a:path w="15816" h="26781" extrusionOk="0">
                  <a:moveTo>
                    <a:pt x="10674" y="0"/>
                  </a:moveTo>
                  <a:cubicBezTo>
                    <a:pt x="10621" y="231"/>
                    <a:pt x="10568" y="463"/>
                    <a:pt x="10532" y="712"/>
                  </a:cubicBezTo>
                  <a:cubicBezTo>
                    <a:pt x="10461" y="961"/>
                    <a:pt x="10319" y="1174"/>
                    <a:pt x="10212" y="1388"/>
                  </a:cubicBezTo>
                  <a:cubicBezTo>
                    <a:pt x="9937" y="1889"/>
                    <a:pt x="9390" y="2170"/>
                    <a:pt x="8811" y="2170"/>
                  </a:cubicBezTo>
                  <a:cubicBezTo>
                    <a:pt x="8117" y="2170"/>
                    <a:pt x="7378" y="1766"/>
                    <a:pt x="7010" y="854"/>
                  </a:cubicBezTo>
                  <a:cubicBezTo>
                    <a:pt x="6921" y="658"/>
                    <a:pt x="6850" y="445"/>
                    <a:pt x="6796" y="231"/>
                  </a:cubicBezTo>
                  <a:cubicBezTo>
                    <a:pt x="6514" y="210"/>
                    <a:pt x="6197" y="194"/>
                    <a:pt x="5863" y="194"/>
                  </a:cubicBezTo>
                  <a:cubicBezTo>
                    <a:pt x="4828" y="194"/>
                    <a:pt x="3640" y="342"/>
                    <a:pt x="2900" y="907"/>
                  </a:cubicBezTo>
                  <a:cubicBezTo>
                    <a:pt x="2580" y="1156"/>
                    <a:pt x="2366" y="1512"/>
                    <a:pt x="2171" y="1868"/>
                  </a:cubicBezTo>
                  <a:cubicBezTo>
                    <a:pt x="1423" y="3167"/>
                    <a:pt x="747" y="4519"/>
                    <a:pt x="143" y="5889"/>
                  </a:cubicBezTo>
                  <a:cubicBezTo>
                    <a:pt x="71" y="6049"/>
                    <a:pt x="0" y="6209"/>
                    <a:pt x="0" y="6387"/>
                  </a:cubicBezTo>
                  <a:cubicBezTo>
                    <a:pt x="18" y="6600"/>
                    <a:pt x="160" y="6778"/>
                    <a:pt x="267" y="6956"/>
                  </a:cubicBezTo>
                  <a:cubicBezTo>
                    <a:pt x="1459" y="8700"/>
                    <a:pt x="2260" y="18555"/>
                    <a:pt x="2260" y="18555"/>
                  </a:cubicBezTo>
                  <a:cubicBezTo>
                    <a:pt x="2260" y="18555"/>
                    <a:pt x="1317" y="22914"/>
                    <a:pt x="872" y="25689"/>
                  </a:cubicBezTo>
                  <a:cubicBezTo>
                    <a:pt x="2471" y="26324"/>
                    <a:pt x="7809" y="26781"/>
                    <a:pt x="11692" y="26781"/>
                  </a:cubicBezTo>
                  <a:cubicBezTo>
                    <a:pt x="13683" y="26781"/>
                    <a:pt x="15291" y="26661"/>
                    <a:pt x="15816" y="26383"/>
                  </a:cubicBezTo>
                  <a:cubicBezTo>
                    <a:pt x="15816" y="24586"/>
                    <a:pt x="14660" y="22291"/>
                    <a:pt x="14571" y="19605"/>
                  </a:cubicBezTo>
                  <a:cubicBezTo>
                    <a:pt x="14446" y="15691"/>
                    <a:pt x="15175" y="11350"/>
                    <a:pt x="15478" y="8664"/>
                  </a:cubicBezTo>
                  <a:cubicBezTo>
                    <a:pt x="15709" y="6725"/>
                    <a:pt x="15478" y="4768"/>
                    <a:pt x="15264" y="2829"/>
                  </a:cubicBezTo>
                  <a:cubicBezTo>
                    <a:pt x="15211" y="2384"/>
                    <a:pt x="15318" y="1405"/>
                    <a:pt x="15086" y="1050"/>
                  </a:cubicBezTo>
                  <a:cubicBezTo>
                    <a:pt x="14802" y="587"/>
                    <a:pt x="11048" y="107"/>
                    <a:pt x="10674" y="0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7920557" y="1543597"/>
              <a:ext cx="171739" cy="268461"/>
            </a:xfrm>
            <a:custGeom>
              <a:avLst/>
              <a:gdLst/>
              <a:ahLst/>
              <a:cxnLst/>
              <a:rect l="l" t="t" r="r" b="b"/>
              <a:pathLst>
                <a:path w="4929" h="7705" extrusionOk="0">
                  <a:moveTo>
                    <a:pt x="4075" y="1"/>
                  </a:moveTo>
                  <a:lnTo>
                    <a:pt x="4075" y="1"/>
                  </a:lnTo>
                  <a:cubicBezTo>
                    <a:pt x="3879" y="125"/>
                    <a:pt x="3683" y="321"/>
                    <a:pt x="3559" y="392"/>
                  </a:cubicBezTo>
                  <a:cubicBezTo>
                    <a:pt x="3239" y="588"/>
                    <a:pt x="2901" y="748"/>
                    <a:pt x="2545" y="890"/>
                  </a:cubicBezTo>
                  <a:cubicBezTo>
                    <a:pt x="2125" y="1048"/>
                    <a:pt x="1686" y="1125"/>
                    <a:pt x="1243" y="1125"/>
                  </a:cubicBezTo>
                  <a:cubicBezTo>
                    <a:pt x="936" y="1125"/>
                    <a:pt x="627" y="1088"/>
                    <a:pt x="321" y="1015"/>
                  </a:cubicBezTo>
                  <a:lnTo>
                    <a:pt x="321" y="1015"/>
                  </a:lnTo>
                  <a:cubicBezTo>
                    <a:pt x="463" y="1477"/>
                    <a:pt x="535" y="1975"/>
                    <a:pt x="552" y="2474"/>
                  </a:cubicBezTo>
                  <a:cubicBezTo>
                    <a:pt x="570" y="3007"/>
                    <a:pt x="570" y="3612"/>
                    <a:pt x="374" y="4110"/>
                  </a:cubicBezTo>
                  <a:cubicBezTo>
                    <a:pt x="214" y="4537"/>
                    <a:pt x="1" y="4715"/>
                    <a:pt x="19" y="5178"/>
                  </a:cubicBezTo>
                  <a:cubicBezTo>
                    <a:pt x="72" y="6049"/>
                    <a:pt x="962" y="6992"/>
                    <a:pt x="1673" y="7401"/>
                  </a:cubicBezTo>
                  <a:cubicBezTo>
                    <a:pt x="1988" y="7572"/>
                    <a:pt x="2343" y="7704"/>
                    <a:pt x="2700" y="7704"/>
                  </a:cubicBezTo>
                  <a:cubicBezTo>
                    <a:pt x="2826" y="7704"/>
                    <a:pt x="2953" y="7688"/>
                    <a:pt x="3079" y="7651"/>
                  </a:cubicBezTo>
                  <a:cubicBezTo>
                    <a:pt x="3470" y="7526"/>
                    <a:pt x="3772" y="7206"/>
                    <a:pt x="4021" y="6850"/>
                  </a:cubicBezTo>
                  <a:cubicBezTo>
                    <a:pt x="4395" y="6316"/>
                    <a:pt x="4733" y="5640"/>
                    <a:pt x="4840" y="4964"/>
                  </a:cubicBezTo>
                  <a:cubicBezTo>
                    <a:pt x="4929" y="4342"/>
                    <a:pt x="4698" y="4199"/>
                    <a:pt x="4431" y="3648"/>
                  </a:cubicBezTo>
                  <a:cubicBezTo>
                    <a:pt x="4164" y="3114"/>
                    <a:pt x="4021" y="2491"/>
                    <a:pt x="3968" y="1886"/>
                  </a:cubicBezTo>
                  <a:cubicBezTo>
                    <a:pt x="3950" y="1584"/>
                    <a:pt x="3808" y="179"/>
                    <a:pt x="4075" y="1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7931741" y="1543597"/>
              <a:ext cx="130799" cy="136408"/>
            </a:xfrm>
            <a:custGeom>
              <a:avLst/>
              <a:gdLst/>
              <a:ahLst/>
              <a:cxnLst/>
              <a:rect l="l" t="t" r="r" b="b"/>
              <a:pathLst>
                <a:path w="3754" h="3915" extrusionOk="0">
                  <a:moveTo>
                    <a:pt x="3754" y="1"/>
                  </a:moveTo>
                  <a:cubicBezTo>
                    <a:pt x="3558" y="125"/>
                    <a:pt x="3362" y="321"/>
                    <a:pt x="3238" y="392"/>
                  </a:cubicBezTo>
                  <a:cubicBezTo>
                    <a:pt x="2918" y="588"/>
                    <a:pt x="2580" y="748"/>
                    <a:pt x="2224" y="890"/>
                  </a:cubicBezTo>
                  <a:cubicBezTo>
                    <a:pt x="1804" y="1048"/>
                    <a:pt x="1365" y="1125"/>
                    <a:pt x="922" y="1125"/>
                  </a:cubicBezTo>
                  <a:cubicBezTo>
                    <a:pt x="615" y="1125"/>
                    <a:pt x="306" y="1088"/>
                    <a:pt x="0" y="1015"/>
                  </a:cubicBezTo>
                  <a:lnTo>
                    <a:pt x="0" y="1015"/>
                  </a:lnTo>
                  <a:cubicBezTo>
                    <a:pt x="142" y="1477"/>
                    <a:pt x="214" y="1975"/>
                    <a:pt x="231" y="2474"/>
                  </a:cubicBezTo>
                  <a:cubicBezTo>
                    <a:pt x="249" y="2900"/>
                    <a:pt x="231" y="3345"/>
                    <a:pt x="142" y="3772"/>
                  </a:cubicBezTo>
                  <a:cubicBezTo>
                    <a:pt x="142" y="3826"/>
                    <a:pt x="125" y="3861"/>
                    <a:pt x="125" y="3915"/>
                  </a:cubicBezTo>
                  <a:cubicBezTo>
                    <a:pt x="1655" y="3577"/>
                    <a:pt x="3149" y="2224"/>
                    <a:pt x="3665" y="730"/>
                  </a:cubicBezTo>
                  <a:cubicBezTo>
                    <a:pt x="3683" y="481"/>
                    <a:pt x="3718" y="250"/>
                    <a:pt x="3754" y="1"/>
                  </a:cubicBezTo>
                  <a:close/>
                </a:path>
              </a:pathLst>
            </a:custGeom>
            <a:solidFill>
              <a:srgbClr val="E3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7816445" y="1317987"/>
              <a:ext cx="154979" cy="279925"/>
            </a:xfrm>
            <a:custGeom>
              <a:avLst/>
              <a:gdLst/>
              <a:ahLst/>
              <a:cxnLst/>
              <a:rect l="l" t="t" r="r" b="b"/>
              <a:pathLst>
                <a:path w="4448" h="8034" extrusionOk="0">
                  <a:moveTo>
                    <a:pt x="1767" y="0"/>
                  </a:moveTo>
                  <a:cubicBezTo>
                    <a:pt x="1602" y="0"/>
                    <a:pt x="1444" y="38"/>
                    <a:pt x="1299" y="124"/>
                  </a:cubicBezTo>
                  <a:cubicBezTo>
                    <a:pt x="391" y="676"/>
                    <a:pt x="53" y="2580"/>
                    <a:pt x="36" y="3540"/>
                  </a:cubicBezTo>
                  <a:cubicBezTo>
                    <a:pt x="0" y="4821"/>
                    <a:pt x="409" y="6102"/>
                    <a:pt x="1156" y="7134"/>
                  </a:cubicBezTo>
                  <a:cubicBezTo>
                    <a:pt x="1352" y="7419"/>
                    <a:pt x="1583" y="7685"/>
                    <a:pt x="1886" y="7863"/>
                  </a:cubicBezTo>
                  <a:cubicBezTo>
                    <a:pt x="2070" y="7972"/>
                    <a:pt x="2287" y="8034"/>
                    <a:pt x="2501" y="8034"/>
                  </a:cubicBezTo>
                  <a:cubicBezTo>
                    <a:pt x="2638" y="8034"/>
                    <a:pt x="2775" y="8008"/>
                    <a:pt x="2900" y="7952"/>
                  </a:cubicBezTo>
                  <a:cubicBezTo>
                    <a:pt x="3345" y="7774"/>
                    <a:pt x="3558" y="7241"/>
                    <a:pt x="3718" y="6778"/>
                  </a:cubicBezTo>
                  <a:cubicBezTo>
                    <a:pt x="4021" y="5889"/>
                    <a:pt x="4288" y="4999"/>
                    <a:pt x="4376" y="4074"/>
                  </a:cubicBezTo>
                  <a:cubicBezTo>
                    <a:pt x="4448" y="3149"/>
                    <a:pt x="4305" y="2188"/>
                    <a:pt x="3807" y="1388"/>
                  </a:cubicBezTo>
                  <a:cubicBezTo>
                    <a:pt x="3484" y="858"/>
                    <a:pt x="2552" y="0"/>
                    <a:pt x="1767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7851149" y="1363214"/>
              <a:ext cx="232469" cy="263793"/>
            </a:xfrm>
            <a:custGeom>
              <a:avLst/>
              <a:gdLst/>
              <a:ahLst/>
              <a:cxnLst/>
              <a:rect l="l" t="t" r="r" b="b"/>
              <a:pathLst>
                <a:path w="6672" h="7571" extrusionOk="0">
                  <a:moveTo>
                    <a:pt x="851" y="0"/>
                  </a:moveTo>
                  <a:cubicBezTo>
                    <a:pt x="662" y="0"/>
                    <a:pt x="505" y="84"/>
                    <a:pt x="392" y="339"/>
                  </a:cubicBezTo>
                  <a:cubicBezTo>
                    <a:pt x="0" y="1228"/>
                    <a:pt x="107" y="3754"/>
                    <a:pt x="338" y="4697"/>
                  </a:cubicBezTo>
                  <a:cubicBezTo>
                    <a:pt x="481" y="5320"/>
                    <a:pt x="694" y="5943"/>
                    <a:pt x="1050" y="6476"/>
                  </a:cubicBezTo>
                  <a:cubicBezTo>
                    <a:pt x="1406" y="6992"/>
                    <a:pt x="1868" y="7312"/>
                    <a:pt x="2384" y="7473"/>
                  </a:cubicBezTo>
                  <a:cubicBezTo>
                    <a:pt x="2618" y="7539"/>
                    <a:pt x="2854" y="7571"/>
                    <a:pt x="3089" y="7571"/>
                  </a:cubicBezTo>
                  <a:cubicBezTo>
                    <a:pt x="3855" y="7571"/>
                    <a:pt x="4601" y="7235"/>
                    <a:pt x="5160" y="6690"/>
                  </a:cubicBezTo>
                  <a:cubicBezTo>
                    <a:pt x="5907" y="5943"/>
                    <a:pt x="6440" y="5000"/>
                    <a:pt x="6672" y="3897"/>
                  </a:cubicBezTo>
                  <a:cubicBezTo>
                    <a:pt x="6672" y="3879"/>
                    <a:pt x="6672" y="3879"/>
                    <a:pt x="6672" y="3861"/>
                  </a:cubicBezTo>
                  <a:cubicBezTo>
                    <a:pt x="6618" y="3256"/>
                    <a:pt x="6476" y="2669"/>
                    <a:pt x="6316" y="2100"/>
                  </a:cubicBezTo>
                  <a:cubicBezTo>
                    <a:pt x="6245" y="1922"/>
                    <a:pt x="6174" y="1762"/>
                    <a:pt x="6067" y="1584"/>
                  </a:cubicBezTo>
                  <a:cubicBezTo>
                    <a:pt x="5729" y="961"/>
                    <a:pt x="5142" y="517"/>
                    <a:pt x="4484" y="285"/>
                  </a:cubicBezTo>
                  <a:cubicBezTo>
                    <a:pt x="4172" y="174"/>
                    <a:pt x="3889" y="134"/>
                    <a:pt x="3610" y="134"/>
                  </a:cubicBezTo>
                  <a:cubicBezTo>
                    <a:pt x="3219" y="134"/>
                    <a:pt x="2838" y="213"/>
                    <a:pt x="2402" y="285"/>
                  </a:cubicBezTo>
                  <a:cubicBezTo>
                    <a:pt x="2335" y="296"/>
                    <a:pt x="2269" y="301"/>
                    <a:pt x="2203" y="301"/>
                  </a:cubicBezTo>
                  <a:cubicBezTo>
                    <a:pt x="1685" y="301"/>
                    <a:pt x="1210" y="0"/>
                    <a:pt x="851" y="0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7849895" y="1257848"/>
              <a:ext cx="290133" cy="294768"/>
            </a:xfrm>
            <a:custGeom>
              <a:avLst/>
              <a:gdLst/>
              <a:ahLst/>
              <a:cxnLst/>
              <a:rect l="l" t="t" r="r" b="b"/>
              <a:pathLst>
                <a:path w="8327" h="8460" extrusionOk="0">
                  <a:moveTo>
                    <a:pt x="3612" y="0"/>
                  </a:moveTo>
                  <a:cubicBezTo>
                    <a:pt x="2616" y="0"/>
                    <a:pt x="1602" y="356"/>
                    <a:pt x="855" y="1014"/>
                  </a:cubicBezTo>
                  <a:cubicBezTo>
                    <a:pt x="321" y="1477"/>
                    <a:pt x="1" y="1868"/>
                    <a:pt x="107" y="2598"/>
                  </a:cubicBezTo>
                  <a:cubicBezTo>
                    <a:pt x="196" y="3309"/>
                    <a:pt x="641" y="3985"/>
                    <a:pt x="1157" y="4448"/>
                  </a:cubicBezTo>
                  <a:cubicBezTo>
                    <a:pt x="1887" y="5106"/>
                    <a:pt x="2812" y="5498"/>
                    <a:pt x="3666" y="5960"/>
                  </a:cubicBezTo>
                  <a:cubicBezTo>
                    <a:pt x="3737" y="5996"/>
                    <a:pt x="3808" y="6031"/>
                    <a:pt x="3879" y="6085"/>
                  </a:cubicBezTo>
                  <a:cubicBezTo>
                    <a:pt x="4377" y="6369"/>
                    <a:pt x="4875" y="6707"/>
                    <a:pt x="5267" y="7134"/>
                  </a:cubicBezTo>
                  <a:cubicBezTo>
                    <a:pt x="5516" y="7401"/>
                    <a:pt x="5872" y="8415"/>
                    <a:pt x="6174" y="8451"/>
                  </a:cubicBezTo>
                  <a:cubicBezTo>
                    <a:pt x="6211" y="8457"/>
                    <a:pt x="6248" y="8460"/>
                    <a:pt x="6283" y="8460"/>
                  </a:cubicBezTo>
                  <a:cubicBezTo>
                    <a:pt x="6669" y="8460"/>
                    <a:pt x="6939" y="8120"/>
                    <a:pt x="7135" y="7810"/>
                  </a:cubicBezTo>
                  <a:cubicBezTo>
                    <a:pt x="7384" y="7383"/>
                    <a:pt x="7633" y="6992"/>
                    <a:pt x="7793" y="6529"/>
                  </a:cubicBezTo>
                  <a:cubicBezTo>
                    <a:pt x="8149" y="5426"/>
                    <a:pt x="8327" y="3843"/>
                    <a:pt x="7829" y="2776"/>
                  </a:cubicBezTo>
                  <a:cubicBezTo>
                    <a:pt x="7544" y="2153"/>
                    <a:pt x="7046" y="1637"/>
                    <a:pt x="6494" y="1263"/>
                  </a:cubicBezTo>
                  <a:cubicBezTo>
                    <a:pt x="5676" y="694"/>
                    <a:pt x="4608" y="18"/>
                    <a:pt x="3612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7918083" y="1479068"/>
              <a:ext cx="20487" cy="19547"/>
            </a:xfrm>
            <a:custGeom>
              <a:avLst/>
              <a:gdLst/>
              <a:ahLst/>
              <a:cxnLst/>
              <a:rect l="l" t="t" r="r" b="b"/>
              <a:pathLst>
                <a:path w="588" h="561" extrusionOk="0">
                  <a:moveTo>
                    <a:pt x="307" y="1"/>
                  </a:moveTo>
                  <a:cubicBezTo>
                    <a:pt x="176" y="1"/>
                    <a:pt x="51" y="102"/>
                    <a:pt x="18" y="234"/>
                  </a:cubicBezTo>
                  <a:cubicBezTo>
                    <a:pt x="1" y="394"/>
                    <a:pt x="107" y="536"/>
                    <a:pt x="250" y="554"/>
                  </a:cubicBezTo>
                  <a:cubicBezTo>
                    <a:pt x="268" y="559"/>
                    <a:pt x="287" y="561"/>
                    <a:pt x="306" y="561"/>
                  </a:cubicBezTo>
                  <a:cubicBezTo>
                    <a:pt x="431" y="561"/>
                    <a:pt x="555" y="462"/>
                    <a:pt x="570" y="323"/>
                  </a:cubicBezTo>
                  <a:cubicBezTo>
                    <a:pt x="588" y="180"/>
                    <a:pt x="499" y="38"/>
                    <a:pt x="339" y="2"/>
                  </a:cubicBezTo>
                  <a:cubicBezTo>
                    <a:pt x="328" y="1"/>
                    <a:pt x="318" y="1"/>
                    <a:pt x="307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920557" y="1459904"/>
              <a:ext cx="19895" cy="4390"/>
            </a:xfrm>
            <a:custGeom>
              <a:avLst/>
              <a:gdLst/>
              <a:ahLst/>
              <a:cxnLst/>
              <a:rect l="l" t="t" r="r" b="b"/>
              <a:pathLst>
                <a:path w="571" h="126" fill="none" extrusionOk="0">
                  <a:moveTo>
                    <a:pt x="570" y="125"/>
                  </a:moveTo>
                  <a:cubicBezTo>
                    <a:pt x="392" y="37"/>
                    <a:pt x="197" y="1"/>
                    <a:pt x="1" y="37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7855470" y="1478893"/>
              <a:ext cx="21115" cy="19547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295" y="1"/>
                  </a:moveTo>
                  <a:cubicBezTo>
                    <a:pt x="162" y="1"/>
                    <a:pt x="52" y="99"/>
                    <a:pt x="36" y="239"/>
                  </a:cubicBezTo>
                  <a:cubicBezTo>
                    <a:pt x="1" y="381"/>
                    <a:pt x="108" y="523"/>
                    <a:pt x="250" y="559"/>
                  </a:cubicBezTo>
                  <a:cubicBezTo>
                    <a:pt x="262" y="560"/>
                    <a:pt x="273" y="561"/>
                    <a:pt x="285" y="561"/>
                  </a:cubicBezTo>
                  <a:cubicBezTo>
                    <a:pt x="430" y="561"/>
                    <a:pt x="555" y="460"/>
                    <a:pt x="588" y="328"/>
                  </a:cubicBezTo>
                  <a:cubicBezTo>
                    <a:pt x="606" y="168"/>
                    <a:pt x="499" y="25"/>
                    <a:pt x="357" y="7"/>
                  </a:cubicBezTo>
                  <a:cubicBezTo>
                    <a:pt x="336" y="3"/>
                    <a:pt x="315" y="1"/>
                    <a:pt x="295" y="1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7858571" y="1459904"/>
              <a:ext cx="19268" cy="3763"/>
            </a:xfrm>
            <a:custGeom>
              <a:avLst/>
              <a:gdLst/>
              <a:ahLst/>
              <a:cxnLst/>
              <a:rect l="l" t="t" r="r" b="b"/>
              <a:pathLst>
                <a:path w="553" h="108" fill="none" extrusionOk="0">
                  <a:moveTo>
                    <a:pt x="552" y="108"/>
                  </a:moveTo>
                  <a:cubicBezTo>
                    <a:pt x="392" y="19"/>
                    <a:pt x="179" y="1"/>
                    <a:pt x="1" y="37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7875923" y="1497116"/>
              <a:ext cx="14320" cy="35365"/>
            </a:xfrm>
            <a:custGeom>
              <a:avLst/>
              <a:gdLst/>
              <a:ahLst/>
              <a:cxnLst/>
              <a:rect l="l" t="t" r="r" b="b"/>
              <a:pathLst>
                <a:path w="411" h="1015" fill="none" extrusionOk="0">
                  <a:moveTo>
                    <a:pt x="410" y="0"/>
                  </a:moveTo>
                  <a:cubicBezTo>
                    <a:pt x="392" y="249"/>
                    <a:pt x="286" y="498"/>
                    <a:pt x="108" y="659"/>
                  </a:cubicBezTo>
                  <a:cubicBezTo>
                    <a:pt x="72" y="712"/>
                    <a:pt x="19" y="765"/>
                    <a:pt x="1" y="819"/>
                  </a:cubicBezTo>
                  <a:cubicBezTo>
                    <a:pt x="1" y="890"/>
                    <a:pt x="54" y="961"/>
                    <a:pt x="108" y="979"/>
                  </a:cubicBezTo>
                  <a:cubicBezTo>
                    <a:pt x="179" y="1014"/>
                    <a:pt x="250" y="1014"/>
                    <a:pt x="321" y="997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7890208" y="1557256"/>
              <a:ext cx="34738" cy="7456"/>
            </a:xfrm>
            <a:custGeom>
              <a:avLst/>
              <a:gdLst/>
              <a:ahLst/>
              <a:cxnLst/>
              <a:rect l="l" t="t" r="r" b="b"/>
              <a:pathLst>
                <a:path w="997" h="214" fill="none" extrusionOk="0">
                  <a:moveTo>
                    <a:pt x="996" y="0"/>
                  </a:moveTo>
                  <a:cubicBezTo>
                    <a:pt x="694" y="178"/>
                    <a:pt x="320" y="214"/>
                    <a:pt x="0" y="89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012299" y="1455757"/>
              <a:ext cx="77525" cy="71601"/>
            </a:xfrm>
            <a:custGeom>
              <a:avLst/>
              <a:gdLst/>
              <a:ahLst/>
              <a:cxnLst/>
              <a:rect l="l" t="t" r="r" b="b"/>
              <a:pathLst>
                <a:path w="2225" h="2055" extrusionOk="0">
                  <a:moveTo>
                    <a:pt x="1119" y="0"/>
                  </a:moveTo>
                  <a:cubicBezTo>
                    <a:pt x="629" y="0"/>
                    <a:pt x="188" y="353"/>
                    <a:pt x="108" y="849"/>
                  </a:cubicBezTo>
                  <a:cubicBezTo>
                    <a:pt x="1" y="1419"/>
                    <a:pt x="392" y="1952"/>
                    <a:pt x="944" y="2041"/>
                  </a:cubicBezTo>
                  <a:cubicBezTo>
                    <a:pt x="998" y="2050"/>
                    <a:pt x="1053" y="2054"/>
                    <a:pt x="1107" y="2054"/>
                  </a:cubicBezTo>
                  <a:cubicBezTo>
                    <a:pt x="1597" y="2054"/>
                    <a:pt x="2038" y="1700"/>
                    <a:pt x="2118" y="1187"/>
                  </a:cubicBezTo>
                  <a:cubicBezTo>
                    <a:pt x="2225" y="636"/>
                    <a:pt x="1833" y="102"/>
                    <a:pt x="1282" y="13"/>
                  </a:cubicBezTo>
                  <a:cubicBezTo>
                    <a:pt x="1227" y="4"/>
                    <a:pt x="1173" y="0"/>
                    <a:pt x="1119" y="0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8039581" y="1476036"/>
              <a:ext cx="21115" cy="30418"/>
            </a:xfrm>
            <a:custGeom>
              <a:avLst/>
              <a:gdLst/>
              <a:ahLst/>
              <a:cxnLst/>
              <a:rect l="l" t="t" r="r" b="b"/>
              <a:pathLst>
                <a:path w="606" h="873" fill="none" extrusionOk="0">
                  <a:moveTo>
                    <a:pt x="605" y="36"/>
                  </a:moveTo>
                  <a:cubicBezTo>
                    <a:pt x="445" y="0"/>
                    <a:pt x="285" y="36"/>
                    <a:pt x="179" y="143"/>
                  </a:cubicBezTo>
                  <a:cubicBezTo>
                    <a:pt x="72" y="232"/>
                    <a:pt x="1" y="392"/>
                    <a:pt x="36" y="534"/>
                  </a:cubicBezTo>
                  <a:cubicBezTo>
                    <a:pt x="125" y="481"/>
                    <a:pt x="267" y="481"/>
                    <a:pt x="374" y="552"/>
                  </a:cubicBezTo>
                  <a:cubicBezTo>
                    <a:pt x="463" y="623"/>
                    <a:pt x="517" y="748"/>
                    <a:pt x="481" y="872"/>
                  </a:cubicBezTo>
                </a:path>
              </a:pathLst>
            </a:custGeom>
            <a:noFill/>
            <a:ln w="4000" cap="rnd" cmpd="sng">
              <a:solidFill>
                <a:srgbClr val="9C52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7027944" y="1596280"/>
              <a:ext cx="755664" cy="677547"/>
            </a:xfrm>
            <a:custGeom>
              <a:avLst/>
              <a:gdLst/>
              <a:ahLst/>
              <a:cxnLst/>
              <a:rect l="l" t="t" r="r" b="b"/>
              <a:pathLst>
                <a:path w="21688" h="19446" extrusionOk="0">
                  <a:moveTo>
                    <a:pt x="997" y="19446"/>
                  </a:moveTo>
                  <a:lnTo>
                    <a:pt x="20691" y="19446"/>
                  </a:lnTo>
                  <a:cubicBezTo>
                    <a:pt x="21242" y="19446"/>
                    <a:pt x="21687" y="19001"/>
                    <a:pt x="21687" y="18449"/>
                  </a:cubicBezTo>
                  <a:lnTo>
                    <a:pt x="21687" y="997"/>
                  </a:lnTo>
                  <a:cubicBezTo>
                    <a:pt x="21687" y="446"/>
                    <a:pt x="21242" y="1"/>
                    <a:pt x="20691" y="1"/>
                  </a:cubicBezTo>
                  <a:lnTo>
                    <a:pt x="997" y="1"/>
                  </a:lnTo>
                  <a:cubicBezTo>
                    <a:pt x="445" y="1"/>
                    <a:pt x="1" y="446"/>
                    <a:pt x="1" y="997"/>
                  </a:cubicBezTo>
                  <a:lnTo>
                    <a:pt x="1" y="18449"/>
                  </a:lnTo>
                  <a:cubicBezTo>
                    <a:pt x="1" y="19001"/>
                    <a:pt x="445" y="19446"/>
                    <a:pt x="997" y="194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6974007" y="1719242"/>
              <a:ext cx="163690" cy="289924"/>
            </a:xfrm>
            <a:custGeom>
              <a:avLst/>
              <a:gdLst/>
              <a:ahLst/>
              <a:cxnLst/>
              <a:rect l="l" t="t" r="r" b="b"/>
              <a:pathLst>
                <a:path w="4698" h="8321" extrusionOk="0">
                  <a:moveTo>
                    <a:pt x="2634" y="0"/>
                  </a:moveTo>
                  <a:cubicBezTo>
                    <a:pt x="2161" y="0"/>
                    <a:pt x="1536" y="133"/>
                    <a:pt x="1157" y="421"/>
                  </a:cubicBezTo>
                  <a:cubicBezTo>
                    <a:pt x="1068" y="492"/>
                    <a:pt x="730" y="955"/>
                    <a:pt x="677" y="1044"/>
                  </a:cubicBezTo>
                  <a:cubicBezTo>
                    <a:pt x="232" y="1738"/>
                    <a:pt x="1" y="3801"/>
                    <a:pt x="1" y="3801"/>
                  </a:cubicBezTo>
                  <a:cubicBezTo>
                    <a:pt x="1" y="3801"/>
                    <a:pt x="1513" y="8196"/>
                    <a:pt x="1513" y="8320"/>
                  </a:cubicBezTo>
                  <a:cubicBezTo>
                    <a:pt x="1531" y="7804"/>
                    <a:pt x="1584" y="4958"/>
                    <a:pt x="1584" y="4958"/>
                  </a:cubicBezTo>
                  <a:cubicBezTo>
                    <a:pt x="1584" y="4958"/>
                    <a:pt x="2242" y="4478"/>
                    <a:pt x="2634" y="4228"/>
                  </a:cubicBezTo>
                  <a:cubicBezTo>
                    <a:pt x="3486" y="3661"/>
                    <a:pt x="4249" y="3093"/>
                    <a:pt x="3864" y="1925"/>
                  </a:cubicBezTo>
                  <a:lnTo>
                    <a:pt x="3864" y="1925"/>
                  </a:lnTo>
                  <a:cubicBezTo>
                    <a:pt x="3906" y="2044"/>
                    <a:pt x="4001" y="2096"/>
                    <a:pt x="4109" y="2096"/>
                  </a:cubicBezTo>
                  <a:cubicBezTo>
                    <a:pt x="4296" y="2096"/>
                    <a:pt x="4524" y="1943"/>
                    <a:pt x="4591" y="1720"/>
                  </a:cubicBezTo>
                  <a:cubicBezTo>
                    <a:pt x="4698" y="1364"/>
                    <a:pt x="4520" y="991"/>
                    <a:pt x="4306" y="742"/>
                  </a:cubicBezTo>
                  <a:cubicBezTo>
                    <a:pt x="3933" y="332"/>
                    <a:pt x="3417" y="65"/>
                    <a:pt x="2865" y="12"/>
                  </a:cubicBezTo>
                  <a:cubicBezTo>
                    <a:pt x="2794" y="4"/>
                    <a:pt x="2716" y="0"/>
                    <a:pt x="2634" y="0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7123414" y="2052517"/>
              <a:ext cx="565354" cy="35"/>
            </a:xfrm>
            <a:custGeom>
              <a:avLst/>
              <a:gdLst/>
              <a:ahLst/>
              <a:cxnLst/>
              <a:rect l="l" t="t" r="r" b="b"/>
              <a:pathLst>
                <a:path w="16226" h="1" fill="none" extrusionOk="0">
                  <a:moveTo>
                    <a:pt x="16225" y="1"/>
                  </a:moveTo>
                  <a:lnTo>
                    <a:pt x="0" y="1"/>
                  </a:lnTo>
                </a:path>
              </a:pathLst>
            </a:custGeom>
            <a:noFill/>
            <a:ln w="8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7123414" y="1991785"/>
              <a:ext cx="565354" cy="35"/>
            </a:xfrm>
            <a:custGeom>
              <a:avLst/>
              <a:gdLst/>
              <a:ahLst/>
              <a:cxnLst/>
              <a:rect l="l" t="t" r="r" b="b"/>
              <a:pathLst>
                <a:path w="16226" h="1" fill="none" extrusionOk="0">
                  <a:moveTo>
                    <a:pt x="16225" y="0"/>
                  </a:moveTo>
                  <a:lnTo>
                    <a:pt x="0" y="0"/>
                  </a:lnTo>
                </a:path>
              </a:pathLst>
            </a:custGeom>
            <a:noFill/>
            <a:ln w="8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7123414" y="1929799"/>
              <a:ext cx="565354" cy="35"/>
            </a:xfrm>
            <a:custGeom>
              <a:avLst/>
              <a:gdLst/>
              <a:ahLst/>
              <a:cxnLst/>
              <a:rect l="l" t="t" r="r" b="b"/>
              <a:pathLst>
                <a:path w="16226" h="1" fill="none" extrusionOk="0">
                  <a:moveTo>
                    <a:pt x="16225" y="0"/>
                  </a:moveTo>
                  <a:lnTo>
                    <a:pt x="0" y="0"/>
                  </a:lnTo>
                </a:path>
              </a:pathLst>
            </a:custGeom>
            <a:noFill/>
            <a:ln w="8000" cap="rnd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7115366" y="2094677"/>
              <a:ext cx="93622" cy="88674"/>
            </a:xfrm>
            <a:custGeom>
              <a:avLst/>
              <a:gdLst/>
              <a:ahLst/>
              <a:cxnLst/>
              <a:rect l="l" t="t" r="r" b="b"/>
              <a:pathLst>
                <a:path w="2687" h="2545" extrusionOk="0">
                  <a:moveTo>
                    <a:pt x="1352" y="0"/>
                  </a:moveTo>
                  <a:lnTo>
                    <a:pt x="1032" y="979"/>
                  </a:lnTo>
                  <a:lnTo>
                    <a:pt x="0" y="979"/>
                  </a:lnTo>
                  <a:lnTo>
                    <a:pt x="836" y="1566"/>
                  </a:lnTo>
                  <a:lnTo>
                    <a:pt x="516" y="2544"/>
                  </a:lnTo>
                  <a:lnTo>
                    <a:pt x="516" y="2544"/>
                  </a:lnTo>
                  <a:lnTo>
                    <a:pt x="1352" y="1939"/>
                  </a:lnTo>
                  <a:lnTo>
                    <a:pt x="2170" y="2544"/>
                  </a:lnTo>
                  <a:lnTo>
                    <a:pt x="1868" y="1566"/>
                  </a:lnTo>
                  <a:lnTo>
                    <a:pt x="2686" y="979"/>
                  </a:lnTo>
                  <a:lnTo>
                    <a:pt x="1672" y="979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7237456" y="2094677"/>
              <a:ext cx="93657" cy="88674"/>
            </a:xfrm>
            <a:custGeom>
              <a:avLst/>
              <a:gdLst/>
              <a:ahLst/>
              <a:cxnLst/>
              <a:rect l="l" t="t" r="r" b="b"/>
              <a:pathLst>
                <a:path w="2688" h="2545" extrusionOk="0">
                  <a:moveTo>
                    <a:pt x="1335" y="0"/>
                  </a:moveTo>
                  <a:lnTo>
                    <a:pt x="1015" y="979"/>
                  </a:lnTo>
                  <a:lnTo>
                    <a:pt x="1" y="979"/>
                  </a:lnTo>
                  <a:lnTo>
                    <a:pt x="819" y="1566"/>
                  </a:lnTo>
                  <a:lnTo>
                    <a:pt x="517" y="2544"/>
                  </a:lnTo>
                  <a:lnTo>
                    <a:pt x="1335" y="1939"/>
                  </a:lnTo>
                  <a:lnTo>
                    <a:pt x="2171" y="2544"/>
                  </a:lnTo>
                  <a:lnTo>
                    <a:pt x="2171" y="2544"/>
                  </a:lnTo>
                  <a:lnTo>
                    <a:pt x="1851" y="1566"/>
                  </a:lnTo>
                  <a:lnTo>
                    <a:pt x="2687" y="979"/>
                  </a:lnTo>
                  <a:lnTo>
                    <a:pt x="1655" y="9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7358954" y="2094677"/>
              <a:ext cx="93657" cy="88674"/>
            </a:xfrm>
            <a:custGeom>
              <a:avLst/>
              <a:gdLst/>
              <a:ahLst/>
              <a:cxnLst/>
              <a:rect l="l" t="t" r="r" b="b"/>
              <a:pathLst>
                <a:path w="2688" h="2545" extrusionOk="0">
                  <a:moveTo>
                    <a:pt x="1353" y="0"/>
                  </a:moveTo>
                  <a:lnTo>
                    <a:pt x="1033" y="979"/>
                  </a:lnTo>
                  <a:lnTo>
                    <a:pt x="1" y="979"/>
                  </a:lnTo>
                  <a:lnTo>
                    <a:pt x="837" y="1566"/>
                  </a:lnTo>
                  <a:lnTo>
                    <a:pt x="517" y="2544"/>
                  </a:lnTo>
                  <a:lnTo>
                    <a:pt x="1353" y="1939"/>
                  </a:lnTo>
                  <a:lnTo>
                    <a:pt x="2171" y="2544"/>
                  </a:lnTo>
                  <a:lnTo>
                    <a:pt x="1869" y="1566"/>
                  </a:lnTo>
                  <a:lnTo>
                    <a:pt x="2687" y="979"/>
                  </a:lnTo>
                  <a:lnTo>
                    <a:pt x="1673" y="979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7481080" y="2094677"/>
              <a:ext cx="93622" cy="88674"/>
            </a:xfrm>
            <a:custGeom>
              <a:avLst/>
              <a:gdLst/>
              <a:ahLst/>
              <a:cxnLst/>
              <a:rect l="l" t="t" r="r" b="b"/>
              <a:pathLst>
                <a:path w="2687" h="2545" extrusionOk="0">
                  <a:moveTo>
                    <a:pt x="1335" y="0"/>
                  </a:moveTo>
                  <a:lnTo>
                    <a:pt x="1014" y="979"/>
                  </a:lnTo>
                  <a:lnTo>
                    <a:pt x="0" y="979"/>
                  </a:lnTo>
                  <a:lnTo>
                    <a:pt x="819" y="1566"/>
                  </a:lnTo>
                  <a:lnTo>
                    <a:pt x="516" y="2544"/>
                  </a:lnTo>
                  <a:lnTo>
                    <a:pt x="1335" y="1939"/>
                  </a:lnTo>
                  <a:lnTo>
                    <a:pt x="2171" y="2544"/>
                  </a:lnTo>
                  <a:lnTo>
                    <a:pt x="2171" y="2544"/>
                  </a:lnTo>
                  <a:lnTo>
                    <a:pt x="1851" y="1566"/>
                  </a:lnTo>
                  <a:lnTo>
                    <a:pt x="2687" y="979"/>
                  </a:lnTo>
                  <a:lnTo>
                    <a:pt x="1655" y="979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7602578" y="2094677"/>
              <a:ext cx="93622" cy="88674"/>
            </a:xfrm>
            <a:custGeom>
              <a:avLst/>
              <a:gdLst/>
              <a:ahLst/>
              <a:cxnLst/>
              <a:rect l="l" t="t" r="r" b="b"/>
              <a:pathLst>
                <a:path w="2687" h="2545" extrusionOk="0">
                  <a:moveTo>
                    <a:pt x="1352" y="0"/>
                  </a:moveTo>
                  <a:lnTo>
                    <a:pt x="1032" y="979"/>
                  </a:lnTo>
                  <a:lnTo>
                    <a:pt x="0" y="979"/>
                  </a:lnTo>
                  <a:lnTo>
                    <a:pt x="836" y="1566"/>
                  </a:lnTo>
                  <a:lnTo>
                    <a:pt x="516" y="2544"/>
                  </a:lnTo>
                  <a:lnTo>
                    <a:pt x="1352" y="1939"/>
                  </a:lnTo>
                  <a:lnTo>
                    <a:pt x="2171" y="2544"/>
                  </a:lnTo>
                  <a:lnTo>
                    <a:pt x="1851" y="1566"/>
                  </a:lnTo>
                  <a:lnTo>
                    <a:pt x="2687" y="979"/>
                  </a:lnTo>
                  <a:lnTo>
                    <a:pt x="1655" y="979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7309372" y="1693005"/>
              <a:ext cx="193446" cy="193411"/>
            </a:xfrm>
            <a:custGeom>
              <a:avLst/>
              <a:gdLst/>
              <a:ahLst/>
              <a:cxnLst/>
              <a:rect l="l" t="t" r="r" b="b"/>
              <a:pathLst>
                <a:path w="5552" h="5551" extrusionOk="0">
                  <a:moveTo>
                    <a:pt x="2776" y="0"/>
                  </a:moveTo>
                  <a:cubicBezTo>
                    <a:pt x="1228" y="0"/>
                    <a:pt x="0" y="1228"/>
                    <a:pt x="0" y="2775"/>
                  </a:cubicBezTo>
                  <a:cubicBezTo>
                    <a:pt x="0" y="4305"/>
                    <a:pt x="1228" y="5551"/>
                    <a:pt x="2776" y="5551"/>
                  </a:cubicBezTo>
                  <a:cubicBezTo>
                    <a:pt x="4306" y="5551"/>
                    <a:pt x="5551" y="4305"/>
                    <a:pt x="5551" y="2775"/>
                  </a:cubicBezTo>
                  <a:cubicBezTo>
                    <a:pt x="5551" y="1245"/>
                    <a:pt x="4306" y="0"/>
                    <a:pt x="2776" y="0"/>
                  </a:cubicBezTo>
                  <a:close/>
                </a:path>
              </a:pathLst>
            </a:custGeom>
            <a:solidFill>
              <a:srgbClr val="9C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8089790" y="1723632"/>
              <a:ext cx="266580" cy="566365"/>
            </a:xfrm>
            <a:custGeom>
              <a:avLst/>
              <a:gdLst/>
              <a:ahLst/>
              <a:cxnLst/>
              <a:rect l="l" t="t" r="r" b="b"/>
              <a:pathLst>
                <a:path w="7651" h="16255" extrusionOk="0">
                  <a:moveTo>
                    <a:pt x="3417" y="0"/>
                  </a:moveTo>
                  <a:cubicBezTo>
                    <a:pt x="3012" y="0"/>
                    <a:pt x="2625" y="196"/>
                    <a:pt x="2402" y="544"/>
                  </a:cubicBezTo>
                  <a:cubicBezTo>
                    <a:pt x="1548" y="1825"/>
                    <a:pt x="979" y="3320"/>
                    <a:pt x="606" y="4778"/>
                  </a:cubicBezTo>
                  <a:cubicBezTo>
                    <a:pt x="499" y="5170"/>
                    <a:pt x="392" y="5579"/>
                    <a:pt x="321" y="5988"/>
                  </a:cubicBezTo>
                  <a:cubicBezTo>
                    <a:pt x="214" y="6522"/>
                    <a:pt x="303" y="7073"/>
                    <a:pt x="534" y="7554"/>
                  </a:cubicBezTo>
                  <a:cubicBezTo>
                    <a:pt x="552" y="7589"/>
                    <a:pt x="552" y="7625"/>
                    <a:pt x="570" y="7661"/>
                  </a:cubicBezTo>
                  <a:cubicBezTo>
                    <a:pt x="783" y="8176"/>
                    <a:pt x="748" y="8888"/>
                    <a:pt x="766" y="9440"/>
                  </a:cubicBezTo>
                  <a:cubicBezTo>
                    <a:pt x="783" y="10685"/>
                    <a:pt x="677" y="11930"/>
                    <a:pt x="428" y="13158"/>
                  </a:cubicBezTo>
                  <a:cubicBezTo>
                    <a:pt x="250" y="14065"/>
                    <a:pt x="1" y="15097"/>
                    <a:pt x="694" y="15791"/>
                  </a:cubicBezTo>
                  <a:cubicBezTo>
                    <a:pt x="1012" y="16108"/>
                    <a:pt x="1457" y="16254"/>
                    <a:pt x="1906" y="16254"/>
                  </a:cubicBezTo>
                  <a:cubicBezTo>
                    <a:pt x="2037" y="16254"/>
                    <a:pt x="2168" y="16242"/>
                    <a:pt x="2296" y="16218"/>
                  </a:cubicBezTo>
                  <a:cubicBezTo>
                    <a:pt x="3292" y="16004"/>
                    <a:pt x="3986" y="15221"/>
                    <a:pt x="4537" y="14421"/>
                  </a:cubicBezTo>
                  <a:cubicBezTo>
                    <a:pt x="5765" y="12677"/>
                    <a:pt x="6725" y="10703"/>
                    <a:pt x="7188" y="8603"/>
                  </a:cubicBezTo>
                  <a:cubicBezTo>
                    <a:pt x="7615" y="6700"/>
                    <a:pt x="7651" y="4280"/>
                    <a:pt x="6850" y="2466"/>
                  </a:cubicBezTo>
                  <a:cubicBezTo>
                    <a:pt x="6316" y="1238"/>
                    <a:pt x="5089" y="438"/>
                    <a:pt x="3808" y="64"/>
                  </a:cubicBezTo>
                  <a:cubicBezTo>
                    <a:pt x="3790" y="46"/>
                    <a:pt x="3772" y="46"/>
                    <a:pt x="3754" y="46"/>
                  </a:cubicBezTo>
                  <a:cubicBezTo>
                    <a:pt x="3643" y="15"/>
                    <a:pt x="3529" y="0"/>
                    <a:pt x="3417" y="0"/>
                  </a:cubicBezTo>
                  <a:close/>
                </a:path>
              </a:pathLst>
            </a:custGeom>
            <a:solidFill>
              <a:srgbClr val="AEB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8070592" y="1877708"/>
              <a:ext cx="115921" cy="239298"/>
            </a:xfrm>
            <a:custGeom>
              <a:avLst/>
              <a:gdLst/>
              <a:ahLst/>
              <a:cxnLst/>
              <a:rect l="l" t="t" r="r" b="b"/>
              <a:pathLst>
                <a:path w="3327" h="6868" fill="none" extrusionOk="0">
                  <a:moveTo>
                    <a:pt x="0" y="6868"/>
                  </a:moveTo>
                  <a:cubicBezTo>
                    <a:pt x="1103" y="4573"/>
                    <a:pt x="2224" y="2278"/>
                    <a:pt x="3327" y="1"/>
                  </a:cubicBezTo>
                </a:path>
              </a:pathLst>
            </a:custGeom>
            <a:noFill/>
            <a:ln w="355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8151776" y="1885165"/>
              <a:ext cx="4982" cy="45260"/>
            </a:xfrm>
            <a:custGeom>
              <a:avLst/>
              <a:gdLst/>
              <a:ahLst/>
              <a:cxnLst/>
              <a:rect l="l" t="t" r="r" b="b"/>
              <a:pathLst>
                <a:path w="143" h="1299" fill="none" extrusionOk="0">
                  <a:moveTo>
                    <a:pt x="1" y="0"/>
                  </a:moveTo>
                  <a:cubicBezTo>
                    <a:pt x="54" y="427"/>
                    <a:pt x="90" y="872"/>
                    <a:pt x="143" y="1299"/>
                  </a:cubicBezTo>
                </a:path>
              </a:pathLst>
            </a:custGeom>
            <a:noFill/>
            <a:ln w="3550" cap="flat" cmpd="sng">
              <a:solidFill>
                <a:srgbClr val="9C5240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7536236" y="2107464"/>
              <a:ext cx="719707" cy="193027"/>
            </a:xfrm>
            <a:custGeom>
              <a:avLst/>
              <a:gdLst/>
              <a:ahLst/>
              <a:cxnLst/>
              <a:rect l="l" t="t" r="r" b="b"/>
              <a:pathLst>
                <a:path w="20656" h="5540" extrusionOk="0">
                  <a:moveTo>
                    <a:pt x="10344" y="0"/>
                  </a:moveTo>
                  <a:cubicBezTo>
                    <a:pt x="10145" y="0"/>
                    <a:pt x="9947" y="2"/>
                    <a:pt x="9750" y="7"/>
                  </a:cubicBezTo>
                  <a:cubicBezTo>
                    <a:pt x="7651" y="60"/>
                    <a:pt x="5569" y="363"/>
                    <a:pt x="3523" y="665"/>
                  </a:cubicBezTo>
                  <a:cubicBezTo>
                    <a:pt x="2758" y="790"/>
                    <a:pt x="1976" y="914"/>
                    <a:pt x="1353" y="1288"/>
                  </a:cubicBezTo>
                  <a:cubicBezTo>
                    <a:pt x="410" y="1839"/>
                    <a:pt x="1" y="2960"/>
                    <a:pt x="446" y="3850"/>
                  </a:cubicBezTo>
                  <a:cubicBezTo>
                    <a:pt x="570" y="4116"/>
                    <a:pt x="801" y="4366"/>
                    <a:pt x="1139" y="4401"/>
                  </a:cubicBezTo>
                  <a:cubicBezTo>
                    <a:pt x="1155" y="4403"/>
                    <a:pt x="1170" y="4404"/>
                    <a:pt x="1185" y="4404"/>
                  </a:cubicBezTo>
                  <a:cubicBezTo>
                    <a:pt x="1507" y="4404"/>
                    <a:pt x="1805" y="4054"/>
                    <a:pt x="1584" y="3867"/>
                  </a:cubicBezTo>
                  <a:lnTo>
                    <a:pt x="1584" y="3867"/>
                  </a:lnTo>
                  <a:cubicBezTo>
                    <a:pt x="1964" y="4152"/>
                    <a:pt x="2284" y="4261"/>
                    <a:pt x="2574" y="4261"/>
                  </a:cubicBezTo>
                  <a:cubicBezTo>
                    <a:pt x="3478" y="4261"/>
                    <a:pt x="4085" y="3201"/>
                    <a:pt x="5285" y="3120"/>
                  </a:cubicBezTo>
                  <a:cubicBezTo>
                    <a:pt x="5332" y="3115"/>
                    <a:pt x="5380" y="3113"/>
                    <a:pt x="5428" y="3113"/>
                  </a:cubicBezTo>
                  <a:cubicBezTo>
                    <a:pt x="5559" y="3113"/>
                    <a:pt x="5693" y="3130"/>
                    <a:pt x="5836" y="3156"/>
                  </a:cubicBezTo>
                  <a:cubicBezTo>
                    <a:pt x="7491" y="3565"/>
                    <a:pt x="9127" y="3832"/>
                    <a:pt x="10817" y="4134"/>
                  </a:cubicBezTo>
                  <a:cubicBezTo>
                    <a:pt x="11938" y="4312"/>
                    <a:pt x="13059" y="4561"/>
                    <a:pt x="14162" y="4846"/>
                  </a:cubicBezTo>
                  <a:cubicBezTo>
                    <a:pt x="15051" y="5077"/>
                    <a:pt x="16030" y="5540"/>
                    <a:pt x="16955" y="5540"/>
                  </a:cubicBezTo>
                  <a:cubicBezTo>
                    <a:pt x="17951" y="5540"/>
                    <a:pt x="18627" y="5451"/>
                    <a:pt x="19303" y="4810"/>
                  </a:cubicBezTo>
                  <a:cubicBezTo>
                    <a:pt x="19624" y="4508"/>
                    <a:pt x="19926" y="4188"/>
                    <a:pt x="20211" y="3867"/>
                  </a:cubicBezTo>
                  <a:cubicBezTo>
                    <a:pt x="20371" y="3672"/>
                    <a:pt x="20531" y="3458"/>
                    <a:pt x="20549" y="3227"/>
                  </a:cubicBezTo>
                  <a:cubicBezTo>
                    <a:pt x="20655" y="1270"/>
                    <a:pt x="18200" y="754"/>
                    <a:pt x="16742" y="541"/>
                  </a:cubicBezTo>
                  <a:cubicBezTo>
                    <a:pt x="14678" y="248"/>
                    <a:pt x="12450" y="0"/>
                    <a:pt x="10344" y="0"/>
                  </a:cubicBezTo>
                  <a:close/>
                </a:path>
              </a:pathLst>
            </a:custGeom>
            <a:solidFill>
              <a:srgbClr val="FED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265FDF-35EA-4204-A5A8-39766CD9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82" y="719645"/>
            <a:ext cx="4931914" cy="43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7"/>
          <p:cNvSpPr txBox="1">
            <a:spLocks noGrp="1"/>
          </p:cNvSpPr>
          <p:nvPr>
            <p:ph type="title"/>
          </p:nvPr>
        </p:nvSpPr>
        <p:spPr>
          <a:xfrm>
            <a:off x="-443662" y="2195798"/>
            <a:ext cx="82377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/>
              <a:t>Thank </a:t>
            </a:r>
            <a:br>
              <a:rPr lang="en" sz="6000" i="1" dirty="0"/>
            </a:br>
            <a:r>
              <a:rPr lang="en" sz="6000" i="1" dirty="0"/>
              <a:t>		You</a:t>
            </a:r>
            <a:endParaRPr sz="6000" i="1" dirty="0"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4581993" y="1798487"/>
            <a:ext cx="498781" cy="457215"/>
            <a:chOff x="6239575" y="4416275"/>
            <a:chExt cx="489625" cy="449175"/>
          </a:xfrm>
        </p:grpSpPr>
        <p:sp>
          <p:nvSpPr>
            <p:cNvPr id="906" name="Google Shape;906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9" name="Google Shape;909;p37"/>
          <p:cNvGrpSpPr/>
          <p:nvPr/>
        </p:nvGrpSpPr>
        <p:grpSpPr>
          <a:xfrm>
            <a:off x="6218614" y="1798475"/>
            <a:ext cx="398579" cy="457213"/>
            <a:chOff x="-48237000" y="2342650"/>
            <a:chExt cx="256800" cy="300225"/>
          </a:xfrm>
        </p:grpSpPr>
        <p:sp>
          <p:nvSpPr>
            <p:cNvPr id="910" name="Google Shape;910;p37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37"/>
          <p:cNvSpPr/>
          <p:nvPr/>
        </p:nvSpPr>
        <p:spPr>
          <a:xfrm>
            <a:off x="4577556" y="3388554"/>
            <a:ext cx="469555" cy="457205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20" name="Google Shape;920;p37"/>
          <p:cNvSpPr/>
          <p:nvPr/>
        </p:nvSpPr>
        <p:spPr>
          <a:xfrm flipH="1">
            <a:off x="6142542" y="3388553"/>
            <a:ext cx="512622" cy="457199"/>
          </a:xfrm>
          <a:custGeom>
            <a:avLst/>
            <a:gdLst/>
            <a:ahLst/>
            <a:cxnLst/>
            <a:rect l="l" t="t" r="r" b="b"/>
            <a:pathLst>
              <a:path w="19326" h="17074" extrusionOk="0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921" name="Google Shape;921;p37"/>
          <p:cNvGrpSpPr/>
          <p:nvPr/>
        </p:nvGrpSpPr>
        <p:grpSpPr>
          <a:xfrm>
            <a:off x="6141687" y="950086"/>
            <a:ext cx="1324262" cy="3560730"/>
            <a:chOff x="7594342" y="1687680"/>
            <a:chExt cx="978181" cy="2941294"/>
          </a:xfrm>
        </p:grpSpPr>
        <p:sp>
          <p:nvSpPr>
            <p:cNvPr id="922" name="Google Shape;922;p37"/>
            <p:cNvSpPr/>
            <p:nvPr/>
          </p:nvSpPr>
          <p:spPr>
            <a:xfrm>
              <a:off x="8184221" y="4473276"/>
              <a:ext cx="325230" cy="144709"/>
            </a:xfrm>
            <a:custGeom>
              <a:avLst/>
              <a:gdLst/>
              <a:ahLst/>
              <a:cxnLst/>
              <a:rect l="l" t="t" r="r" b="b"/>
              <a:pathLst>
                <a:path w="3522" h="1567" extrusionOk="0">
                  <a:moveTo>
                    <a:pt x="3357" y="0"/>
                  </a:moveTo>
                  <a:cubicBezTo>
                    <a:pt x="3138" y="0"/>
                    <a:pt x="2129" y="189"/>
                    <a:pt x="2007" y="213"/>
                  </a:cubicBezTo>
                  <a:lnTo>
                    <a:pt x="1980" y="227"/>
                  </a:lnTo>
                  <a:cubicBezTo>
                    <a:pt x="1556" y="609"/>
                    <a:pt x="997" y="800"/>
                    <a:pt x="465" y="1005"/>
                  </a:cubicBezTo>
                  <a:cubicBezTo>
                    <a:pt x="383" y="1032"/>
                    <a:pt x="301" y="1073"/>
                    <a:pt x="246" y="1141"/>
                  </a:cubicBezTo>
                  <a:cubicBezTo>
                    <a:pt x="0" y="1428"/>
                    <a:pt x="519" y="1551"/>
                    <a:pt x="710" y="1564"/>
                  </a:cubicBezTo>
                  <a:cubicBezTo>
                    <a:pt x="742" y="1566"/>
                    <a:pt x="774" y="1567"/>
                    <a:pt x="806" y="1567"/>
                  </a:cubicBezTo>
                  <a:cubicBezTo>
                    <a:pt x="1072" y="1567"/>
                    <a:pt x="1329" y="1519"/>
                    <a:pt x="1597" y="1483"/>
                  </a:cubicBezTo>
                  <a:cubicBezTo>
                    <a:pt x="2212" y="1373"/>
                    <a:pt x="2826" y="1414"/>
                    <a:pt x="3413" y="1251"/>
                  </a:cubicBezTo>
                  <a:cubicBezTo>
                    <a:pt x="3440" y="1251"/>
                    <a:pt x="3467" y="1237"/>
                    <a:pt x="3481" y="1223"/>
                  </a:cubicBezTo>
                  <a:cubicBezTo>
                    <a:pt x="3508" y="1210"/>
                    <a:pt x="3508" y="1182"/>
                    <a:pt x="3508" y="1169"/>
                  </a:cubicBezTo>
                  <a:cubicBezTo>
                    <a:pt x="3522" y="759"/>
                    <a:pt x="3481" y="391"/>
                    <a:pt x="3399" y="9"/>
                  </a:cubicBezTo>
                  <a:cubicBezTo>
                    <a:pt x="3398" y="3"/>
                    <a:pt x="3383" y="0"/>
                    <a:pt x="3357" y="0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8150147" y="2736850"/>
              <a:ext cx="418589" cy="1767993"/>
            </a:xfrm>
            <a:custGeom>
              <a:avLst/>
              <a:gdLst/>
              <a:ahLst/>
              <a:cxnLst/>
              <a:rect l="l" t="t" r="r" b="b"/>
              <a:pathLst>
                <a:path w="4533" h="19145" extrusionOk="0">
                  <a:moveTo>
                    <a:pt x="1684" y="0"/>
                  </a:moveTo>
                  <a:cubicBezTo>
                    <a:pt x="1655" y="0"/>
                    <a:pt x="1627" y="1"/>
                    <a:pt x="1598" y="3"/>
                  </a:cubicBezTo>
                  <a:cubicBezTo>
                    <a:pt x="1216" y="44"/>
                    <a:pt x="888" y="263"/>
                    <a:pt x="670" y="577"/>
                  </a:cubicBezTo>
                  <a:cubicBezTo>
                    <a:pt x="1" y="1491"/>
                    <a:pt x="369" y="3962"/>
                    <a:pt x="492" y="5054"/>
                  </a:cubicBezTo>
                  <a:cubicBezTo>
                    <a:pt x="629" y="6500"/>
                    <a:pt x="874" y="8520"/>
                    <a:pt x="1025" y="9953"/>
                  </a:cubicBezTo>
                  <a:cubicBezTo>
                    <a:pt x="1325" y="12970"/>
                    <a:pt x="1871" y="16095"/>
                    <a:pt x="2239" y="19112"/>
                  </a:cubicBezTo>
                  <a:cubicBezTo>
                    <a:pt x="2471" y="19134"/>
                    <a:pt x="2654" y="19145"/>
                    <a:pt x="2820" y="19145"/>
                  </a:cubicBezTo>
                  <a:cubicBezTo>
                    <a:pt x="3163" y="19145"/>
                    <a:pt x="3431" y="19099"/>
                    <a:pt x="3891" y="19016"/>
                  </a:cubicBezTo>
                  <a:cubicBezTo>
                    <a:pt x="4328" y="15727"/>
                    <a:pt x="4532" y="14130"/>
                    <a:pt x="4123" y="10813"/>
                  </a:cubicBezTo>
                  <a:cubicBezTo>
                    <a:pt x="4096" y="10472"/>
                    <a:pt x="4123" y="7633"/>
                    <a:pt x="4109" y="7265"/>
                  </a:cubicBezTo>
                  <a:cubicBezTo>
                    <a:pt x="4041" y="5094"/>
                    <a:pt x="4328" y="2624"/>
                    <a:pt x="3017" y="781"/>
                  </a:cubicBezTo>
                  <a:cubicBezTo>
                    <a:pt x="2707" y="342"/>
                    <a:pt x="2201" y="0"/>
                    <a:pt x="1684" y="0"/>
                  </a:cubicBezTo>
                  <a:close/>
                </a:path>
              </a:pathLst>
            </a:custGeom>
            <a:solidFill>
              <a:srgbClr val="6E7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8150147" y="2735742"/>
              <a:ext cx="254773" cy="1095518"/>
            </a:xfrm>
            <a:custGeom>
              <a:avLst/>
              <a:gdLst/>
              <a:ahLst/>
              <a:cxnLst/>
              <a:rect l="l" t="t" r="r" b="b"/>
              <a:pathLst>
                <a:path w="2759" h="11863" extrusionOk="0">
                  <a:moveTo>
                    <a:pt x="1666" y="0"/>
                  </a:moveTo>
                  <a:cubicBezTo>
                    <a:pt x="1643" y="0"/>
                    <a:pt x="1621" y="1"/>
                    <a:pt x="1598" y="2"/>
                  </a:cubicBezTo>
                  <a:cubicBezTo>
                    <a:pt x="1216" y="43"/>
                    <a:pt x="888" y="261"/>
                    <a:pt x="670" y="575"/>
                  </a:cubicBezTo>
                  <a:cubicBezTo>
                    <a:pt x="1" y="1490"/>
                    <a:pt x="369" y="3960"/>
                    <a:pt x="492" y="5052"/>
                  </a:cubicBezTo>
                  <a:cubicBezTo>
                    <a:pt x="642" y="6485"/>
                    <a:pt x="888" y="8519"/>
                    <a:pt x="1038" y="9965"/>
                  </a:cubicBezTo>
                  <a:cubicBezTo>
                    <a:pt x="1079" y="10607"/>
                    <a:pt x="1161" y="11221"/>
                    <a:pt x="1229" y="11863"/>
                  </a:cubicBezTo>
                  <a:cubicBezTo>
                    <a:pt x="1352" y="11330"/>
                    <a:pt x="1502" y="10825"/>
                    <a:pt x="1652" y="10293"/>
                  </a:cubicBezTo>
                  <a:cubicBezTo>
                    <a:pt x="2171" y="8491"/>
                    <a:pt x="2390" y="6608"/>
                    <a:pt x="2649" y="4752"/>
                  </a:cubicBezTo>
                  <a:cubicBezTo>
                    <a:pt x="2717" y="4301"/>
                    <a:pt x="2758" y="3864"/>
                    <a:pt x="2758" y="3414"/>
                  </a:cubicBezTo>
                  <a:cubicBezTo>
                    <a:pt x="2758" y="2964"/>
                    <a:pt x="2690" y="2513"/>
                    <a:pt x="2662" y="2049"/>
                  </a:cubicBezTo>
                  <a:cubicBezTo>
                    <a:pt x="2608" y="1435"/>
                    <a:pt x="2553" y="821"/>
                    <a:pt x="2403" y="207"/>
                  </a:cubicBezTo>
                  <a:cubicBezTo>
                    <a:pt x="2165" y="69"/>
                    <a:pt x="1916" y="0"/>
                    <a:pt x="1666" y="0"/>
                  </a:cubicBezTo>
                  <a:close/>
                </a:path>
              </a:pathLst>
            </a:custGeom>
            <a:solidFill>
              <a:srgbClr val="3B4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7715402" y="4511231"/>
              <a:ext cx="346654" cy="117743"/>
            </a:xfrm>
            <a:custGeom>
              <a:avLst/>
              <a:gdLst/>
              <a:ahLst/>
              <a:cxnLst/>
              <a:rect l="l" t="t" r="r" b="b"/>
              <a:pathLst>
                <a:path w="3754" h="1275" extrusionOk="0">
                  <a:moveTo>
                    <a:pt x="2284" y="1"/>
                  </a:moveTo>
                  <a:cubicBezTo>
                    <a:pt x="2267" y="1"/>
                    <a:pt x="2252" y="2"/>
                    <a:pt x="2239" y="7"/>
                  </a:cubicBezTo>
                  <a:cubicBezTo>
                    <a:pt x="2184" y="21"/>
                    <a:pt x="2143" y="48"/>
                    <a:pt x="2116" y="75"/>
                  </a:cubicBezTo>
                  <a:cubicBezTo>
                    <a:pt x="1734" y="294"/>
                    <a:pt x="1310" y="471"/>
                    <a:pt x="887" y="553"/>
                  </a:cubicBezTo>
                  <a:cubicBezTo>
                    <a:pt x="628" y="608"/>
                    <a:pt x="369" y="621"/>
                    <a:pt x="164" y="785"/>
                  </a:cubicBezTo>
                  <a:cubicBezTo>
                    <a:pt x="82" y="853"/>
                    <a:pt x="0" y="990"/>
                    <a:pt x="68" y="1099"/>
                  </a:cubicBezTo>
                  <a:cubicBezTo>
                    <a:pt x="82" y="1126"/>
                    <a:pt x="137" y="1153"/>
                    <a:pt x="164" y="1167"/>
                  </a:cubicBezTo>
                  <a:cubicBezTo>
                    <a:pt x="363" y="1252"/>
                    <a:pt x="613" y="1275"/>
                    <a:pt x="863" y="1275"/>
                  </a:cubicBezTo>
                  <a:cubicBezTo>
                    <a:pt x="1094" y="1275"/>
                    <a:pt x="1325" y="1256"/>
                    <a:pt x="1515" y="1249"/>
                  </a:cubicBezTo>
                  <a:cubicBezTo>
                    <a:pt x="2170" y="1222"/>
                    <a:pt x="2825" y="1249"/>
                    <a:pt x="3481" y="1113"/>
                  </a:cubicBezTo>
                  <a:cubicBezTo>
                    <a:pt x="3508" y="1113"/>
                    <a:pt x="3535" y="1099"/>
                    <a:pt x="3549" y="1085"/>
                  </a:cubicBezTo>
                  <a:cubicBezTo>
                    <a:pt x="3576" y="1058"/>
                    <a:pt x="3576" y="1017"/>
                    <a:pt x="3603" y="976"/>
                  </a:cubicBezTo>
                  <a:cubicBezTo>
                    <a:pt x="3631" y="812"/>
                    <a:pt x="3672" y="621"/>
                    <a:pt x="3699" y="430"/>
                  </a:cubicBezTo>
                  <a:cubicBezTo>
                    <a:pt x="3699" y="362"/>
                    <a:pt x="3754" y="103"/>
                    <a:pt x="3699" y="34"/>
                  </a:cubicBezTo>
                  <a:cubicBezTo>
                    <a:pt x="3672" y="21"/>
                    <a:pt x="3644" y="7"/>
                    <a:pt x="3631" y="7"/>
                  </a:cubicBezTo>
                  <a:lnTo>
                    <a:pt x="3603" y="7"/>
                  </a:lnTo>
                  <a:cubicBezTo>
                    <a:pt x="3399" y="34"/>
                    <a:pt x="3194" y="48"/>
                    <a:pt x="2991" y="48"/>
                  </a:cubicBezTo>
                  <a:cubicBezTo>
                    <a:pt x="2788" y="48"/>
                    <a:pt x="2587" y="34"/>
                    <a:pt x="2389" y="7"/>
                  </a:cubicBezTo>
                  <a:cubicBezTo>
                    <a:pt x="2352" y="7"/>
                    <a:pt x="2316" y="1"/>
                    <a:pt x="2284" y="1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7898146" y="2776190"/>
              <a:ext cx="565967" cy="1752756"/>
            </a:xfrm>
            <a:custGeom>
              <a:avLst/>
              <a:gdLst/>
              <a:ahLst/>
              <a:cxnLst/>
              <a:rect l="l" t="t" r="r" b="b"/>
              <a:pathLst>
                <a:path w="6129" h="18980" extrusionOk="0">
                  <a:moveTo>
                    <a:pt x="3223" y="0"/>
                  </a:moveTo>
                  <a:cubicBezTo>
                    <a:pt x="1753" y="0"/>
                    <a:pt x="1309" y="1540"/>
                    <a:pt x="1119" y="2730"/>
                  </a:cubicBezTo>
                  <a:cubicBezTo>
                    <a:pt x="751" y="5255"/>
                    <a:pt x="492" y="7808"/>
                    <a:pt x="341" y="10346"/>
                  </a:cubicBezTo>
                  <a:cubicBezTo>
                    <a:pt x="273" y="11616"/>
                    <a:pt x="164" y="12694"/>
                    <a:pt x="123" y="13963"/>
                  </a:cubicBezTo>
                  <a:cubicBezTo>
                    <a:pt x="68" y="15274"/>
                    <a:pt x="0" y="17526"/>
                    <a:pt x="68" y="18836"/>
                  </a:cubicBezTo>
                  <a:cubicBezTo>
                    <a:pt x="68" y="18863"/>
                    <a:pt x="68" y="18877"/>
                    <a:pt x="82" y="18891"/>
                  </a:cubicBezTo>
                  <a:cubicBezTo>
                    <a:pt x="96" y="18918"/>
                    <a:pt x="137" y="18931"/>
                    <a:pt x="164" y="18931"/>
                  </a:cubicBezTo>
                  <a:cubicBezTo>
                    <a:pt x="471" y="18962"/>
                    <a:pt x="777" y="18980"/>
                    <a:pt x="1089" y="18980"/>
                  </a:cubicBezTo>
                  <a:cubicBezTo>
                    <a:pt x="1332" y="18980"/>
                    <a:pt x="1578" y="18969"/>
                    <a:pt x="1829" y="18945"/>
                  </a:cubicBezTo>
                  <a:cubicBezTo>
                    <a:pt x="1856" y="18945"/>
                    <a:pt x="1870" y="18945"/>
                    <a:pt x="1897" y="18931"/>
                  </a:cubicBezTo>
                  <a:cubicBezTo>
                    <a:pt x="1911" y="18918"/>
                    <a:pt x="1706" y="18822"/>
                    <a:pt x="1720" y="18809"/>
                  </a:cubicBezTo>
                  <a:cubicBezTo>
                    <a:pt x="2143" y="17512"/>
                    <a:pt x="2416" y="15192"/>
                    <a:pt x="2553" y="13840"/>
                  </a:cubicBezTo>
                  <a:cubicBezTo>
                    <a:pt x="2826" y="11015"/>
                    <a:pt x="3426" y="8244"/>
                    <a:pt x="4477" y="5638"/>
                  </a:cubicBezTo>
                  <a:cubicBezTo>
                    <a:pt x="5528" y="3167"/>
                    <a:pt x="6129" y="42"/>
                    <a:pt x="3262" y="1"/>
                  </a:cubicBezTo>
                  <a:cubicBezTo>
                    <a:pt x="3249" y="0"/>
                    <a:pt x="3236" y="0"/>
                    <a:pt x="3223" y="0"/>
                  </a:cubicBezTo>
                  <a:close/>
                </a:path>
              </a:pathLst>
            </a:custGeom>
            <a:solidFill>
              <a:srgbClr val="6E7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8256063" y="3034581"/>
              <a:ext cx="141284" cy="404667"/>
            </a:xfrm>
            <a:custGeom>
              <a:avLst/>
              <a:gdLst/>
              <a:ahLst/>
              <a:cxnLst/>
              <a:rect l="l" t="t" r="r" b="b"/>
              <a:pathLst>
                <a:path w="1530" h="4382" fill="none" extrusionOk="0">
                  <a:moveTo>
                    <a:pt x="0" y="4382"/>
                  </a:moveTo>
                  <a:cubicBezTo>
                    <a:pt x="587" y="2949"/>
                    <a:pt x="1106" y="1475"/>
                    <a:pt x="1529" y="1"/>
                  </a:cubicBezTo>
                </a:path>
              </a:pathLst>
            </a:custGeom>
            <a:noFill/>
            <a:ln w="2050" cap="flat" cmpd="sng">
              <a:solidFill>
                <a:srgbClr val="BD4120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8006555" y="2721520"/>
              <a:ext cx="521827" cy="377701"/>
            </a:xfrm>
            <a:custGeom>
              <a:avLst/>
              <a:gdLst/>
              <a:ahLst/>
              <a:cxnLst/>
              <a:rect l="l" t="t" r="r" b="b"/>
              <a:pathLst>
                <a:path w="5651" h="4090" extrusionOk="0">
                  <a:moveTo>
                    <a:pt x="3330" y="0"/>
                  </a:moveTo>
                  <a:cubicBezTo>
                    <a:pt x="3294" y="0"/>
                    <a:pt x="3257" y="2"/>
                    <a:pt x="3221" y="6"/>
                  </a:cubicBezTo>
                  <a:cubicBezTo>
                    <a:pt x="2839" y="33"/>
                    <a:pt x="2511" y="265"/>
                    <a:pt x="2293" y="565"/>
                  </a:cubicBezTo>
                  <a:cubicBezTo>
                    <a:pt x="2238" y="634"/>
                    <a:pt x="2197" y="729"/>
                    <a:pt x="2157" y="811"/>
                  </a:cubicBezTo>
                  <a:cubicBezTo>
                    <a:pt x="2137" y="810"/>
                    <a:pt x="2117" y="810"/>
                    <a:pt x="2098" y="810"/>
                  </a:cubicBezTo>
                  <a:cubicBezTo>
                    <a:pt x="842" y="810"/>
                    <a:pt x="269" y="2110"/>
                    <a:pt x="0" y="3186"/>
                  </a:cubicBezTo>
                  <a:cubicBezTo>
                    <a:pt x="287" y="3350"/>
                    <a:pt x="614" y="3486"/>
                    <a:pt x="928" y="3609"/>
                  </a:cubicBezTo>
                  <a:cubicBezTo>
                    <a:pt x="1379" y="3745"/>
                    <a:pt x="1884" y="3868"/>
                    <a:pt x="2375" y="3950"/>
                  </a:cubicBezTo>
                  <a:cubicBezTo>
                    <a:pt x="2525" y="3964"/>
                    <a:pt x="2662" y="4005"/>
                    <a:pt x="2798" y="4018"/>
                  </a:cubicBezTo>
                  <a:cubicBezTo>
                    <a:pt x="2907" y="4032"/>
                    <a:pt x="3003" y="4032"/>
                    <a:pt x="3112" y="4046"/>
                  </a:cubicBezTo>
                  <a:cubicBezTo>
                    <a:pt x="3139" y="4046"/>
                    <a:pt x="3180" y="4046"/>
                    <a:pt x="3207" y="4073"/>
                  </a:cubicBezTo>
                  <a:cubicBezTo>
                    <a:pt x="3289" y="4073"/>
                    <a:pt x="3385" y="4087"/>
                    <a:pt x="3467" y="4087"/>
                  </a:cubicBezTo>
                  <a:lnTo>
                    <a:pt x="3726" y="4087"/>
                  </a:lnTo>
                  <a:cubicBezTo>
                    <a:pt x="3823" y="4089"/>
                    <a:pt x="3921" y="4090"/>
                    <a:pt x="4018" y="4090"/>
                  </a:cubicBezTo>
                  <a:cubicBezTo>
                    <a:pt x="4565" y="4090"/>
                    <a:pt x="5118" y="4054"/>
                    <a:pt x="5651" y="3950"/>
                  </a:cubicBezTo>
                  <a:cubicBezTo>
                    <a:pt x="5541" y="2804"/>
                    <a:pt x="5309" y="1698"/>
                    <a:pt x="4641" y="770"/>
                  </a:cubicBezTo>
                  <a:cubicBezTo>
                    <a:pt x="4335" y="349"/>
                    <a:pt x="3838" y="0"/>
                    <a:pt x="3330" y="0"/>
                  </a:cubicBezTo>
                  <a:close/>
                </a:path>
              </a:pathLst>
            </a:custGeom>
            <a:solidFill>
              <a:srgbClr val="AAC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8247845" y="1955675"/>
              <a:ext cx="174712" cy="192360"/>
            </a:xfrm>
            <a:custGeom>
              <a:avLst/>
              <a:gdLst/>
              <a:ahLst/>
              <a:cxnLst/>
              <a:rect l="l" t="t" r="r" b="b"/>
              <a:pathLst>
                <a:path w="1892" h="2083" extrusionOk="0">
                  <a:moveTo>
                    <a:pt x="1686" y="0"/>
                  </a:moveTo>
                  <a:cubicBezTo>
                    <a:pt x="1618" y="41"/>
                    <a:pt x="1536" y="109"/>
                    <a:pt x="1495" y="123"/>
                  </a:cubicBezTo>
                  <a:cubicBezTo>
                    <a:pt x="1386" y="178"/>
                    <a:pt x="1263" y="232"/>
                    <a:pt x="1140" y="260"/>
                  </a:cubicBezTo>
                  <a:cubicBezTo>
                    <a:pt x="1017" y="292"/>
                    <a:pt x="896" y="309"/>
                    <a:pt x="776" y="309"/>
                  </a:cubicBezTo>
                  <a:cubicBezTo>
                    <a:pt x="644" y="309"/>
                    <a:pt x="512" y="289"/>
                    <a:pt x="376" y="246"/>
                  </a:cubicBezTo>
                  <a:lnTo>
                    <a:pt x="376" y="246"/>
                  </a:lnTo>
                  <a:cubicBezTo>
                    <a:pt x="403" y="396"/>
                    <a:pt x="403" y="573"/>
                    <a:pt x="403" y="737"/>
                  </a:cubicBezTo>
                  <a:cubicBezTo>
                    <a:pt x="403" y="901"/>
                    <a:pt x="376" y="1051"/>
                    <a:pt x="322" y="1201"/>
                  </a:cubicBezTo>
                  <a:cubicBezTo>
                    <a:pt x="267" y="1365"/>
                    <a:pt x="158" y="1502"/>
                    <a:pt x="103" y="1665"/>
                  </a:cubicBezTo>
                  <a:cubicBezTo>
                    <a:pt x="0" y="2001"/>
                    <a:pt x="293" y="2082"/>
                    <a:pt x="581" y="2082"/>
                  </a:cubicBezTo>
                  <a:cubicBezTo>
                    <a:pt x="713" y="2082"/>
                    <a:pt x="845" y="2065"/>
                    <a:pt x="936" y="2048"/>
                  </a:cubicBezTo>
                  <a:cubicBezTo>
                    <a:pt x="1291" y="1979"/>
                    <a:pt x="1632" y="1870"/>
                    <a:pt x="1891" y="1638"/>
                  </a:cubicBezTo>
                  <a:cubicBezTo>
                    <a:pt x="1550" y="1147"/>
                    <a:pt x="1536" y="573"/>
                    <a:pt x="1686" y="0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8277486" y="1978301"/>
              <a:ext cx="70642" cy="92163"/>
            </a:xfrm>
            <a:custGeom>
              <a:avLst/>
              <a:gdLst/>
              <a:ahLst/>
              <a:cxnLst/>
              <a:rect l="l" t="t" r="r" b="b"/>
              <a:pathLst>
                <a:path w="765" h="998" extrusionOk="0">
                  <a:moveTo>
                    <a:pt x="55" y="1"/>
                  </a:moveTo>
                  <a:cubicBezTo>
                    <a:pt x="82" y="178"/>
                    <a:pt x="110" y="328"/>
                    <a:pt x="82" y="492"/>
                  </a:cubicBezTo>
                  <a:cubicBezTo>
                    <a:pt x="82" y="656"/>
                    <a:pt x="55" y="806"/>
                    <a:pt x="14" y="943"/>
                  </a:cubicBezTo>
                  <a:cubicBezTo>
                    <a:pt x="14" y="956"/>
                    <a:pt x="1" y="970"/>
                    <a:pt x="1" y="997"/>
                  </a:cubicBezTo>
                  <a:cubicBezTo>
                    <a:pt x="41" y="997"/>
                    <a:pt x="55" y="970"/>
                    <a:pt x="82" y="970"/>
                  </a:cubicBezTo>
                  <a:cubicBezTo>
                    <a:pt x="424" y="752"/>
                    <a:pt x="656" y="410"/>
                    <a:pt x="765" y="42"/>
                  </a:cubicBezTo>
                  <a:lnTo>
                    <a:pt x="765" y="42"/>
                  </a:lnTo>
                  <a:cubicBezTo>
                    <a:pt x="669" y="59"/>
                    <a:pt x="570" y="69"/>
                    <a:pt x="471" y="69"/>
                  </a:cubicBezTo>
                  <a:cubicBezTo>
                    <a:pt x="332" y="69"/>
                    <a:pt x="191" y="49"/>
                    <a:pt x="55" y="1"/>
                  </a:cubicBezTo>
                  <a:close/>
                </a:path>
              </a:pathLst>
            </a:custGeom>
            <a:solidFill>
              <a:srgbClr val="F98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8220788" y="1766638"/>
              <a:ext cx="208048" cy="249985"/>
            </a:xfrm>
            <a:custGeom>
              <a:avLst/>
              <a:gdLst/>
              <a:ahLst/>
              <a:cxnLst/>
              <a:rect l="l" t="t" r="r" b="b"/>
              <a:pathLst>
                <a:path w="2253" h="2707" extrusionOk="0">
                  <a:moveTo>
                    <a:pt x="469" y="1"/>
                  </a:moveTo>
                  <a:cubicBezTo>
                    <a:pt x="418" y="1"/>
                    <a:pt x="372" y="26"/>
                    <a:pt x="328" y="95"/>
                  </a:cubicBezTo>
                  <a:cubicBezTo>
                    <a:pt x="137" y="368"/>
                    <a:pt x="0" y="1215"/>
                    <a:pt x="41" y="1542"/>
                  </a:cubicBezTo>
                  <a:cubicBezTo>
                    <a:pt x="41" y="1761"/>
                    <a:pt x="69" y="1979"/>
                    <a:pt x="150" y="2184"/>
                  </a:cubicBezTo>
                  <a:cubicBezTo>
                    <a:pt x="246" y="2388"/>
                    <a:pt x="382" y="2525"/>
                    <a:pt x="546" y="2620"/>
                  </a:cubicBezTo>
                  <a:cubicBezTo>
                    <a:pt x="669" y="2679"/>
                    <a:pt x="801" y="2707"/>
                    <a:pt x="933" y="2707"/>
                  </a:cubicBezTo>
                  <a:cubicBezTo>
                    <a:pt x="1137" y="2707"/>
                    <a:pt x="1341" y="2641"/>
                    <a:pt x="1515" y="2525"/>
                  </a:cubicBezTo>
                  <a:cubicBezTo>
                    <a:pt x="1829" y="2348"/>
                    <a:pt x="2061" y="2047"/>
                    <a:pt x="2225" y="1692"/>
                  </a:cubicBezTo>
                  <a:lnTo>
                    <a:pt x="2225" y="1679"/>
                  </a:lnTo>
                  <a:cubicBezTo>
                    <a:pt x="2252" y="1474"/>
                    <a:pt x="2239" y="1269"/>
                    <a:pt x="2225" y="1065"/>
                  </a:cubicBezTo>
                  <a:cubicBezTo>
                    <a:pt x="2198" y="996"/>
                    <a:pt x="2184" y="942"/>
                    <a:pt x="2170" y="873"/>
                  </a:cubicBezTo>
                  <a:cubicBezTo>
                    <a:pt x="2089" y="641"/>
                    <a:pt x="1911" y="450"/>
                    <a:pt x="1706" y="327"/>
                  </a:cubicBezTo>
                  <a:cubicBezTo>
                    <a:pt x="1474" y="191"/>
                    <a:pt x="1270" y="191"/>
                    <a:pt x="1010" y="191"/>
                  </a:cubicBezTo>
                  <a:cubicBezTo>
                    <a:pt x="780" y="191"/>
                    <a:pt x="609" y="1"/>
                    <a:pt x="469" y="1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8188007" y="1687680"/>
              <a:ext cx="296235" cy="313612"/>
            </a:xfrm>
            <a:custGeom>
              <a:avLst/>
              <a:gdLst/>
              <a:ahLst/>
              <a:cxnLst/>
              <a:rect l="l" t="t" r="r" b="b"/>
              <a:pathLst>
                <a:path w="3208" h="3396" extrusionOk="0">
                  <a:moveTo>
                    <a:pt x="1730" y="0"/>
                  </a:moveTo>
                  <a:cubicBezTo>
                    <a:pt x="1625" y="0"/>
                    <a:pt x="1520" y="12"/>
                    <a:pt x="1420" y="36"/>
                  </a:cubicBezTo>
                  <a:cubicBezTo>
                    <a:pt x="1120" y="132"/>
                    <a:pt x="847" y="295"/>
                    <a:pt x="642" y="514"/>
                  </a:cubicBezTo>
                  <a:cubicBezTo>
                    <a:pt x="546" y="609"/>
                    <a:pt x="478" y="705"/>
                    <a:pt x="355" y="773"/>
                  </a:cubicBezTo>
                  <a:cubicBezTo>
                    <a:pt x="304" y="796"/>
                    <a:pt x="247" y="809"/>
                    <a:pt x="191" y="809"/>
                  </a:cubicBezTo>
                  <a:cubicBezTo>
                    <a:pt x="113" y="809"/>
                    <a:pt x="40" y="782"/>
                    <a:pt x="0" y="718"/>
                  </a:cubicBezTo>
                  <a:lnTo>
                    <a:pt x="0" y="855"/>
                  </a:lnTo>
                  <a:cubicBezTo>
                    <a:pt x="14" y="923"/>
                    <a:pt x="14" y="978"/>
                    <a:pt x="28" y="1032"/>
                  </a:cubicBezTo>
                  <a:cubicBezTo>
                    <a:pt x="82" y="1223"/>
                    <a:pt x="205" y="1374"/>
                    <a:pt x="369" y="1469"/>
                  </a:cubicBezTo>
                  <a:cubicBezTo>
                    <a:pt x="495" y="1536"/>
                    <a:pt x="605" y="1558"/>
                    <a:pt x="718" y="1558"/>
                  </a:cubicBezTo>
                  <a:cubicBezTo>
                    <a:pt x="814" y="1558"/>
                    <a:pt x="912" y="1542"/>
                    <a:pt x="1024" y="1524"/>
                  </a:cubicBezTo>
                  <a:lnTo>
                    <a:pt x="1024" y="1524"/>
                  </a:lnTo>
                  <a:cubicBezTo>
                    <a:pt x="956" y="1756"/>
                    <a:pt x="888" y="1974"/>
                    <a:pt x="806" y="2220"/>
                  </a:cubicBezTo>
                  <a:cubicBezTo>
                    <a:pt x="806" y="2261"/>
                    <a:pt x="778" y="2315"/>
                    <a:pt x="806" y="2356"/>
                  </a:cubicBezTo>
                  <a:cubicBezTo>
                    <a:pt x="833" y="2411"/>
                    <a:pt x="888" y="2425"/>
                    <a:pt x="942" y="2425"/>
                  </a:cubicBezTo>
                  <a:cubicBezTo>
                    <a:pt x="983" y="2425"/>
                    <a:pt x="1024" y="2397"/>
                    <a:pt x="1079" y="2384"/>
                  </a:cubicBezTo>
                  <a:lnTo>
                    <a:pt x="1079" y="2384"/>
                  </a:lnTo>
                  <a:cubicBezTo>
                    <a:pt x="1038" y="2397"/>
                    <a:pt x="1051" y="2698"/>
                    <a:pt x="1051" y="2752"/>
                  </a:cubicBezTo>
                  <a:cubicBezTo>
                    <a:pt x="1065" y="2861"/>
                    <a:pt x="1092" y="2970"/>
                    <a:pt x="1120" y="3080"/>
                  </a:cubicBezTo>
                  <a:cubicBezTo>
                    <a:pt x="1229" y="3298"/>
                    <a:pt x="1393" y="3366"/>
                    <a:pt x="1611" y="3380"/>
                  </a:cubicBezTo>
                  <a:cubicBezTo>
                    <a:pt x="1693" y="3389"/>
                    <a:pt x="1776" y="3395"/>
                    <a:pt x="1859" y="3395"/>
                  </a:cubicBezTo>
                  <a:cubicBezTo>
                    <a:pt x="2025" y="3395"/>
                    <a:pt x="2189" y="3371"/>
                    <a:pt x="2334" y="3298"/>
                  </a:cubicBezTo>
                  <a:cubicBezTo>
                    <a:pt x="2498" y="3216"/>
                    <a:pt x="2635" y="3066"/>
                    <a:pt x="2744" y="2889"/>
                  </a:cubicBezTo>
                  <a:cubicBezTo>
                    <a:pt x="2867" y="2698"/>
                    <a:pt x="2962" y="2479"/>
                    <a:pt x="3044" y="2274"/>
                  </a:cubicBezTo>
                  <a:cubicBezTo>
                    <a:pt x="3153" y="2015"/>
                    <a:pt x="3208" y="1660"/>
                    <a:pt x="3153" y="1387"/>
                  </a:cubicBezTo>
                  <a:cubicBezTo>
                    <a:pt x="3153" y="1292"/>
                    <a:pt x="3112" y="1210"/>
                    <a:pt x="3071" y="1142"/>
                  </a:cubicBezTo>
                  <a:cubicBezTo>
                    <a:pt x="3028" y="1077"/>
                    <a:pt x="2951" y="1038"/>
                    <a:pt x="2880" y="1038"/>
                  </a:cubicBezTo>
                  <a:cubicBezTo>
                    <a:pt x="2861" y="1038"/>
                    <a:pt x="2843" y="1040"/>
                    <a:pt x="2826" y="1046"/>
                  </a:cubicBezTo>
                  <a:cubicBezTo>
                    <a:pt x="2894" y="1019"/>
                    <a:pt x="2867" y="800"/>
                    <a:pt x="2853" y="759"/>
                  </a:cubicBezTo>
                  <a:cubicBezTo>
                    <a:pt x="2812" y="677"/>
                    <a:pt x="2785" y="582"/>
                    <a:pt x="2730" y="500"/>
                  </a:cubicBezTo>
                  <a:cubicBezTo>
                    <a:pt x="2621" y="350"/>
                    <a:pt x="2471" y="213"/>
                    <a:pt x="2307" y="132"/>
                  </a:cubicBezTo>
                  <a:cubicBezTo>
                    <a:pt x="2129" y="43"/>
                    <a:pt x="1928" y="0"/>
                    <a:pt x="1730" y="0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8436314" y="1732562"/>
              <a:ext cx="25302" cy="70646"/>
            </a:xfrm>
            <a:custGeom>
              <a:avLst/>
              <a:gdLst/>
              <a:ahLst/>
              <a:cxnLst/>
              <a:rect l="l" t="t" r="r" b="b"/>
              <a:pathLst>
                <a:path w="274" h="765" fill="none" extrusionOk="0">
                  <a:moveTo>
                    <a:pt x="191" y="0"/>
                  </a:moveTo>
                  <a:cubicBezTo>
                    <a:pt x="273" y="273"/>
                    <a:pt x="191" y="587"/>
                    <a:pt x="0" y="765"/>
                  </a:cubicBezTo>
                </a:path>
              </a:pathLst>
            </a:custGeom>
            <a:noFill/>
            <a:ln w="2050" cap="rnd" cmpd="sng">
              <a:solidFill>
                <a:srgbClr val="BD41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8451458" y="1776704"/>
              <a:ext cx="39153" cy="16438"/>
            </a:xfrm>
            <a:custGeom>
              <a:avLst/>
              <a:gdLst/>
              <a:ahLst/>
              <a:cxnLst/>
              <a:rect l="l" t="t" r="r" b="b"/>
              <a:pathLst>
                <a:path w="424" h="178" fill="none" extrusionOk="0">
                  <a:moveTo>
                    <a:pt x="423" y="178"/>
                  </a:moveTo>
                  <a:cubicBezTo>
                    <a:pt x="314" y="55"/>
                    <a:pt x="137" y="0"/>
                    <a:pt x="0" y="82"/>
                  </a:cubicBezTo>
                </a:path>
              </a:pathLst>
            </a:custGeom>
            <a:noFill/>
            <a:ln w="2050" cap="rnd" cmpd="sng">
              <a:solidFill>
                <a:srgbClr val="BD41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8266128" y="1876717"/>
              <a:ext cx="74428" cy="66121"/>
            </a:xfrm>
            <a:custGeom>
              <a:avLst/>
              <a:gdLst/>
              <a:ahLst/>
              <a:cxnLst/>
              <a:rect l="l" t="t" r="r" b="b"/>
              <a:pathLst>
                <a:path w="806" h="716" extrusionOk="0">
                  <a:moveTo>
                    <a:pt x="406" y="1"/>
                  </a:moveTo>
                  <a:cubicBezTo>
                    <a:pt x="258" y="1"/>
                    <a:pt x="122" y="89"/>
                    <a:pt x="69" y="227"/>
                  </a:cubicBezTo>
                  <a:cubicBezTo>
                    <a:pt x="1" y="418"/>
                    <a:pt x="96" y="623"/>
                    <a:pt x="274" y="691"/>
                  </a:cubicBezTo>
                  <a:cubicBezTo>
                    <a:pt x="319" y="707"/>
                    <a:pt x="364" y="715"/>
                    <a:pt x="409" y="715"/>
                  </a:cubicBezTo>
                  <a:cubicBezTo>
                    <a:pt x="553" y="715"/>
                    <a:pt x="685" y="633"/>
                    <a:pt x="738" y="487"/>
                  </a:cubicBezTo>
                  <a:cubicBezTo>
                    <a:pt x="806" y="296"/>
                    <a:pt x="710" y="118"/>
                    <a:pt x="533" y="23"/>
                  </a:cubicBezTo>
                  <a:cubicBezTo>
                    <a:pt x="491" y="8"/>
                    <a:pt x="448" y="1"/>
                    <a:pt x="406" y="1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8293831" y="1897681"/>
              <a:ext cx="20315" cy="25303"/>
            </a:xfrm>
            <a:custGeom>
              <a:avLst/>
              <a:gdLst/>
              <a:ahLst/>
              <a:cxnLst/>
              <a:rect l="l" t="t" r="r" b="b"/>
              <a:pathLst>
                <a:path w="220" h="274" fill="none" extrusionOk="0">
                  <a:moveTo>
                    <a:pt x="219" y="14"/>
                  </a:moveTo>
                  <a:cubicBezTo>
                    <a:pt x="165" y="0"/>
                    <a:pt x="110" y="0"/>
                    <a:pt x="69" y="14"/>
                  </a:cubicBezTo>
                  <a:cubicBezTo>
                    <a:pt x="15" y="55"/>
                    <a:pt x="1" y="96"/>
                    <a:pt x="1" y="137"/>
                  </a:cubicBezTo>
                  <a:cubicBezTo>
                    <a:pt x="28" y="123"/>
                    <a:pt x="83" y="137"/>
                    <a:pt x="110" y="151"/>
                  </a:cubicBezTo>
                  <a:cubicBezTo>
                    <a:pt x="151" y="191"/>
                    <a:pt x="151" y="246"/>
                    <a:pt x="137" y="273"/>
                  </a:cubicBezTo>
                </a:path>
              </a:pathLst>
            </a:custGeom>
            <a:noFill/>
            <a:ln w="2050" cap="rnd" cmpd="sng">
              <a:solidFill>
                <a:srgbClr val="BD41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7854007" y="2193195"/>
              <a:ext cx="215620" cy="112941"/>
            </a:xfrm>
            <a:custGeom>
              <a:avLst/>
              <a:gdLst/>
              <a:ahLst/>
              <a:cxnLst/>
              <a:rect l="l" t="t" r="r" b="b"/>
              <a:pathLst>
                <a:path w="2335" h="1223" extrusionOk="0">
                  <a:moveTo>
                    <a:pt x="688" y="1"/>
                  </a:moveTo>
                  <a:cubicBezTo>
                    <a:pt x="587" y="1"/>
                    <a:pt x="485" y="15"/>
                    <a:pt x="410" y="62"/>
                  </a:cubicBezTo>
                  <a:cubicBezTo>
                    <a:pt x="301" y="117"/>
                    <a:pt x="233" y="226"/>
                    <a:pt x="164" y="335"/>
                  </a:cubicBezTo>
                  <a:cubicBezTo>
                    <a:pt x="82" y="472"/>
                    <a:pt x="1" y="636"/>
                    <a:pt x="69" y="772"/>
                  </a:cubicBezTo>
                  <a:cubicBezTo>
                    <a:pt x="82" y="799"/>
                    <a:pt x="96" y="827"/>
                    <a:pt x="110" y="827"/>
                  </a:cubicBezTo>
                  <a:cubicBezTo>
                    <a:pt x="164" y="827"/>
                    <a:pt x="205" y="786"/>
                    <a:pt x="233" y="731"/>
                  </a:cubicBezTo>
                  <a:cubicBezTo>
                    <a:pt x="322" y="578"/>
                    <a:pt x="483" y="484"/>
                    <a:pt x="649" y="484"/>
                  </a:cubicBezTo>
                  <a:cubicBezTo>
                    <a:pt x="661" y="484"/>
                    <a:pt x="672" y="485"/>
                    <a:pt x="683" y="486"/>
                  </a:cubicBezTo>
                  <a:cubicBezTo>
                    <a:pt x="724" y="486"/>
                    <a:pt x="779" y="513"/>
                    <a:pt x="833" y="540"/>
                  </a:cubicBezTo>
                  <a:cubicBezTo>
                    <a:pt x="860" y="595"/>
                    <a:pt x="847" y="608"/>
                    <a:pt x="833" y="663"/>
                  </a:cubicBezTo>
                  <a:cubicBezTo>
                    <a:pt x="806" y="786"/>
                    <a:pt x="615" y="786"/>
                    <a:pt x="506" y="813"/>
                  </a:cubicBezTo>
                  <a:cubicBezTo>
                    <a:pt x="410" y="854"/>
                    <a:pt x="328" y="950"/>
                    <a:pt x="301" y="1059"/>
                  </a:cubicBezTo>
                  <a:cubicBezTo>
                    <a:pt x="478" y="1029"/>
                    <a:pt x="662" y="1007"/>
                    <a:pt x="843" y="1007"/>
                  </a:cubicBezTo>
                  <a:cubicBezTo>
                    <a:pt x="913" y="1007"/>
                    <a:pt x="983" y="1010"/>
                    <a:pt x="1051" y="1018"/>
                  </a:cubicBezTo>
                  <a:cubicBezTo>
                    <a:pt x="1379" y="1072"/>
                    <a:pt x="1775" y="1141"/>
                    <a:pt x="2116" y="1223"/>
                  </a:cubicBezTo>
                  <a:lnTo>
                    <a:pt x="2143" y="1223"/>
                  </a:lnTo>
                  <a:cubicBezTo>
                    <a:pt x="2171" y="1209"/>
                    <a:pt x="2171" y="1209"/>
                    <a:pt x="2171" y="1182"/>
                  </a:cubicBezTo>
                  <a:cubicBezTo>
                    <a:pt x="2212" y="991"/>
                    <a:pt x="2280" y="799"/>
                    <a:pt x="2334" y="595"/>
                  </a:cubicBezTo>
                  <a:cubicBezTo>
                    <a:pt x="2143" y="527"/>
                    <a:pt x="1952" y="472"/>
                    <a:pt x="1802" y="349"/>
                  </a:cubicBezTo>
                  <a:cubicBezTo>
                    <a:pt x="1734" y="294"/>
                    <a:pt x="1679" y="267"/>
                    <a:pt x="1611" y="213"/>
                  </a:cubicBezTo>
                  <a:cubicBezTo>
                    <a:pt x="1379" y="49"/>
                    <a:pt x="1092" y="22"/>
                    <a:pt x="819" y="8"/>
                  </a:cubicBezTo>
                  <a:cubicBezTo>
                    <a:pt x="777" y="4"/>
                    <a:pt x="732" y="1"/>
                    <a:pt x="688" y="1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8010249" y="2206493"/>
              <a:ext cx="92158" cy="151358"/>
            </a:xfrm>
            <a:custGeom>
              <a:avLst/>
              <a:gdLst/>
              <a:ahLst/>
              <a:cxnLst/>
              <a:rect l="l" t="t" r="r" b="b"/>
              <a:pathLst>
                <a:path w="998" h="1639" extrusionOk="0">
                  <a:moveTo>
                    <a:pt x="479" y="0"/>
                  </a:moveTo>
                  <a:cubicBezTo>
                    <a:pt x="165" y="396"/>
                    <a:pt x="1" y="888"/>
                    <a:pt x="15" y="1379"/>
                  </a:cubicBezTo>
                  <a:cubicBezTo>
                    <a:pt x="233" y="1474"/>
                    <a:pt x="438" y="1556"/>
                    <a:pt x="656" y="1638"/>
                  </a:cubicBezTo>
                  <a:cubicBezTo>
                    <a:pt x="724" y="1297"/>
                    <a:pt x="820" y="956"/>
                    <a:pt x="888" y="615"/>
                  </a:cubicBezTo>
                  <a:cubicBezTo>
                    <a:pt x="902" y="519"/>
                    <a:pt x="997" y="287"/>
                    <a:pt x="929" y="205"/>
                  </a:cubicBezTo>
                  <a:cubicBezTo>
                    <a:pt x="888" y="123"/>
                    <a:pt x="574" y="55"/>
                    <a:pt x="47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8031672" y="2208987"/>
              <a:ext cx="312672" cy="269747"/>
            </a:xfrm>
            <a:custGeom>
              <a:avLst/>
              <a:gdLst/>
              <a:ahLst/>
              <a:cxnLst/>
              <a:rect l="l" t="t" r="r" b="b"/>
              <a:pathLst>
                <a:path w="3386" h="2921" extrusionOk="0">
                  <a:moveTo>
                    <a:pt x="492" y="1"/>
                  </a:moveTo>
                  <a:cubicBezTo>
                    <a:pt x="137" y="383"/>
                    <a:pt x="1" y="1052"/>
                    <a:pt x="56" y="1598"/>
                  </a:cubicBezTo>
                  <a:cubicBezTo>
                    <a:pt x="451" y="1939"/>
                    <a:pt x="1011" y="2144"/>
                    <a:pt x="1434" y="2403"/>
                  </a:cubicBezTo>
                  <a:cubicBezTo>
                    <a:pt x="1666" y="2553"/>
                    <a:pt x="1912" y="2703"/>
                    <a:pt x="2171" y="2812"/>
                  </a:cubicBezTo>
                  <a:cubicBezTo>
                    <a:pt x="2342" y="2875"/>
                    <a:pt x="2525" y="2920"/>
                    <a:pt x="2708" y="2920"/>
                  </a:cubicBezTo>
                  <a:cubicBezTo>
                    <a:pt x="2803" y="2920"/>
                    <a:pt x="2897" y="2908"/>
                    <a:pt x="2990" y="2881"/>
                  </a:cubicBezTo>
                  <a:cubicBezTo>
                    <a:pt x="3127" y="2840"/>
                    <a:pt x="3263" y="2758"/>
                    <a:pt x="3331" y="2621"/>
                  </a:cubicBezTo>
                  <a:cubicBezTo>
                    <a:pt x="3359" y="2539"/>
                    <a:pt x="3386" y="2457"/>
                    <a:pt x="3359" y="2348"/>
                  </a:cubicBezTo>
                  <a:cubicBezTo>
                    <a:pt x="3345" y="1734"/>
                    <a:pt x="3004" y="1120"/>
                    <a:pt x="2471" y="792"/>
                  </a:cubicBezTo>
                  <a:cubicBezTo>
                    <a:pt x="2308" y="697"/>
                    <a:pt x="2117" y="588"/>
                    <a:pt x="1912" y="506"/>
                  </a:cubicBezTo>
                  <a:cubicBezTo>
                    <a:pt x="1571" y="356"/>
                    <a:pt x="1229" y="233"/>
                    <a:pt x="888" y="110"/>
                  </a:cubicBezTo>
                  <a:cubicBezTo>
                    <a:pt x="765" y="55"/>
                    <a:pt x="629" y="28"/>
                    <a:pt x="492" y="1"/>
                  </a:cubicBezTo>
                  <a:close/>
                </a:path>
              </a:pathLst>
            </a:custGeom>
            <a:solidFill>
              <a:srgbClr val="B8C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7658612" y="2381032"/>
              <a:ext cx="116075" cy="153759"/>
            </a:xfrm>
            <a:custGeom>
              <a:avLst/>
              <a:gdLst/>
              <a:ahLst/>
              <a:cxnLst/>
              <a:rect l="l" t="t" r="r" b="b"/>
              <a:pathLst>
                <a:path w="1257" h="1665" extrusionOk="0">
                  <a:moveTo>
                    <a:pt x="365" y="1"/>
                  </a:moveTo>
                  <a:cubicBezTo>
                    <a:pt x="344" y="1"/>
                    <a:pt x="322" y="3"/>
                    <a:pt x="301" y="8"/>
                  </a:cubicBezTo>
                  <a:cubicBezTo>
                    <a:pt x="206" y="48"/>
                    <a:pt x="137" y="144"/>
                    <a:pt x="97" y="253"/>
                  </a:cubicBezTo>
                  <a:cubicBezTo>
                    <a:pt x="1" y="526"/>
                    <a:pt x="28" y="840"/>
                    <a:pt x="165" y="1099"/>
                  </a:cubicBezTo>
                  <a:cubicBezTo>
                    <a:pt x="272" y="1314"/>
                    <a:pt x="624" y="1664"/>
                    <a:pt x="923" y="1664"/>
                  </a:cubicBezTo>
                  <a:cubicBezTo>
                    <a:pt x="1004" y="1664"/>
                    <a:pt x="1080" y="1638"/>
                    <a:pt x="1147" y="1577"/>
                  </a:cubicBezTo>
                  <a:cubicBezTo>
                    <a:pt x="1229" y="1495"/>
                    <a:pt x="1257" y="1372"/>
                    <a:pt x="1243" y="1250"/>
                  </a:cubicBezTo>
                  <a:cubicBezTo>
                    <a:pt x="1229" y="1099"/>
                    <a:pt x="1107" y="990"/>
                    <a:pt x="1025" y="881"/>
                  </a:cubicBezTo>
                  <a:cubicBezTo>
                    <a:pt x="943" y="758"/>
                    <a:pt x="874" y="635"/>
                    <a:pt x="820" y="499"/>
                  </a:cubicBezTo>
                  <a:cubicBezTo>
                    <a:pt x="765" y="390"/>
                    <a:pt x="738" y="253"/>
                    <a:pt x="642" y="144"/>
                  </a:cubicBezTo>
                  <a:cubicBezTo>
                    <a:pt x="575" y="54"/>
                    <a:pt x="469" y="1"/>
                    <a:pt x="365" y="1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7594342" y="2256916"/>
              <a:ext cx="400951" cy="292465"/>
            </a:xfrm>
            <a:custGeom>
              <a:avLst/>
              <a:gdLst/>
              <a:ahLst/>
              <a:cxnLst/>
              <a:rect l="l" t="t" r="r" b="b"/>
              <a:pathLst>
                <a:path w="4342" h="3167" extrusionOk="0">
                  <a:moveTo>
                    <a:pt x="1871" y="0"/>
                  </a:moveTo>
                  <a:lnTo>
                    <a:pt x="1" y="901"/>
                  </a:lnTo>
                  <a:lnTo>
                    <a:pt x="2471" y="3167"/>
                  </a:lnTo>
                  <a:lnTo>
                    <a:pt x="4341" y="2252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rgbClr val="959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7622137" y="2277048"/>
              <a:ext cx="345361" cy="250908"/>
            </a:xfrm>
            <a:custGeom>
              <a:avLst/>
              <a:gdLst/>
              <a:ahLst/>
              <a:cxnLst/>
              <a:rect l="l" t="t" r="r" b="b"/>
              <a:pathLst>
                <a:path w="3740" h="2717" extrusionOk="0">
                  <a:moveTo>
                    <a:pt x="1597" y="1"/>
                  </a:moveTo>
                  <a:lnTo>
                    <a:pt x="0" y="779"/>
                  </a:lnTo>
                  <a:lnTo>
                    <a:pt x="2129" y="2717"/>
                  </a:lnTo>
                  <a:lnTo>
                    <a:pt x="3740" y="1939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7657411" y="2304752"/>
              <a:ext cx="134912" cy="70738"/>
            </a:xfrm>
            <a:custGeom>
              <a:avLst/>
              <a:gdLst/>
              <a:ahLst/>
              <a:cxnLst/>
              <a:rect l="l" t="t" r="r" b="b"/>
              <a:pathLst>
                <a:path w="1461" h="766" extrusionOk="0">
                  <a:moveTo>
                    <a:pt x="1324" y="1"/>
                  </a:moveTo>
                  <a:lnTo>
                    <a:pt x="0" y="642"/>
                  </a:lnTo>
                  <a:lnTo>
                    <a:pt x="137" y="765"/>
                  </a:lnTo>
                  <a:lnTo>
                    <a:pt x="1461" y="12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7720388" y="2361546"/>
              <a:ext cx="135005" cy="70646"/>
            </a:xfrm>
            <a:custGeom>
              <a:avLst/>
              <a:gdLst/>
              <a:ahLst/>
              <a:cxnLst/>
              <a:rect l="l" t="t" r="r" b="b"/>
              <a:pathLst>
                <a:path w="1462" h="765" extrusionOk="0">
                  <a:moveTo>
                    <a:pt x="1325" y="0"/>
                  </a:moveTo>
                  <a:lnTo>
                    <a:pt x="1" y="642"/>
                  </a:lnTo>
                  <a:lnTo>
                    <a:pt x="137" y="764"/>
                  </a:lnTo>
                  <a:lnTo>
                    <a:pt x="1461" y="12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7740611" y="2380385"/>
              <a:ext cx="134912" cy="70738"/>
            </a:xfrm>
            <a:custGeom>
              <a:avLst/>
              <a:gdLst/>
              <a:ahLst/>
              <a:cxnLst/>
              <a:rect l="l" t="t" r="r" b="b"/>
              <a:pathLst>
                <a:path w="1461" h="766" extrusionOk="0">
                  <a:moveTo>
                    <a:pt x="1338" y="1"/>
                  </a:moveTo>
                  <a:lnTo>
                    <a:pt x="0" y="642"/>
                  </a:lnTo>
                  <a:lnTo>
                    <a:pt x="137" y="765"/>
                  </a:lnTo>
                  <a:lnTo>
                    <a:pt x="1461" y="124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7762034" y="2399317"/>
              <a:ext cx="136205" cy="70646"/>
            </a:xfrm>
            <a:custGeom>
              <a:avLst/>
              <a:gdLst/>
              <a:ahLst/>
              <a:cxnLst/>
              <a:rect l="l" t="t" r="r" b="b"/>
              <a:pathLst>
                <a:path w="1475" h="765" extrusionOk="0">
                  <a:moveTo>
                    <a:pt x="1338" y="1"/>
                  </a:moveTo>
                  <a:lnTo>
                    <a:pt x="0" y="642"/>
                  </a:lnTo>
                  <a:lnTo>
                    <a:pt x="123" y="765"/>
                  </a:lnTo>
                  <a:lnTo>
                    <a:pt x="1474" y="123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7783458" y="2418248"/>
              <a:ext cx="134912" cy="70646"/>
            </a:xfrm>
            <a:custGeom>
              <a:avLst/>
              <a:gdLst/>
              <a:ahLst/>
              <a:cxnLst/>
              <a:rect l="l" t="t" r="r" b="b"/>
              <a:pathLst>
                <a:path w="1461" h="765" extrusionOk="0">
                  <a:moveTo>
                    <a:pt x="1324" y="0"/>
                  </a:moveTo>
                  <a:lnTo>
                    <a:pt x="0" y="642"/>
                  </a:lnTo>
                  <a:lnTo>
                    <a:pt x="137" y="765"/>
                  </a:lnTo>
                  <a:lnTo>
                    <a:pt x="1461" y="12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7803588" y="2437180"/>
              <a:ext cx="134912" cy="70646"/>
            </a:xfrm>
            <a:custGeom>
              <a:avLst/>
              <a:gdLst/>
              <a:ahLst/>
              <a:cxnLst/>
              <a:rect l="l" t="t" r="r" b="b"/>
              <a:pathLst>
                <a:path w="1461" h="765" extrusionOk="0">
                  <a:moveTo>
                    <a:pt x="1325" y="0"/>
                  </a:moveTo>
                  <a:lnTo>
                    <a:pt x="1" y="642"/>
                  </a:lnTo>
                  <a:lnTo>
                    <a:pt x="137" y="764"/>
                  </a:lnTo>
                  <a:lnTo>
                    <a:pt x="1461" y="12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FC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7614565" y="2254330"/>
              <a:ext cx="147563" cy="89669"/>
            </a:xfrm>
            <a:custGeom>
              <a:avLst/>
              <a:gdLst/>
              <a:ahLst/>
              <a:cxnLst/>
              <a:rect l="l" t="t" r="r" b="b"/>
              <a:pathLst>
                <a:path w="1598" h="971" extrusionOk="0">
                  <a:moveTo>
                    <a:pt x="1119" y="1"/>
                  </a:moveTo>
                  <a:lnTo>
                    <a:pt x="0" y="547"/>
                  </a:lnTo>
                  <a:lnTo>
                    <a:pt x="478" y="970"/>
                  </a:lnTo>
                  <a:lnTo>
                    <a:pt x="1597" y="438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7673756" y="2388789"/>
              <a:ext cx="254496" cy="184695"/>
            </a:xfrm>
            <a:custGeom>
              <a:avLst/>
              <a:gdLst/>
              <a:ahLst/>
              <a:cxnLst/>
              <a:rect l="l" t="t" r="r" b="b"/>
              <a:pathLst>
                <a:path w="2756" h="2000" extrusionOk="0">
                  <a:moveTo>
                    <a:pt x="892" y="0"/>
                  </a:moveTo>
                  <a:cubicBezTo>
                    <a:pt x="885" y="0"/>
                    <a:pt x="878" y="2"/>
                    <a:pt x="874" y="5"/>
                  </a:cubicBezTo>
                  <a:cubicBezTo>
                    <a:pt x="861" y="33"/>
                    <a:pt x="861" y="46"/>
                    <a:pt x="847" y="60"/>
                  </a:cubicBezTo>
                  <a:cubicBezTo>
                    <a:pt x="751" y="278"/>
                    <a:pt x="902" y="456"/>
                    <a:pt x="642" y="579"/>
                  </a:cubicBezTo>
                  <a:cubicBezTo>
                    <a:pt x="547" y="620"/>
                    <a:pt x="451" y="647"/>
                    <a:pt x="356" y="688"/>
                  </a:cubicBezTo>
                  <a:cubicBezTo>
                    <a:pt x="301" y="715"/>
                    <a:pt x="246" y="756"/>
                    <a:pt x="192" y="811"/>
                  </a:cubicBezTo>
                  <a:cubicBezTo>
                    <a:pt x="178" y="824"/>
                    <a:pt x="165" y="865"/>
                    <a:pt x="137" y="879"/>
                  </a:cubicBezTo>
                  <a:cubicBezTo>
                    <a:pt x="1" y="1097"/>
                    <a:pt x="274" y="1329"/>
                    <a:pt x="451" y="1439"/>
                  </a:cubicBezTo>
                  <a:cubicBezTo>
                    <a:pt x="847" y="1712"/>
                    <a:pt x="1325" y="1848"/>
                    <a:pt x="1775" y="1984"/>
                  </a:cubicBezTo>
                  <a:cubicBezTo>
                    <a:pt x="1813" y="1994"/>
                    <a:pt x="1862" y="2000"/>
                    <a:pt x="1916" y="2000"/>
                  </a:cubicBezTo>
                  <a:cubicBezTo>
                    <a:pt x="2234" y="2000"/>
                    <a:pt x="2755" y="1829"/>
                    <a:pt x="2580" y="1479"/>
                  </a:cubicBezTo>
                  <a:cubicBezTo>
                    <a:pt x="2444" y="1207"/>
                    <a:pt x="2021" y="1029"/>
                    <a:pt x="1748" y="961"/>
                  </a:cubicBezTo>
                  <a:cubicBezTo>
                    <a:pt x="1461" y="920"/>
                    <a:pt x="1215" y="797"/>
                    <a:pt x="1120" y="510"/>
                  </a:cubicBezTo>
                  <a:cubicBezTo>
                    <a:pt x="1065" y="374"/>
                    <a:pt x="1052" y="237"/>
                    <a:pt x="1011" y="115"/>
                  </a:cubicBezTo>
                  <a:cubicBezTo>
                    <a:pt x="997" y="74"/>
                    <a:pt x="997" y="46"/>
                    <a:pt x="956" y="33"/>
                  </a:cubicBezTo>
                  <a:cubicBezTo>
                    <a:pt x="946" y="13"/>
                    <a:pt x="914" y="0"/>
                    <a:pt x="892" y="0"/>
                  </a:cubicBezTo>
                  <a:close/>
                </a:path>
              </a:pathLst>
            </a:custGeom>
            <a:solidFill>
              <a:srgbClr val="FC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7784658" y="2442166"/>
              <a:ext cx="88372" cy="148864"/>
            </a:xfrm>
            <a:custGeom>
              <a:avLst/>
              <a:gdLst/>
              <a:ahLst/>
              <a:cxnLst/>
              <a:rect l="l" t="t" r="r" b="b"/>
              <a:pathLst>
                <a:path w="957" h="1612" extrusionOk="0">
                  <a:moveTo>
                    <a:pt x="369" y="1"/>
                  </a:moveTo>
                  <a:cubicBezTo>
                    <a:pt x="96" y="424"/>
                    <a:pt x="1" y="929"/>
                    <a:pt x="69" y="1434"/>
                  </a:cubicBezTo>
                  <a:cubicBezTo>
                    <a:pt x="287" y="1502"/>
                    <a:pt x="506" y="1543"/>
                    <a:pt x="752" y="1611"/>
                  </a:cubicBezTo>
                  <a:cubicBezTo>
                    <a:pt x="779" y="1270"/>
                    <a:pt x="820" y="915"/>
                    <a:pt x="861" y="574"/>
                  </a:cubicBezTo>
                  <a:cubicBezTo>
                    <a:pt x="888" y="478"/>
                    <a:pt x="956" y="233"/>
                    <a:pt x="888" y="164"/>
                  </a:cubicBezTo>
                  <a:cubicBezTo>
                    <a:pt x="779" y="69"/>
                    <a:pt x="479" y="28"/>
                    <a:pt x="36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8221989" y="2040082"/>
              <a:ext cx="219406" cy="89115"/>
            </a:xfrm>
            <a:custGeom>
              <a:avLst/>
              <a:gdLst/>
              <a:ahLst/>
              <a:cxnLst/>
              <a:rect l="l" t="t" r="r" b="b"/>
              <a:pathLst>
                <a:path w="2376" h="965" extrusionOk="0">
                  <a:moveTo>
                    <a:pt x="2376" y="915"/>
                  </a:moveTo>
                  <a:lnTo>
                    <a:pt x="2376" y="915"/>
                  </a:lnTo>
                  <a:cubicBezTo>
                    <a:pt x="2376" y="915"/>
                    <a:pt x="2376" y="915"/>
                    <a:pt x="2376" y="915"/>
                  </a:cubicBezTo>
                  <a:close/>
                  <a:moveTo>
                    <a:pt x="2117" y="1"/>
                  </a:moveTo>
                  <a:cubicBezTo>
                    <a:pt x="1680" y="28"/>
                    <a:pt x="1216" y="83"/>
                    <a:pt x="752" y="110"/>
                  </a:cubicBezTo>
                  <a:cubicBezTo>
                    <a:pt x="588" y="137"/>
                    <a:pt x="397" y="151"/>
                    <a:pt x="260" y="274"/>
                  </a:cubicBezTo>
                  <a:cubicBezTo>
                    <a:pt x="137" y="369"/>
                    <a:pt x="1" y="697"/>
                    <a:pt x="69" y="847"/>
                  </a:cubicBezTo>
                  <a:cubicBezTo>
                    <a:pt x="102" y="945"/>
                    <a:pt x="287" y="965"/>
                    <a:pt x="462" y="965"/>
                  </a:cubicBezTo>
                  <a:cubicBezTo>
                    <a:pt x="579" y="965"/>
                    <a:pt x="692" y="956"/>
                    <a:pt x="752" y="956"/>
                  </a:cubicBezTo>
                  <a:cubicBezTo>
                    <a:pt x="764" y="957"/>
                    <a:pt x="788" y="958"/>
                    <a:pt x="821" y="958"/>
                  </a:cubicBezTo>
                  <a:cubicBezTo>
                    <a:pt x="1116" y="958"/>
                    <a:pt x="2137" y="913"/>
                    <a:pt x="2340" y="913"/>
                  </a:cubicBezTo>
                  <a:cubicBezTo>
                    <a:pt x="2363" y="913"/>
                    <a:pt x="2375" y="914"/>
                    <a:pt x="2376" y="915"/>
                  </a:cubicBezTo>
                  <a:lnTo>
                    <a:pt x="2376" y="915"/>
                  </a:lnTo>
                  <a:lnTo>
                    <a:pt x="211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7987625" y="2082931"/>
              <a:ext cx="584897" cy="949794"/>
            </a:xfrm>
            <a:custGeom>
              <a:avLst/>
              <a:gdLst/>
              <a:ahLst/>
              <a:cxnLst/>
              <a:rect l="l" t="t" r="r" b="b"/>
              <a:pathLst>
                <a:path w="6334" h="10285" extrusionOk="0">
                  <a:moveTo>
                    <a:pt x="4682" y="1"/>
                  </a:moveTo>
                  <a:cubicBezTo>
                    <a:pt x="4245" y="28"/>
                    <a:pt x="3836" y="69"/>
                    <a:pt x="3412" y="137"/>
                  </a:cubicBezTo>
                  <a:cubicBezTo>
                    <a:pt x="3126" y="178"/>
                    <a:pt x="2921" y="219"/>
                    <a:pt x="2716" y="438"/>
                  </a:cubicBezTo>
                  <a:cubicBezTo>
                    <a:pt x="2170" y="997"/>
                    <a:pt x="1679" y="2266"/>
                    <a:pt x="1515" y="3031"/>
                  </a:cubicBezTo>
                  <a:cubicBezTo>
                    <a:pt x="1379" y="3768"/>
                    <a:pt x="1433" y="3822"/>
                    <a:pt x="1365" y="4573"/>
                  </a:cubicBezTo>
                  <a:cubicBezTo>
                    <a:pt x="1283" y="5460"/>
                    <a:pt x="1147" y="6347"/>
                    <a:pt x="969" y="7207"/>
                  </a:cubicBezTo>
                  <a:cubicBezTo>
                    <a:pt x="833" y="7944"/>
                    <a:pt x="614" y="8763"/>
                    <a:pt x="0" y="9186"/>
                  </a:cubicBezTo>
                  <a:cubicBezTo>
                    <a:pt x="1024" y="9623"/>
                    <a:pt x="2048" y="10046"/>
                    <a:pt x="3140" y="10210"/>
                  </a:cubicBezTo>
                  <a:cubicBezTo>
                    <a:pt x="3438" y="10259"/>
                    <a:pt x="3743" y="10285"/>
                    <a:pt x="4047" y="10285"/>
                  </a:cubicBezTo>
                  <a:cubicBezTo>
                    <a:pt x="4855" y="10285"/>
                    <a:pt x="5659" y="10100"/>
                    <a:pt x="6333" y="9664"/>
                  </a:cubicBezTo>
                  <a:cubicBezTo>
                    <a:pt x="5910" y="9023"/>
                    <a:pt x="5801" y="8231"/>
                    <a:pt x="5801" y="7412"/>
                  </a:cubicBezTo>
                  <a:cubicBezTo>
                    <a:pt x="5801" y="6921"/>
                    <a:pt x="5842" y="6443"/>
                    <a:pt x="5856" y="5965"/>
                  </a:cubicBezTo>
                  <a:cubicBezTo>
                    <a:pt x="5883" y="5337"/>
                    <a:pt x="5937" y="4710"/>
                    <a:pt x="5951" y="4068"/>
                  </a:cubicBezTo>
                  <a:cubicBezTo>
                    <a:pt x="5978" y="3304"/>
                    <a:pt x="5937" y="2485"/>
                    <a:pt x="5801" y="1721"/>
                  </a:cubicBezTo>
                  <a:cubicBezTo>
                    <a:pt x="5774" y="1529"/>
                    <a:pt x="5733" y="1325"/>
                    <a:pt x="5678" y="1134"/>
                  </a:cubicBezTo>
                  <a:cubicBezTo>
                    <a:pt x="5665" y="1106"/>
                    <a:pt x="5665" y="1052"/>
                    <a:pt x="5651" y="1024"/>
                  </a:cubicBezTo>
                  <a:cubicBezTo>
                    <a:pt x="5501" y="683"/>
                    <a:pt x="5228" y="205"/>
                    <a:pt x="4859" y="1"/>
                  </a:cubicBezTo>
                  <a:close/>
                </a:path>
              </a:pathLst>
            </a:custGeom>
            <a:solidFill>
              <a:srgbClr val="B8C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7803588" y="2280834"/>
              <a:ext cx="508068" cy="399218"/>
            </a:xfrm>
            <a:custGeom>
              <a:avLst/>
              <a:gdLst/>
              <a:ahLst/>
              <a:cxnLst/>
              <a:rect l="l" t="t" r="r" b="b"/>
              <a:pathLst>
                <a:path w="5502" h="4323" extrusionOk="0">
                  <a:moveTo>
                    <a:pt x="4819" y="1"/>
                  </a:moveTo>
                  <a:cubicBezTo>
                    <a:pt x="4395" y="14"/>
                    <a:pt x="4054" y="383"/>
                    <a:pt x="3836" y="738"/>
                  </a:cubicBezTo>
                  <a:cubicBezTo>
                    <a:pt x="3617" y="1093"/>
                    <a:pt x="3426" y="1502"/>
                    <a:pt x="3099" y="1775"/>
                  </a:cubicBezTo>
                  <a:cubicBezTo>
                    <a:pt x="2900" y="1945"/>
                    <a:pt x="2600" y="2004"/>
                    <a:pt x="2265" y="2004"/>
                  </a:cubicBezTo>
                  <a:cubicBezTo>
                    <a:pt x="1659" y="2004"/>
                    <a:pt x="942" y="1808"/>
                    <a:pt x="519" y="1720"/>
                  </a:cubicBezTo>
                  <a:cubicBezTo>
                    <a:pt x="42" y="2198"/>
                    <a:pt x="1" y="2744"/>
                    <a:pt x="233" y="3386"/>
                  </a:cubicBezTo>
                  <a:cubicBezTo>
                    <a:pt x="929" y="3684"/>
                    <a:pt x="2234" y="4323"/>
                    <a:pt x="3206" y="4323"/>
                  </a:cubicBezTo>
                  <a:cubicBezTo>
                    <a:pt x="3434" y="4323"/>
                    <a:pt x="3643" y="4287"/>
                    <a:pt x="3822" y="4204"/>
                  </a:cubicBezTo>
                  <a:cubicBezTo>
                    <a:pt x="4136" y="4041"/>
                    <a:pt x="4382" y="3768"/>
                    <a:pt x="4587" y="3467"/>
                  </a:cubicBezTo>
                  <a:cubicBezTo>
                    <a:pt x="4709" y="3290"/>
                    <a:pt x="4805" y="3113"/>
                    <a:pt x="4887" y="2921"/>
                  </a:cubicBezTo>
                  <a:cubicBezTo>
                    <a:pt x="5092" y="2512"/>
                    <a:pt x="5296" y="2089"/>
                    <a:pt x="5405" y="1625"/>
                  </a:cubicBezTo>
                  <a:cubicBezTo>
                    <a:pt x="5501" y="1161"/>
                    <a:pt x="5474" y="683"/>
                    <a:pt x="5269" y="274"/>
                  </a:cubicBezTo>
                  <a:cubicBezTo>
                    <a:pt x="5242" y="192"/>
                    <a:pt x="5187" y="123"/>
                    <a:pt x="5105" y="69"/>
                  </a:cubicBezTo>
                  <a:cubicBezTo>
                    <a:pt x="5010" y="14"/>
                    <a:pt x="4914" y="1"/>
                    <a:pt x="4819" y="1"/>
                  </a:cubicBezTo>
                  <a:close/>
                </a:path>
              </a:pathLst>
            </a:custGeom>
            <a:solidFill>
              <a:srgbClr val="B8C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8082091" y="2140372"/>
              <a:ext cx="274904" cy="506895"/>
            </a:xfrm>
            <a:custGeom>
              <a:avLst/>
              <a:gdLst/>
              <a:ahLst/>
              <a:cxnLst/>
              <a:rect l="l" t="t" r="r" b="b"/>
              <a:pathLst>
                <a:path w="2977" h="5489" extrusionOk="0">
                  <a:moveTo>
                    <a:pt x="2006" y="1"/>
                  </a:moveTo>
                  <a:cubicBezTo>
                    <a:pt x="1834" y="1"/>
                    <a:pt x="1662" y="49"/>
                    <a:pt x="1516" y="143"/>
                  </a:cubicBezTo>
                  <a:cubicBezTo>
                    <a:pt x="1311" y="266"/>
                    <a:pt x="1216" y="539"/>
                    <a:pt x="1106" y="744"/>
                  </a:cubicBezTo>
                  <a:cubicBezTo>
                    <a:pt x="997" y="989"/>
                    <a:pt x="874" y="1249"/>
                    <a:pt x="793" y="1522"/>
                  </a:cubicBezTo>
                  <a:cubicBezTo>
                    <a:pt x="697" y="1795"/>
                    <a:pt x="629" y="2081"/>
                    <a:pt x="547" y="2354"/>
                  </a:cubicBezTo>
                  <a:cubicBezTo>
                    <a:pt x="410" y="2818"/>
                    <a:pt x="219" y="3269"/>
                    <a:pt x="124" y="3719"/>
                  </a:cubicBezTo>
                  <a:cubicBezTo>
                    <a:pt x="15" y="4183"/>
                    <a:pt x="1" y="4702"/>
                    <a:pt x="178" y="5139"/>
                  </a:cubicBezTo>
                  <a:cubicBezTo>
                    <a:pt x="278" y="5394"/>
                    <a:pt x="477" y="5489"/>
                    <a:pt x="703" y="5489"/>
                  </a:cubicBezTo>
                  <a:cubicBezTo>
                    <a:pt x="1033" y="5489"/>
                    <a:pt x="1420" y="5286"/>
                    <a:pt x="1639" y="5084"/>
                  </a:cubicBezTo>
                  <a:cubicBezTo>
                    <a:pt x="1966" y="4784"/>
                    <a:pt x="2117" y="4361"/>
                    <a:pt x="2253" y="3924"/>
                  </a:cubicBezTo>
                  <a:cubicBezTo>
                    <a:pt x="2389" y="3501"/>
                    <a:pt x="2540" y="3091"/>
                    <a:pt x="2676" y="2668"/>
                  </a:cubicBezTo>
                  <a:cubicBezTo>
                    <a:pt x="2799" y="2313"/>
                    <a:pt x="2935" y="1849"/>
                    <a:pt x="2976" y="1385"/>
                  </a:cubicBezTo>
                  <a:cubicBezTo>
                    <a:pt x="2976" y="962"/>
                    <a:pt x="2908" y="553"/>
                    <a:pt x="2635" y="266"/>
                  </a:cubicBezTo>
                  <a:cubicBezTo>
                    <a:pt x="2464" y="87"/>
                    <a:pt x="2234" y="1"/>
                    <a:pt x="2006" y="1"/>
                  </a:cubicBezTo>
                  <a:close/>
                </a:path>
              </a:pathLst>
            </a:custGeom>
            <a:solidFill>
              <a:srgbClr val="B8C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8114872" y="2162351"/>
              <a:ext cx="97144" cy="244629"/>
            </a:xfrm>
            <a:custGeom>
              <a:avLst/>
              <a:gdLst/>
              <a:ahLst/>
              <a:cxnLst/>
              <a:rect l="l" t="t" r="r" b="b"/>
              <a:pathLst>
                <a:path w="1052" h="2649" fill="none" extrusionOk="0">
                  <a:moveTo>
                    <a:pt x="1" y="2649"/>
                  </a:moveTo>
                  <a:cubicBezTo>
                    <a:pt x="206" y="1707"/>
                    <a:pt x="547" y="820"/>
                    <a:pt x="1052" y="1"/>
                  </a:cubicBezTo>
                </a:path>
              </a:pathLst>
            </a:custGeom>
            <a:noFill/>
            <a:ln w="2050" cap="flat" cmpd="sng">
              <a:solidFill>
                <a:srgbClr val="BD4120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8085877" y="2335042"/>
              <a:ext cx="266039" cy="354245"/>
            </a:xfrm>
            <a:custGeom>
              <a:avLst/>
              <a:gdLst/>
              <a:ahLst/>
              <a:cxnLst/>
              <a:rect l="l" t="t" r="r" b="b"/>
              <a:pathLst>
                <a:path w="2881" h="3836" fill="none" extrusionOk="0">
                  <a:moveTo>
                    <a:pt x="2881" y="1"/>
                  </a:moveTo>
                  <a:cubicBezTo>
                    <a:pt x="2690" y="492"/>
                    <a:pt x="2499" y="983"/>
                    <a:pt x="2335" y="1475"/>
                  </a:cubicBezTo>
                  <a:cubicBezTo>
                    <a:pt x="2198" y="1843"/>
                    <a:pt x="2076" y="2280"/>
                    <a:pt x="1816" y="2594"/>
                  </a:cubicBezTo>
                  <a:cubicBezTo>
                    <a:pt x="1570" y="2880"/>
                    <a:pt x="1338" y="3208"/>
                    <a:pt x="1038" y="3440"/>
                  </a:cubicBezTo>
                  <a:cubicBezTo>
                    <a:pt x="752" y="3686"/>
                    <a:pt x="369" y="3836"/>
                    <a:pt x="1" y="3795"/>
                  </a:cubicBezTo>
                </a:path>
              </a:pathLst>
            </a:custGeom>
            <a:noFill/>
            <a:ln w="2050" cap="flat" cmpd="sng">
              <a:solidFill>
                <a:srgbClr val="BD4120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8334184" y="2345108"/>
              <a:ext cx="36660" cy="37955"/>
            </a:xfrm>
            <a:custGeom>
              <a:avLst/>
              <a:gdLst/>
              <a:ahLst/>
              <a:cxnLst/>
              <a:rect l="l" t="t" r="r" b="b"/>
              <a:pathLst>
                <a:path w="397" h="411" fill="none" extrusionOk="0">
                  <a:moveTo>
                    <a:pt x="397" y="1"/>
                  </a:moveTo>
                  <a:cubicBezTo>
                    <a:pt x="219" y="110"/>
                    <a:pt x="83" y="246"/>
                    <a:pt x="1" y="410"/>
                  </a:cubicBezTo>
                </a:path>
              </a:pathLst>
            </a:custGeom>
            <a:noFill/>
            <a:ln w="2050" cap="flat" cmpd="sng">
              <a:solidFill>
                <a:srgbClr val="BD4120"/>
              </a:solidFill>
              <a:prstDash val="solid"/>
              <a:miter lim="136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7817439" y="2187285"/>
              <a:ext cx="146271" cy="150342"/>
            </a:xfrm>
            <a:custGeom>
              <a:avLst/>
              <a:gdLst/>
              <a:ahLst/>
              <a:cxnLst/>
              <a:rect l="l" t="t" r="r" b="b"/>
              <a:pathLst>
                <a:path w="1584" h="1628" extrusionOk="0">
                  <a:moveTo>
                    <a:pt x="1502" y="0"/>
                  </a:moveTo>
                  <a:cubicBezTo>
                    <a:pt x="1485" y="0"/>
                    <a:pt x="1468" y="10"/>
                    <a:pt x="1447" y="31"/>
                  </a:cubicBezTo>
                  <a:lnTo>
                    <a:pt x="124" y="1409"/>
                  </a:lnTo>
                  <a:lnTo>
                    <a:pt x="1" y="1628"/>
                  </a:lnTo>
                  <a:lnTo>
                    <a:pt x="219" y="1505"/>
                  </a:lnTo>
                  <a:lnTo>
                    <a:pt x="1557" y="126"/>
                  </a:lnTo>
                  <a:cubicBezTo>
                    <a:pt x="1584" y="99"/>
                    <a:pt x="1584" y="58"/>
                    <a:pt x="1557" y="31"/>
                  </a:cubicBezTo>
                  <a:cubicBezTo>
                    <a:pt x="1536" y="10"/>
                    <a:pt x="1519" y="0"/>
                    <a:pt x="1502" y="0"/>
                  </a:cubicBezTo>
                  <a:close/>
                </a:path>
              </a:pathLst>
            </a:custGeom>
            <a:solidFill>
              <a:srgbClr val="BD4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48598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Acquisition Infographics by Slidesgo">
  <a:themeElements>
    <a:clrScheme name="Simple Light">
      <a:dk1>
        <a:srgbClr val="000000"/>
      </a:dk1>
      <a:lt1>
        <a:srgbClr val="FFFFFF"/>
      </a:lt1>
      <a:dk2>
        <a:srgbClr val="3B499B"/>
      </a:dk2>
      <a:lt2>
        <a:srgbClr val="6E7DC3"/>
      </a:lt2>
      <a:accent1>
        <a:srgbClr val="9599E9"/>
      </a:accent1>
      <a:accent2>
        <a:srgbClr val="AAC1EC"/>
      </a:accent2>
      <a:accent3>
        <a:srgbClr val="FCA497"/>
      </a:accent3>
      <a:accent4>
        <a:srgbClr val="F7735E"/>
      </a:accent4>
      <a:accent5>
        <a:srgbClr val="BD4120"/>
      </a:accent5>
      <a:accent6>
        <a:srgbClr val="E7E7E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463</Words>
  <Application>Microsoft Office PowerPoint</Application>
  <PresentationFormat>On-screen Show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Inter</vt:lpstr>
      <vt:lpstr>Arial</vt:lpstr>
      <vt:lpstr>inherit</vt:lpstr>
      <vt:lpstr>Roboto</vt:lpstr>
      <vt:lpstr>Fira Sans Extra Condensed</vt:lpstr>
      <vt:lpstr>Fira Sans Extra Condensed SemiBold</vt:lpstr>
      <vt:lpstr>Century Gothic</vt:lpstr>
      <vt:lpstr>Customer Acquisition Infographics by Slidesgo</vt:lpstr>
      <vt:lpstr>Customer Dissatisfaction  and Commitment Projections  - By Wilton Santhosh D Souza</vt:lpstr>
      <vt:lpstr>Problem Statement</vt:lpstr>
      <vt:lpstr>Example for Customer Attrition</vt:lpstr>
      <vt:lpstr>Solution Proposed</vt:lpstr>
      <vt:lpstr>Scope and Benefits</vt:lpstr>
      <vt:lpstr>Detailed Plan Work</vt:lpstr>
      <vt:lpstr>Thank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Dissatisfaction  and Commitment Projections</dc:title>
  <dc:creator>Santhosh D Souza, Wilton</dc:creator>
  <cp:lastModifiedBy>Santhosh D Souza, Wilton</cp:lastModifiedBy>
  <cp:revision>9</cp:revision>
  <dcterms:modified xsi:type="dcterms:W3CDTF">2023-02-10T17:12:53Z</dcterms:modified>
</cp:coreProperties>
</file>