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8266EB-4605-498A-B005-0782B446CF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94392E-866B-4C17-91F5-3B6A1AC6A5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D87020-057A-4173-A2EB-0DDF627E45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25214F-5EF2-4139-AB07-33EA0D8318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0ADB6-992B-4478-B6DF-082F72C0DF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8CEF8-D4A5-4A5A-8918-2CCB69D07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553ACF-5447-4E21-A0CD-D97D3C3404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4F81A0-59F3-4977-A588-674E6CB71A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DA3A4-DDEE-44F8-983F-E27B350065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638BF-3E16-4D55-AA4E-1242CD6EC5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334B76-50F3-493D-A5DF-D976B949B0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ECE79-AB5F-483E-A2C2-25117CE1BD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4D8C5A-C527-4926-A54B-F9C725EF3739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2024-04-16T18:30:22Z</dcterms:created>
  <dc:creator/>
  <dc:description/>
  <dc:language>ru-RU</dc:language>
  <cp:lastModifiedBy/>
  <cp:revision>0</cp:revision>
  <dc:subject/>
  <dc:title/>
</cp:coreProperties>
</file>