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E463-E446-FF4E-9589-32C91695A1F7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4AC4-5256-7342-8325-8EA91F208F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12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E463-E446-FF4E-9589-32C91695A1F7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4AC4-5256-7342-8325-8EA91F208F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0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E463-E446-FF4E-9589-32C91695A1F7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4AC4-5256-7342-8325-8EA91F208F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27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E463-E446-FF4E-9589-32C91695A1F7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4AC4-5256-7342-8325-8EA91F208F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51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E463-E446-FF4E-9589-32C91695A1F7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4AC4-5256-7342-8325-8EA91F208F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14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E463-E446-FF4E-9589-32C91695A1F7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4AC4-5256-7342-8325-8EA91F208F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94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E463-E446-FF4E-9589-32C91695A1F7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4AC4-5256-7342-8325-8EA91F208F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42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E463-E446-FF4E-9589-32C91695A1F7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4AC4-5256-7342-8325-8EA91F208F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59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E463-E446-FF4E-9589-32C91695A1F7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4AC4-5256-7342-8325-8EA91F208F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3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E463-E446-FF4E-9589-32C91695A1F7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4AC4-5256-7342-8325-8EA91F208F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9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E463-E446-FF4E-9589-32C91695A1F7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4AC4-5256-7342-8325-8EA91F208F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32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AE463-E446-FF4E-9589-32C91695A1F7}" type="datetimeFigureOut">
              <a:rPr lang="fr-FR" smtClean="0"/>
              <a:t>17/10/16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4AC4-5256-7342-8325-8EA91F208F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92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5330171" cy="6016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Vague 3"/>
          <p:cNvSpPr/>
          <p:nvPr/>
        </p:nvSpPr>
        <p:spPr>
          <a:xfrm flipH="1">
            <a:off x="867" y="-183832"/>
            <a:ext cx="9958564" cy="1136385"/>
          </a:xfrm>
          <a:prstGeom prst="wave">
            <a:avLst>
              <a:gd name="adj1" fmla="val 15588"/>
              <a:gd name="adj2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8520" y="43282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5999445"/>
            <a:ext cx="9144000" cy="858556"/>
          </a:xfrm>
          <a:prstGeom prst="rect">
            <a:avLst/>
          </a:prstGeom>
          <a:gradFill flip="none" rotWithShape="1">
            <a:gsLst>
              <a:gs pos="0">
                <a:srgbClr val="10253F"/>
              </a:gs>
              <a:gs pos="100000">
                <a:srgbClr val="FFFFFF"/>
              </a:gs>
              <a:gs pos="76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-1" y="5464675"/>
            <a:ext cx="2388520" cy="1019408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118281" y="5681923"/>
            <a:ext cx="8025719" cy="8021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85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678520" y="43282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5999445"/>
            <a:ext cx="9144000" cy="858556"/>
          </a:xfrm>
          <a:prstGeom prst="rect">
            <a:avLst/>
          </a:prstGeom>
          <a:gradFill flip="none" rotWithShape="1">
            <a:gsLst>
              <a:gs pos="0">
                <a:srgbClr val="10253F"/>
              </a:gs>
              <a:gs pos="100000">
                <a:srgbClr val="FFFFFF"/>
              </a:gs>
              <a:gs pos="76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-1" y="5464675"/>
            <a:ext cx="2388520" cy="1019408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118281" y="5681923"/>
            <a:ext cx="8025719" cy="8021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9144000" cy="1293062"/>
          </a:xfrm>
          <a:prstGeom prst="rect">
            <a:avLst/>
          </a:prstGeom>
          <a:gradFill flip="none" rotWithShape="1">
            <a:gsLst>
              <a:gs pos="0">
                <a:srgbClr val="10253F"/>
              </a:gs>
              <a:gs pos="100000">
                <a:srgbClr val="FFFFFF"/>
              </a:gs>
              <a:gs pos="76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6755480" y="800070"/>
            <a:ext cx="2388520" cy="1019408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0" y="800070"/>
            <a:ext cx="8025719" cy="8021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>
            <a:off x="-1" y="417789"/>
            <a:ext cx="5046119" cy="499262"/>
          </a:xfrm>
          <a:custGeom>
            <a:avLst/>
            <a:gdLst>
              <a:gd name="connsiteX0" fmla="*/ 0 w 2790403"/>
              <a:gd name="connsiteY0" fmla="*/ 0 h 985981"/>
              <a:gd name="connsiteX1" fmla="*/ 300762 w 2790403"/>
              <a:gd name="connsiteY1" fmla="*/ 334231 h 985981"/>
              <a:gd name="connsiteX2" fmla="*/ 868868 w 2790403"/>
              <a:gd name="connsiteY2" fmla="*/ 668462 h 985981"/>
              <a:gd name="connsiteX3" fmla="*/ 1654191 w 2790403"/>
              <a:gd name="connsiteY3" fmla="*/ 835577 h 985981"/>
              <a:gd name="connsiteX4" fmla="*/ 2790403 w 2790403"/>
              <a:gd name="connsiteY4" fmla="*/ 985981 h 98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403" h="985981">
                <a:moveTo>
                  <a:pt x="0" y="0"/>
                </a:moveTo>
                <a:cubicBezTo>
                  <a:pt x="77975" y="111410"/>
                  <a:pt x="155951" y="222821"/>
                  <a:pt x="300762" y="334231"/>
                </a:cubicBezTo>
                <a:cubicBezTo>
                  <a:pt x="445573" y="445641"/>
                  <a:pt x="643296" y="584904"/>
                  <a:pt x="868868" y="668462"/>
                </a:cubicBezTo>
                <a:cubicBezTo>
                  <a:pt x="1094440" y="752020"/>
                  <a:pt x="1333935" y="782657"/>
                  <a:pt x="1654191" y="835577"/>
                </a:cubicBezTo>
                <a:cubicBezTo>
                  <a:pt x="1974447" y="888497"/>
                  <a:pt x="2790403" y="985981"/>
                  <a:pt x="2790403" y="985981"/>
                </a:cubicBezTo>
              </a:path>
            </a:pathLst>
          </a:custGeom>
          <a:noFill/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/>
          <p:cNvSpPr/>
          <p:nvPr/>
        </p:nvSpPr>
        <p:spPr>
          <a:xfrm>
            <a:off x="-1" y="550439"/>
            <a:ext cx="5046119" cy="366612"/>
          </a:xfrm>
          <a:custGeom>
            <a:avLst/>
            <a:gdLst>
              <a:gd name="connsiteX0" fmla="*/ 0 w 2790403"/>
              <a:gd name="connsiteY0" fmla="*/ 0 h 985981"/>
              <a:gd name="connsiteX1" fmla="*/ 300762 w 2790403"/>
              <a:gd name="connsiteY1" fmla="*/ 334231 h 985981"/>
              <a:gd name="connsiteX2" fmla="*/ 868868 w 2790403"/>
              <a:gd name="connsiteY2" fmla="*/ 668462 h 985981"/>
              <a:gd name="connsiteX3" fmla="*/ 1654191 w 2790403"/>
              <a:gd name="connsiteY3" fmla="*/ 835577 h 985981"/>
              <a:gd name="connsiteX4" fmla="*/ 2790403 w 2790403"/>
              <a:gd name="connsiteY4" fmla="*/ 985981 h 98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403" h="985981">
                <a:moveTo>
                  <a:pt x="0" y="0"/>
                </a:moveTo>
                <a:cubicBezTo>
                  <a:pt x="77975" y="111410"/>
                  <a:pt x="155951" y="222821"/>
                  <a:pt x="300762" y="334231"/>
                </a:cubicBezTo>
                <a:cubicBezTo>
                  <a:pt x="445573" y="445641"/>
                  <a:pt x="643296" y="584904"/>
                  <a:pt x="868868" y="668462"/>
                </a:cubicBezTo>
                <a:cubicBezTo>
                  <a:pt x="1094440" y="752020"/>
                  <a:pt x="1333935" y="782657"/>
                  <a:pt x="1654191" y="835577"/>
                </a:cubicBezTo>
                <a:cubicBezTo>
                  <a:pt x="1974447" y="888497"/>
                  <a:pt x="2790403" y="985981"/>
                  <a:pt x="2790403" y="985981"/>
                </a:cubicBezTo>
              </a:path>
            </a:pathLst>
          </a:custGeom>
          <a:noFill/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 18"/>
          <p:cNvSpPr/>
          <p:nvPr/>
        </p:nvSpPr>
        <p:spPr>
          <a:xfrm>
            <a:off x="-1" y="657545"/>
            <a:ext cx="5046119" cy="259506"/>
          </a:xfrm>
          <a:custGeom>
            <a:avLst/>
            <a:gdLst>
              <a:gd name="connsiteX0" fmla="*/ 0 w 2790403"/>
              <a:gd name="connsiteY0" fmla="*/ 0 h 985981"/>
              <a:gd name="connsiteX1" fmla="*/ 300762 w 2790403"/>
              <a:gd name="connsiteY1" fmla="*/ 334231 h 985981"/>
              <a:gd name="connsiteX2" fmla="*/ 868868 w 2790403"/>
              <a:gd name="connsiteY2" fmla="*/ 668462 h 985981"/>
              <a:gd name="connsiteX3" fmla="*/ 1654191 w 2790403"/>
              <a:gd name="connsiteY3" fmla="*/ 835577 h 985981"/>
              <a:gd name="connsiteX4" fmla="*/ 2790403 w 2790403"/>
              <a:gd name="connsiteY4" fmla="*/ 985981 h 98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403" h="985981">
                <a:moveTo>
                  <a:pt x="0" y="0"/>
                </a:moveTo>
                <a:cubicBezTo>
                  <a:pt x="77975" y="111410"/>
                  <a:pt x="155951" y="222821"/>
                  <a:pt x="300762" y="334231"/>
                </a:cubicBezTo>
                <a:cubicBezTo>
                  <a:pt x="445573" y="445641"/>
                  <a:pt x="643296" y="584904"/>
                  <a:pt x="868868" y="668462"/>
                </a:cubicBezTo>
                <a:cubicBezTo>
                  <a:pt x="1094440" y="752020"/>
                  <a:pt x="1333935" y="782657"/>
                  <a:pt x="1654191" y="835577"/>
                </a:cubicBezTo>
                <a:cubicBezTo>
                  <a:pt x="1974447" y="888497"/>
                  <a:pt x="2790403" y="985981"/>
                  <a:pt x="2790403" y="985981"/>
                </a:cubicBezTo>
              </a:path>
            </a:pathLst>
          </a:custGeom>
          <a:noFill/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52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Macintosh PowerPoint</Application>
  <PresentationFormat>Présentation à l'écran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Gaétan</dc:creator>
  <cp:lastModifiedBy>Gaétan</cp:lastModifiedBy>
  <cp:revision>6</cp:revision>
  <dcterms:created xsi:type="dcterms:W3CDTF">2016-10-17T13:21:39Z</dcterms:created>
  <dcterms:modified xsi:type="dcterms:W3CDTF">2016-10-17T14:29:15Z</dcterms:modified>
</cp:coreProperties>
</file>