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E3544-1138-4DB4-9318-BB5A54021E5A}" v="10" dt="2022-07-02T08:04:33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CF2E-94FE-38AE-E54F-33C245D5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DE83C-5F39-25AD-379B-FE4F7D8C6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568B9-75A5-9776-99F9-807B6232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FF6B-B622-BDD9-85B0-381191D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259C-00B6-C034-B12A-656F97CB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27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0418-EA7E-2281-2B9E-03CB194D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A346D-C499-E6FA-64F9-D14BDE324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FE92-0B2F-F4AE-0D98-BE718E50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553D-F826-7668-8006-76FA209C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4E6E-DD67-8ECB-3B84-DF234D2F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264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84812-1CFC-BE0A-45DE-8D02FBB03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EAFD6-8FCC-8983-BD95-48878A2E4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1FA3-DE65-7B05-2BC1-F3F611C3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6F9E-392A-A261-6960-A44A473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8227-5F08-2857-1310-591AB17C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66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92C5-136E-D85F-0805-1BD302F3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1772-AB61-0F72-5D20-5370601E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BDED-FC2F-6F91-E3DF-C4329714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CADF-B97A-39D0-8B2B-763C16D2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EA88-33F6-4C45-82B1-06E2EA1D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2661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F04D-7C61-F757-6773-5587280D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54302-C0C0-A6A0-3CD9-A079D8091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2ED8-49C7-E120-FA71-D8D3976F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13D1-5BFB-2997-0A5C-ED1BA4F1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A00F-B246-6012-CBAC-A31DB393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163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626A-7C01-B682-28DB-4D51EDA1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F91E-F781-533D-340D-87BCC5A9A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0A773-F7DC-A1AC-6F08-CBDCEDD63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4517B-2228-4361-0404-F8207DC6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BCEB2-FA05-093B-17EA-98FB1EAC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6214D-3BF1-2651-F80A-DE22D06B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539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7AF6-33B3-59A2-C172-E6BBDFD3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0F29-C598-9EA7-F32A-4418F652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C9800-5C17-90BD-EBBD-D7241F41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5B0EA-0F48-3C0F-CA39-2EBA59669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81A4C-4D00-C833-E22C-F0F9532DE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3D067-6992-8D85-50C3-76A79F6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F279C-6662-BA3D-CF95-B27352C2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0DF84-460F-918C-C83A-C788672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7119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36B1-3D28-DEBA-FE6C-74FE6D0D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A2667-124D-29CE-90EA-36E46192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4A0EF-3049-C5D8-FA47-3FDD6409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E4CF7-6863-CCED-8D17-2FAA9322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31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91C31-3148-EB69-ADE4-3D5EBBD5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4BCB6-D89A-4C7C-ADB7-90911EF7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020A9-FDF3-7D40-7363-90AF43E0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5637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22E3-E881-6B3F-483F-68342861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AF8A-9EAA-07B0-901F-F2C9816F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1E48E-1211-9B8B-78FE-A9B49A1D9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C275-8214-3339-9879-B9CAC07A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4977-64AF-8969-D18B-38526CBA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9769E-7235-78C1-EDFA-A4D50D1C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092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4878-A750-D191-9670-657DD982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E2993-A6D2-1972-6156-90811605B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AEE47-B1F2-91EE-B4C0-93E872F9B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DB78E-8075-B14F-7CC9-ECBF29EB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84CD-E517-53F9-104A-5B952B8B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796DA-9E62-D5DB-048B-6B513B45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4422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2E059-0924-B0C2-0602-2EB173BF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0D72E-14F6-D0B1-212D-AED055F09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5EB9-4BBC-C4AC-0EE5-D9F98A6EE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F9B9-3526-4D01-A0FF-4FDCC715BD2B}" type="datetimeFigureOut">
              <a:rPr lang="en-HK" smtClean="0"/>
              <a:t>11/7/2022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A0F6-AA47-3786-2A81-ADA033B82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BF62-B66D-B552-771C-FAE524943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E745D-C91E-45D4-AD2F-BE0579EB542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807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A790-A696-2C79-8CF1-E5CD4C14C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013"/>
            <a:ext cx="9144000" cy="1077912"/>
          </a:xfrm>
        </p:spPr>
        <p:txBody>
          <a:bodyPr/>
          <a:lstStyle/>
          <a:p>
            <a:r>
              <a:rPr lang="en-US" dirty="0"/>
              <a:t>Stepper holder for shutter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ACF41-8D74-CF3D-6984-00DAE328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60" y="1813420"/>
            <a:ext cx="7849280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62EA-CC24-4FF4-4210-899D8E19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80" y="113200"/>
            <a:ext cx="10515600" cy="576854"/>
          </a:xfrm>
        </p:spPr>
        <p:txBody>
          <a:bodyPr>
            <a:normAutofit fontScale="90000"/>
          </a:bodyPr>
          <a:lstStyle/>
          <a:p>
            <a:r>
              <a:rPr lang="en-US" dirty="0"/>
              <a:t>Stepper dimension 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50D42-F6CC-1502-5A4F-88F871DB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1" y="1690688"/>
            <a:ext cx="7500224" cy="42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6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1075-6D56-4808-E459-C466230E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05" y="82807"/>
            <a:ext cx="10515600" cy="640101"/>
          </a:xfrm>
        </p:spPr>
        <p:txBody>
          <a:bodyPr>
            <a:normAutofit fontScale="90000"/>
          </a:bodyPr>
          <a:lstStyle/>
          <a:p>
            <a:r>
              <a:rPr lang="en-US" dirty="0"/>
              <a:t>Stepper mount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D82E3-5DD5-C0D3-D7DB-7AF5010D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936" y="1245717"/>
            <a:ext cx="2498786" cy="2423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515E3-A4C5-3144-719C-FC987C31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12" y="1245717"/>
            <a:ext cx="2598345" cy="2324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2F9ECA-E97D-3C3A-9462-329447E9D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566" y="4194935"/>
            <a:ext cx="5447110" cy="2230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0BD876-44FE-A8E9-6B67-C01E109C4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33" y="1547927"/>
            <a:ext cx="2588713" cy="2230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D5D395-CAFF-BE49-9818-2383F8608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873" y="1345051"/>
            <a:ext cx="2491956" cy="23243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C785FB-47B0-C06B-DC0E-CD8E676F7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8806" y="4396590"/>
            <a:ext cx="2566637" cy="212264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D29B88-866B-8789-4C6A-C7A4268861DF}"/>
              </a:ext>
            </a:extLst>
          </p:cNvPr>
          <p:cNvCxnSpPr/>
          <p:nvPr/>
        </p:nvCxnSpPr>
        <p:spPr>
          <a:xfrm flipV="1">
            <a:off x="1502229" y="3669352"/>
            <a:ext cx="0" cy="883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124F50-D8F2-C22F-91BE-CF7BF788DACA}"/>
              </a:ext>
            </a:extLst>
          </p:cNvPr>
          <p:cNvCxnSpPr>
            <a:cxnSpLocks/>
          </p:cNvCxnSpPr>
          <p:nvPr/>
        </p:nvCxnSpPr>
        <p:spPr>
          <a:xfrm flipV="1">
            <a:off x="1906556" y="3570018"/>
            <a:ext cx="1713722" cy="983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526880-8A71-F9B1-5697-EB5284F939B5}"/>
              </a:ext>
            </a:extLst>
          </p:cNvPr>
          <p:cNvCxnSpPr>
            <a:cxnSpLocks/>
          </p:cNvCxnSpPr>
          <p:nvPr/>
        </p:nvCxnSpPr>
        <p:spPr>
          <a:xfrm flipV="1">
            <a:off x="3149993" y="3570018"/>
            <a:ext cx="3420683" cy="804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B543F-04DE-1DA9-F34A-21A1A567C96D}"/>
              </a:ext>
            </a:extLst>
          </p:cNvPr>
          <p:cNvCxnSpPr>
            <a:cxnSpLocks/>
          </p:cNvCxnSpPr>
          <p:nvPr/>
        </p:nvCxnSpPr>
        <p:spPr>
          <a:xfrm flipV="1">
            <a:off x="3937983" y="3429000"/>
            <a:ext cx="5411290" cy="11243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38656D-F89D-42CA-81F2-62E9BFF2E1B9}"/>
              </a:ext>
            </a:extLst>
          </p:cNvPr>
          <p:cNvCxnSpPr>
            <a:cxnSpLocks/>
          </p:cNvCxnSpPr>
          <p:nvPr/>
        </p:nvCxnSpPr>
        <p:spPr>
          <a:xfrm flipV="1">
            <a:off x="6096000" y="3421135"/>
            <a:ext cx="3253273" cy="1132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C6CD7186-E436-DBA5-3BED-FDE54EB7AF67}"/>
              </a:ext>
            </a:extLst>
          </p:cNvPr>
          <p:cNvSpPr txBox="1">
            <a:spLocks/>
          </p:cNvSpPr>
          <p:nvPr/>
        </p:nvSpPr>
        <p:spPr>
          <a:xfrm>
            <a:off x="9700043" y="4647291"/>
            <a:ext cx="2491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M2.5 UNF Screw</a:t>
            </a:r>
            <a:endParaRPr lang="en-HK" dirty="0"/>
          </a:p>
          <a:p>
            <a:r>
              <a:rPr lang="en-HK" dirty="0"/>
              <a:t>Position must be exactly the same as in the file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51A857-F6DE-FA0D-89B9-B2AE5D620574}"/>
              </a:ext>
            </a:extLst>
          </p:cNvPr>
          <p:cNvCxnSpPr>
            <a:cxnSpLocks/>
          </p:cNvCxnSpPr>
          <p:nvPr/>
        </p:nvCxnSpPr>
        <p:spPr>
          <a:xfrm>
            <a:off x="8314533" y="4972764"/>
            <a:ext cx="13850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657300-61A5-553D-C9BB-B1DEFB16E468}"/>
              </a:ext>
            </a:extLst>
          </p:cNvPr>
          <p:cNvSpPr txBox="1"/>
          <p:nvPr/>
        </p:nvSpPr>
        <p:spPr>
          <a:xfrm>
            <a:off x="4411047" y="621210"/>
            <a:ext cx="193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M2.5 UNF Screw</a:t>
            </a:r>
            <a:endParaRPr lang="en-HK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9C43F4-993E-115E-DB8F-E05D51DD2019}"/>
              </a:ext>
            </a:extLst>
          </p:cNvPr>
          <p:cNvCxnSpPr>
            <a:cxnSpLocks/>
          </p:cNvCxnSpPr>
          <p:nvPr/>
        </p:nvCxnSpPr>
        <p:spPr>
          <a:xfrm flipV="1">
            <a:off x="3937983" y="950787"/>
            <a:ext cx="1063225" cy="932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F9A3C4-A7FD-66F1-42B6-91AFB8BD22F5}"/>
              </a:ext>
            </a:extLst>
          </p:cNvPr>
          <p:cNvSpPr txBox="1"/>
          <p:nvPr/>
        </p:nvSpPr>
        <p:spPr>
          <a:xfrm>
            <a:off x="8832873" y="272814"/>
            <a:ext cx="2387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material should be rigid plastic/other similar alternative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9086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DF56-C73E-187A-EC31-62B5BAF9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7" y="206166"/>
            <a:ext cx="10515600" cy="575377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Addition: Place for limit switch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0F11E-9647-4565-5186-978A8A5F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4" y="1346683"/>
            <a:ext cx="2118544" cy="349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C628F-FE88-5F6C-0A44-B54B03F2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93" y="1346683"/>
            <a:ext cx="2222185" cy="3497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DAD42-81CC-AC65-EBE4-235FF026742E}"/>
              </a:ext>
            </a:extLst>
          </p:cNvPr>
          <p:cNvSpPr txBox="1"/>
          <p:nvPr/>
        </p:nvSpPr>
        <p:spPr>
          <a:xfrm>
            <a:off x="5962650" y="293370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Thickness 5mm</a:t>
            </a:r>
            <a:endParaRPr lang="en-HK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FC38F9-ED12-5640-258E-69EE75F3A05B}"/>
              </a:ext>
            </a:extLst>
          </p:cNvPr>
          <p:cNvCxnSpPr>
            <a:endCxn id="8" idx="1"/>
          </p:cNvCxnSpPr>
          <p:nvPr/>
        </p:nvCxnSpPr>
        <p:spPr>
          <a:xfrm>
            <a:off x="4533900" y="3009900"/>
            <a:ext cx="1428750" cy="10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91EFD96-E407-04CC-FC0E-AA6F6D4AC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555" y="3669417"/>
            <a:ext cx="1188823" cy="14403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A6B605-8F4B-6112-78C4-0DA30CFE4D9C}"/>
              </a:ext>
            </a:extLst>
          </p:cNvPr>
          <p:cNvSpPr txBox="1"/>
          <p:nvPr/>
        </p:nvSpPr>
        <p:spPr>
          <a:xfrm>
            <a:off x="8787104" y="531308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limit switch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33FFE-8361-C816-3963-4C3AA9E37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272" y="3366430"/>
            <a:ext cx="1556511" cy="1743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3F52A6-D14E-3D3B-A3ED-711D23F65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272" y="5313080"/>
            <a:ext cx="2126164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E4E8-5367-4125-A1D2-43E1990A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93" y="206504"/>
            <a:ext cx="10515600" cy="726557"/>
          </a:xfrm>
        </p:spPr>
        <p:txBody>
          <a:bodyPr/>
          <a:lstStyle/>
          <a:p>
            <a:r>
              <a:rPr lang="en-US" dirty="0"/>
              <a:t>MgO(100) </a:t>
            </a:r>
            <a:r>
              <a:rPr lang="en-US"/>
              <a:t>substrate preparation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5379-2B08-8CFD-4A77-55D29A8F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93" y="1063690"/>
            <a:ext cx="11066107" cy="5113273"/>
          </a:xfrm>
        </p:spPr>
        <p:txBody>
          <a:bodyPr/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8470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AF5E9F3EB3E04A97BF8E2AFAEFF25D" ma:contentTypeVersion="14" ma:contentTypeDescription="Create a new document." ma:contentTypeScope="" ma:versionID="aebb01e63e5e65997f3c8e6f0f8eb552">
  <xsd:schema xmlns:xsd="http://www.w3.org/2001/XMLSchema" xmlns:xs="http://www.w3.org/2001/XMLSchema" xmlns:p="http://schemas.microsoft.com/office/2006/metadata/properties" xmlns:ns3="480640b5-ef61-4239-96f4-676dea20e654" xmlns:ns4="c706fa9d-1a9c-4e9c-89b0-475fc664765c" targetNamespace="http://schemas.microsoft.com/office/2006/metadata/properties" ma:root="true" ma:fieldsID="116b091967bf4a17843d80e002ce2507" ns3:_="" ns4:_="">
    <xsd:import namespace="480640b5-ef61-4239-96f4-676dea20e654"/>
    <xsd:import namespace="c706fa9d-1a9c-4e9c-89b0-475fc66476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0640b5-ef61-4239-96f4-676dea20e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6fa9d-1a9c-4e9c-89b0-475fc664765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23DF09-2621-479D-A46A-72C36D81478C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80640b5-ef61-4239-96f4-676dea20e654"/>
    <ds:schemaRef ds:uri="http://schemas.microsoft.com/office/2006/metadata/properties"/>
    <ds:schemaRef ds:uri="http://schemas.microsoft.com/office/infopath/2007/PartnerControls"/>
    <ds:schemaRef ds:uri="c706fa9d-1a9c-4e9c-89b0-475fc664765c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AE40686-13D7-4208-8943-59F2F67E5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0640b5-ef61-4239-96f4-676dea20e654"/>
    <ds:schemaRef ds:uri="c706fa9d-1a9c-4e9c-89b0-475fc66476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16712A-2563-4299-B329-417E06F155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7666</TotalTime>
  <Words>50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Stepper holder for shutter</vt:lpstr>
      <vt:lpstr>Stepper dimension </vt:lpstr>
      <vt:lpstr>Stepper mount</vt:lpstr>
      <vt:lpstr>Addition: Place for limit switch</vt:lpstr>
      <vt:lpstr>MgO(100) substrate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Stepper holder for shutter</dc:title>
  <dc:creator>WILWIN .</dc:creator>
  <cp:lastModifiedBy>WILWIN .</cp:lastModifiedBy>
  <cp:revision>10</cp:revision>
  <dcterms:created xsi:type="dcterms:W3CDTF">2022-07-01T05:27:22Z</dcterms:created>
  <dcterms:modified xsi:type="dcterms:W3CDTF">2022-07-13T12:00:05Z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0x010100B9AF5E9F3EB3E04A97BF8E2AFAEFF25D</vt:lpwstr>
  </property>
</Properties>
</file>