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11"/>
  </p:notesMasterIdLst>
  <p:sldIdLst>
    <p:sldId id="265" r:id="rId2"/>
    <p:sldId id="266" r:id="rId3"/>
    <p:sldId id="268" r:id="rId4"/>
    <p:sldId id="267" r:id="rId5"/>
    <p:sldId id="272" r:id="rId6"/>
    <p:sldId id="269" r:id="rId7"/>
    <p:sldId id="271" r:id="rId8"/>
    <p:sldId id="262" r:id="rId9"/>
    <p:sldId id="270" r:id="rId10"/>
  </p:sldIdLst>
  <p:sldSz cx="9144000" cy="5143500" type="screen16x9"/>
  <p:notesSz cx="6858000" cy="9144000"/>
  <p:embeddedFontLst>
    <p:embeddedFont>
      <p:font typeface="Cooper Black" panose="0208090404030B020404" pitchFamily="18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292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38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LaunchCode_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2388" y="1135851"/>
            <a:ext cx="6839224" cy="1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ts val="4200"/>
              <a:buNone/>
              <a:defRPr sz="4200"/>
            </a:lvl2pPr>
            <a:lvl3pPr lvl="2" rtl="0">
              <a:spcBef>
                <a:spcPts val="0"/>
              </a:spcBef>
              <a:buSzPts val="4200"/>
              <a:buNone/>
              <a:defRPr sz="4200"/>
            </a:lvl3pPr>
            <a:lvl4pPr lvl="3" rtl="0">
              <a:spcBef>
                <a:spcPts val="0"/>
              </a:spcBef>
              <a:buSzPts val="4200"/>
              <a:buNone/>
              <a:defRPr sz="4200"/>
            </a:lvl4pPr>
            <a:lvl5pPr lvl="4" rtl="0">
              <a:spcBef>
                <a:spcPts val="0"/>
              </a:spcBef>
              <a:buSzPts val="4200"/>
              <a:buNone/>
              <a:defRPr sz="4200"/>
            </a:lvl5pPr>
            <a:lvl6pPr lvl="5" rtl="0">
              <a:spcBef>
                <a:spcPts val="0"/>
              </a:spcBef>
              <a:buSzPts val="4200"/>
              <a:buNone/>
              <a:defRPr sz="4200"/>
            </a:lvl6pPr>
            <a:lvl7pPr lvl="6" rtl="0">
              <a:spcBef>
                <a:spcPts val="0"/>
              </a:spcBef>
              <a:buSzPts val="4200"/>
              <a:buNone/>
              <a:defRPr sz="4200"/>
            </a:lvl7pPr>
            <a:lvl8pPr lvl="7" rtl="0">
              <a:spcBef>
                <a:spcPts val="0"/>
              </a:spcBef>
              <a:buSzPts val="4200"/>
              <a:buNone/>
              <a:defRPr sz="4200"/>
            </a:lvl8pPr>
            <a:lvl9pPr lvl="8" rtl="0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pic>
        <p:nvPicPr>
          <p:cNvPr id="12" name="Shape 12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rgbClr val="354A5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5B93CE"/>
              </a:buClr>
              <a:buSzPts val="3200"/>
              <a:buNone/>
              <a:defRPr>
                <a:solidFill>
                  <a:srgbClr val="5B93CE"/>
                </a:solidFill>
              </a:defRPr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23" name="Shape 23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rgbClr val="354A5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7" name="Shape 27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33" name="Shape 33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36" name="Shape 36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354A5F"/>
              </a:buClr>
              <a:buSzPts val="4200"/>
              <a:buNone/>
              <a:defRPr sz="4200">
                <a:solidFill>
                  <a:srgbClr val="354A5F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7899"/>
              </a:buClr>
              <a:buSzPts val="2100"/>
              <a:buNone/>
              <a:defRPr sz="2100">
                <a:solidFill>
                  <a:srgbClr val="54789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CCCCCC"/>
              </a:buClr>
              <a:buSzPts val="1800"/>
              <a:buChar char="●"/>
              <a:defRPr>
                <a:solidFill>
                  <a:srgbClr val="CCCCCC"/>
                </a:solidFill>
              </a:defRPr>
            </a:lvl1pPr>
            <a:lvl2pPr lvl="1">
              <a:spcBef>
                <a:spcPts val="0"/>
              </a:spcBef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2pPr>
            <a:lvl3pPr lvl="2">
              <a:spcBef>
                <a:spcPts val="0"/>
              </a:spcBef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3pPr>
            <a:lvl4pPr lvl="3">
              <a:spcBef>
                <a:spcPts val="0"/>
              </a:spcBef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4pPr>
            <a:lvl5pPr lvl="4">
              <a:spcBef>
                <a:spcPts val="0"/>
              </a:spcBef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5pPr>
            <a:lvl6pPr lvl="5">
              <a:spcBef>
                <a:spcPts val="0"/>
              </a:spcBef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6pPr>
            <a:lvl7pPr lvl="6">
              <a:spcBef>
                <a:spcPts val="0"/>
              </a:spcBef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7pPr>
            <a:lvl8pPr lvl="7">
              <a:spcBef>
                <a:spcPts val="0"/>
              </a:spcBef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8pPr>
            <a:lvl9pPr lvl="8">
              <a:spcBef>
                <a:spcPts val="0"/>
              </a:spcBef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pic>
        <p:nvPicPr>
          <p:cNvPr id="43" name="Shape 43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354A5F"/>
              </a:buClr>
              <a:buSzPts val="12000"/>
              <a:buNone/>
              <a:defRPr sz="12000">
                <a:solidFill>
                  <a:srgbClr val="354A5F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547899"/>
              </a:buClr>
              <a:buSzPts val="1800"/>
              <a:buChar char="●"/>
              <a:defRPr>
                <a:solidFill>
                  <a:srgbClr val="547899"/>
                </a:solidFill>
              </a:defRPr>
            </a:lvl1pPr>
            <a:lvl2pPr lvl="1" algn="ctr">
              <a:spcBef>
                <a:spcPts val="0"/>
              </a:spcBef>
              <a:buClr>
                <a:srgbClr val="547899"/>
              </a:buClr>
              <a:buSzPts val="1400"/>
              <a:buChar char="○"/>
              <a:defRPr>
                <a:solidFill>
                  <a:srgbClr val="547899"/>
                </a:solidFill>
              </a:defRPr>
            </a:lvl2pPr>
            <a:lvl3pPr lvl="2" algn="ctr">
              <a:spcBef>
                <a:spcPts val="0"/>
              </a:spcBef>
              <a:buClr>
                <a:srgbClr val="547899"/>
              </a:buClr>
              <a:buSzPts val="1400"/>
              <a:buChar char="■"/>
              <a:defRPr>
                <a:solidFill>
                  <a:srgbClr val="547899"/>
                </a:solidFill>
              </a:defRPr>
            </a:lvl3pPr>
            <a:lvl4pPr lvl="3" algn="ctr">
              <a:spcBef>
                <a:spcPts val="0"/>
              </a:spcBef>
              <a:buClr>
                <a:srgbClr val="547899"/>
              </a:buClr>
              <a:buSzPts val="1400"/>
              <a:buChar char="●"/>
              <a:defRPr>
                <a:solidFill>
                  <a:srgbClr val="547899"/>
                </a:solidFill>
              </a:defRPr>
            </a:lvl4pPr>
            <a:lvl5pPr lvl="4" algn="ctr">
              <a:spcBef>
                <a:spcPts val="0"/>
              </a:spcBef>
              <a:buClr>
                <a:srgbClr val="547899"/>
              </a:buClr>
              <a:buSzPts val="1400"/>
              <a:buChar char="○"/>
              <a:defRPr>
                <a:solidFill>
                  <a:srgbClr val="547899"/>
                </a:solidFill>
              </a:defRPr>
            </a:lvl5pPr>
            <a:lvl6pPr lvl="5" algn="ctr">
              <a:spcBef>
                <a:spcPts val="0"/>
              </a:spcBef>
              <a:buClr>
                <a:srgbClr val="547899"/>
              </a:buClr>
              <a:buSzPts val="1400"/>
              <a:buChar char="■"/>
              <a:defRPr>
                <a:solidFill>
                  <a:srgbClr val="547899"/>
                </a:solidFill>
              </a:defRPr>
            </a:lvl6pPr>
            <a:lvl7pPr lvl="6" algn="ctr">
              <a:spcBef>
                <a:spcPts val="0"/>
              </a:spcBef>
              <a:buClr>
                <a:srgbClr val="547899"/>
              </a:buClr>
              <a:buSzPts val="1400"/>
              <a:buChar char="●"/>
              <a:defRPr>
                <a:solidFill>
                  <a:srgbClr val="547899"/>
                </a:solidFill>
              </a:defRPr>
            </a:lvl7pPr>
            <a:lvl8pPr lvl="7" algn="ctr">
              <a:spcBef>
                <a:spcPts val="0"/>
              </a:spcBef>
              <a:buClr>
                <a:srgbClr val="547899"/>
              </a:buClr>
              <a:buSzPts val="1400"/>
              <a:buChar char="○"/>
              <a:defRPr>
                <a:solidFill>
                  <a:srgbClr val="547899"/>
                </a:solidFill>
              </a:defRPr>
            </a:lvl8pPr>
            <a:lvl9pPr lvl="8" algn="ctr">
              <a:spcBef>
                <a:spcPts val="0"/>
              </a:spcBef>
              <a:buClr>
                <a:srgbClr val="547899"/>
              </a:buClr>
              <a:buSzPts val="1400"/>
              <a:buChar char="■"/>
              <a:defRPr>
                <a:solidFill>
                  <a:srgbClr val="547899"/>
                </a:solidFill>
              </a:defRPr>
            </a:lvl9pPr>
          </a:lstStyle>
          <a:p>
            <a:endParaRPr/>
          </a:p>
        </p:txBody>
      </p:sp>
      <p:pic>
        <p:nvPicPr>
          <p:cNvPr id="47" name="Shape 47" descr="LaunchCode_rocketline_gra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203" y="4508951"/>
            <a:ext cx="504574" cy="5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354A5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5B93CE"/>
              </a:buClr>
              <a:buSzPts val="3200"/>
              <a:buFont typeface="Montserrat"/>
              <a:buNone/>
              <a:defRPr sz="3200" b="1">
                <a:solidFill>
                  <a:srgbClr val="5B93C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vo"/>
              <a:buChar char="●"/>
              <a:defRPr sz="18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○"/>
              <a:defRPr u="sng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■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●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○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■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●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○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vo"/>
              <a:buChar char="■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FC95AF-E72B-4F6E-AD93-56F45ACE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1" y="171340"/>
            <a:ext cx="8784573" cy="478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8968C0-41FB-419D-BA2E-0F7EBD645338}"/>
              </a:ext>
            </a:extLst>
          </p:cNvPr>
          <p:cNvSpPr/>
          <p:nvPr/>
        </p:nvSpPr>
        <p:spPr>
          <a:xfrm>
            <a:off x="1646542" y="1804878"/>
            <a:ext cx="5457825" cy="1124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7D50E-059D-47F0-A94B-00FC5F0269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2682" y="1820485"/>
            <a:ext cx="8072438" cy="112406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</a:schemeClr>
                </a:solidFill>
              </a:rPr>
              <a:t>HEROPEDIA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50B0D-A879-452F-A28D-EBB8BB70C083}"/>
              </a:ext>
            </a:extLst>
          </p:cNvPr>
          <p:cNvSpPr/>
          <p:nvPr/>
        </p:nvSpPr>
        <p:spPr>
          <a:xfrm>
            <a:off x="3178148" y="3171826"/>
            <a:ext cx="2781488" cy="11240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10D2F-2594-489A-9508-1B3B672BF06E}"/>
              </a:ext>
            </a:extLst>
          </p:cNvPr>
          <p:cNvSpPr txBox="1"/>
          <p:nvPr/>
        </p:nvSpPr>
        <p:spPr>
          <a:xfrm>
            <a:off x="2857441" y="3292519"/>
            <a:ext cx="326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WILY  MAYO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https://github.com/WilyMayo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F4B0C8-5309-4F63-86C2-B084E605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80" y="3746606"/>
            <a:ext cx="280131" cy="2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7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F158921-3426-42A8-869C-0188287DC28B}"/>
              </a:ext>
            </a:extLst>
          </p:cNvPr>
          <p:cNvSpPr/>
          <p:nvPr/>
        </p:nvSpPr>
        <p:spPr>
          <a:xfrm>
            <a:off x="400050" y="185738"/>
            <a:ext cx="4264820" cy="2386011"/>
          </a:xfrm>
          <a:prstGeom prst="cloudCallout">
            <a:avLst>
              <a:gd name="adj1" fmla="val -32700"/>
              <a:gd name="adj2" fmla="val 87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Neutral face with no fill">
            <a:extLst>
              <a:ext uri="{FF2B5EF4-FFF2-40B4-BE49-F238E27FC236}">
                <a16:creationId xmlns:a16="http://schemas.microsoft.com/office/drawing/2014/main" id="{5AB4522D-07AC-4797-89B7-62C5698F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06" y="3486248"/>
            <a:ext cx="1257201" cy="125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68086-D16E-4A84-81A7-67325B5A3551}"/>
              </a:ext>
            </a:extLst>
          </p:cNvPr>
          <p:cNvSpPr txBox="1"/>
          <p:nvPr/>
        </p:nvSpPr>
        <p:spPr>
          <a:xfrm>
            <a:off x="1092994" y="504646"/>
            <a:ext cx="293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Have you ever watch a super hero movie or show and wondered, I wonder how he got his powers?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0F061-DA28-4FC0-A230-643F08C8156E}"/>
              </a:ext>
            </a:extLst>
          </p:cNvPr>
          <p:cNvSpPr/>
          <p:nvPr/>
        </p:nvSpPr>
        <p:spPr>
          <a:xfrm>
            <a:off x="3479006" y="2571749"/>
            <a:ext cx="4622007" cy="1909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This is where I found myself thinking. So, I decided create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Heropedia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a web application where you can quickly look up a hero, learn about their background story, and how they gained their powers.  </a:t>
            </a:r>
          </a:p>
        </p:txBody>
      </p:sp>
    </p:spTree>
    <p:extLst>
      <p:ext uri="{BB962C8B-B14F-4D97-AF65-F5344CB8AC3E}">
        <p14:creationId xmlns:p14="http://schemas.microsoft.com/office/powerpoint/2010/main" val="275450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FF1EBF-44C8-4FD7-98FB-A64689F1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68981">
            <a:off x="5576510" y="237389"/>
            <a:ext cx="3339754" cy="251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391921-1196-46AF-B99E-4710C8094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72527">
            <a:off x="-71827" y="2557308"/>
            <a:ext cx="4277099" cy="2409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3EC24-3010-418B-BB75-62580DFC5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9818">
            <a:off x="4124734" y="2226378"/>
            <a:ext cx="4731773" cy="2661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29D22-15F1-4FBD-A074-0C3BE7996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3245">
            <a:off x="130035" y="224426"/>
            <a:ext cx="4673416" cy="2772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EFFF3B-0AD1-48C3-9ED8-16CCB4996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381" y="354249"/>
            <a:ext cx="3017677" cy="168989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CD4098-C099-4C0B-A624-635C02658AAB}"/>
              </a:ext>
            </a:extLst>
          </p:cNvPr>
          <p:cNvSpPr/>
          <p:nvPr/>
        </p:nvSpPr>
        <p:spPr>
          <a:xfrm>
            <a:off x="1353127" y="1073493"/>
            <a:ext cx="4776103" cy="3144876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C68CF-46AB-442F-99DF-89A260ADE3E7}"/>
              </a:ext>
            </a:extLst>
          </p:cNvPr>
          <p:cNvSpPr txBox="1"/>
          <p:nvPr/>
        </p:nvSpPr>
        <p:spPr>
          <a:xfrm>
            <a:off x="1783265" y="1406111"/>
            <a:ext cx="42037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Being a fan of comic book heroes, I always find myself wanting to know more about them. I think many people would benefit from this app and how simple it is to use.  With a click you can move from one category to another and easily search for a character...  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6720" y="4700922"/>
            <a:ext cx="1172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0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A5F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67EF-F2EA-4B96-9371-F4FB54B611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B93CE"/>
          </a:solidFill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B0D0D-1CD2-43F8-BBC8-9438C6E9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5B93CE"/>
          </a:solidFill>
          <a:ln>
            <a:noFill/>
          </a:ln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Users can  login or register and have their own profile.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Users can browse through the search library and find their favorite heroes.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The main page allows the users to choose from 3 main brands of hero  comics.   </a:t>
            </a:r>
          </a:p>
        </p:txBody>
      </p:sp>
      <p:pic>
        <p:nvPicPr>
          <p:cNvPr id="4" name="Picture 3" descr="Login_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336" y="0"/>
            <a:ext cx="4180330" cy="2139422"/>
          </a:xfrm>
          <a:prstGeom prst="rect">
            <a:avLst/>
          </a:prstGeom>
        </p:spPr>
      </p:pic>
      <p:pic>
        <p:nvPicPr>
          <p:cNvPr id="5" name="Picture 4" descr="search_p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327" y="1768994"/>
            <a:ext cx="4286160" cy="207138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358523" y="1345645"/>
            <a:ext cx="4339077" cy="544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80119" y="2267940"/>
            <a:ext cx="1375805" cy="120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Main_pa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546" y="2774448"/>
            <a:ext cx="2626405" cy="224053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768892" y="3598466"/>
            <a:ext cx="5677085" cy="17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11425" y="3333873"/>
            <a:ext cx="1390924" cy="385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41663" y="3742102"/>
            <a:ext cx="1421161" cy="438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DBB759-2D6C-4E4A-94B6-521890A8621F}"/>
              </a:ext>
            </a:extLst>
          </p:cNvPr>
          <p:cNvSpPr/>
          <p:nvPr/>
        </p:nvSpPr>
        <p:spPr>
          <a:xfrm>
            <a:off x="695184" y="470887"/>
            <a:ext cx="5670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Montserrat"/>
                <a:sym typeface="Montserrat"/>
              </a:rPr>
              <a:t>SQL Server</a:t>
            </a:r>
            <a:r>
              <a:rPr lang="en" sz="4800" b="1" dirty="0">
                <a:solidFill>
                  <a:schemeClr val="bg2"/>
                </a:solidFill>
                <a:latin typeface="Montserrat"/>
                <a:sym typeface="Montserrat"/>
              </a:rPr>
              <a:t>Database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0B972-B690-408A-9DE8-E141B275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73" y="547735"/>
            <a:ext cx="1616033" cy="754149"/>
          </a:xfrm>
          <a:prstGeom prst="rect">
            <a:avLst/>
          </a:prstGeom>
        </p:spPr>
      </p:pic>
      <p:sp>
        <p:nvSpPr>
          <p:cNvPr id="7" name="Shape 84">
            <a:extLst>
              <a:ext uri="{FF2B5EF4-FFF2-40B4-BE49-F238E27FC236}">
                <a16:creationId xmlns:a16="http://schemas.microsoft.com/office/drawing/2014/main" id="{FA8BB207-DDBD-44A5-A0D1-CF2904909636}"/>
              </a:ext>
            </a:extLst>
          </p:cNvPr>
          <p:cNvSpPr txBox="1">
            <a:spLocks/>
          </p:cNvSpPr>
          <p:nvPr/>
        </p:nvSpPr>
        <p:spPr>
          <a:xfrm>
            <a:off x="695184" y="1472501"/>
            <a:ext cx="8222100" cy="11119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I’m using SQL Server Database and the built-in  .NET Framework Data Provider for MySQL to connect my data to my tables. </a:t>
            </a:r>
            <a:r>
              <a:rPr lang="en" sz="1600" dirty="0"/>
              <a:t>The d</a:t>
            </a:r>
            <a:r>
              <a:rPr lang="en-US" sz="1600" dirty="0"/>
              <a:t>database will hold three tables for the username , password, address and date of birth. This way you can quickly monitor age groups, locations, and give each user a induvial id. For query propose.   </a:t>
            </a:r>
            <a:endParaRPr lang="e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CCD3FC-06D6-4AEB-ABC4-EB3796FFB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51" y="2584474"/>
            <a:ext cx="3098983" cy="2293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563AA-3167-4C8D-A608-A973A1592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765" y="2571750"/>
            <a:ext cx="4888584" cy="26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0969" y="898341"/>
            <a:ext cx="3198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4000" dirty="0">
                <a:latin typeface="Cooper Black"/>
                <a:cs typeface="Cooper Black"/>
              </a:rPr>
              <a:t>Technology</a:t>
            </a:r>
            <a:endParaRPr lang="en-US" sz="4000" dirty="0">
              <a:latin typeface="Cooper Black"/>
              <a:cs typeface="Coope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8744" y="199453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sz="2000" dirty="0"/>
              <a:t>C# with Visual studio 2017</a:t>
            </a:r>
            <a:endParaRPr lang="en" sz="2000" dirty="0"/>
          </a:p>
          <a:p>
            <a:pPr marL="457200" lvl="0" indent="-342900">
              <a:buSzPts val="1800"/>
              <a:buChar char="●"/>
            </a:pPr>
            <a:r>
              <a:rPr lang="en-US" sz="2000" dirty="0"/>
              <a:t>ASP.NET </a:t>
            </a:r>
            <a:r>
              <a:rPr lang="en" sz="2000" dirty="0"/>
              <a:t>Framework</a:t>
            </a:r>
          </a:p>
          <a:p>
            <a:pPr marL="457200" lvl="0" indent="-342900">
              <a:buSzPts val="1800"/>
              <a:buChar char="●"/>
            </a:pPr>
            <a:r>
              <a:rPr lang="en-US" sz="2000" dirty="0"/>
              <a:t>Bootstrap </a:t>
            </a:r>
            <a:endParaRPr lang="en" sz="2000" dirty="0"/>
          </a:p>
          <a:p>
            <a:pPr marL="457200" lvl="0" indent="-342900">
              <a:buSzPts val="1800"/>
              <a:buChar char="●"/>
            </a:pPr>
            <a:r>
              <a:rPr lang="en-US" sz="2000" dirty="0"/>
              <a:t>Adobe DX</a:t>
            </a:r>
            <a:endParaRPr lang="en" sz="2000" dirty="0"/>
          </a:p>
        </p:txBody>
      </p:sp>
      <p:pic>
        <p:nvPicPr>
          <p:cNvPr id="7" name="Picture 6" descr="visual-studi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15" y="2001016"/>
            <a:ext cx="529155" cy="401863"/>
          </a:xfrm>
          <a:prstGeom prst="rect">
            <a:avLst/>
          </a:prstGeom>
        </p:spPr>
      </p:pic>
      <p:pic>
        <p:nvPicPr>
          <p:cNvPr id="8" name="Picture 7" descr="bootstrap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75" y="2698847"/>
            <a:ext cx="259867" cy="259867"/>
          </a:xfrm>
          <a:prstGeom prst="rect">
            <a:avLst/>
          </a:prstGeom>
        </p:spPr>
      </p:pic>
      <p:pic>
        <p:nvPicPr>
          <p:cNvPr id="9" name="Picture 8" descr="adobe_logo_X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44" y="3039040"/>
            <a:ext cx="626640" cy="2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2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0"/>
          <p:cNvSpPr txBox="1">
            <a:spLocks/>
          </p:cNvSpPr>
          <p:nvPr/>
        </p:nvSpPr>
        <p:spPr>
          <a:xfrm>
            <a:off x="471900" y="738725"/>
            <a:ext cx="8222100" cy="132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4400" dirty="0">
                <a:latin typeface="Cooper Black"/>
                <a:cs typeface="Cooper Black"/>
              </a:rPr>
              <a:t>What I Learned?</a:t>
            </a:r>
          </a:p>
        </p:txBody>
      </p:sp>
      <p:sp>
        <p:nvSpPr>
          <p:cNvPr id="5" name="Shape 101"/>
          <p:cNvSpPr txBox="1">
            <a:spLocks/>
          </p:cNvSpPr>
          <p:nvPr/>
        </p:nvSpPr>
        <p:spPr>
          <a:xfrm>
            <a:off x="471900" y="2226650"/>
            <a:ext cx="8222100" cy="24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buSzPts val="1800"/>
              <a:buFontTx/>
              <a:buChar char="●"/>
            </a:pPr>
            <a:r>
              <a:rPr lang="en-US" sz="1800" dirty="0"/>
              <a:t>Using NuGet Package Manager.</a:t>
            </a:r>
          </a:p>
          <a:p>
            <a:pPr marL="457200" indent="-342900">
              <a:buSzPts val="1800"/>
              <a:buFontTx/>
              <a:buChar char="●"/>
            </a:pPr>
            <a:r>
              <a:rPr lang="en-US" sz="1800" dirty="0"/>
              <a:t>ASP.NET core authentications</a:t>
            </a:r>
          </a:p>
          <a:p>
            <a:pPr marL="457200" indent="-342900">
              <a:buSzPts val="1800"/>
              <a:buFontTx/>
              <a:buChar char="●"/>
            </a:pPr>
            <a:r>
              <a:rPr lang="en-US" sz="1800" dirty="0"/>
              <a:t>Some HTML and CSS</a:t>
            </a:r>
          </a:p>
          <a:p>
            <a:pPr marL="457200" indent="-342900">
              <a:buSzPts val="1800"/>
              <a:buFontTx/>
              <a:buChar char="●"/>
            </a:pPr>
            <a:r>
              <a:rPr lang="en-US" sz="1800" dirty="0"/>
              <a:t>Lots of useful keyboard shortcuts</a:t>
            </a:r>
          </a:p>
          <a:p>
            <a:pPr marL="457200" indent="-342900">
              <a:buSzPts val="1800"/>
              <a:buFontTx/>
              <a:buChar char="●"/>
            </a:pPr>
            <a:endParaRPr lang="en-US" sz="1800" dirty="0"/>
          </a:p>
          <a:p>
            <a:pPr marL="457200" indent="-342900">
              <a:buSzPts val="1800"/>
              <a:buFontTx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2859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6"/>
          <p:cNvSpPr txBox="1">
            <a:spLocks/>
          </p:cNvSpPr>
          <p:nvPr/>
        </p:nvSpPr>
        <p:spPr>
          <a:xfrm>
            <a:off x="471900" y="738725"/>
            <a:ext cx="8222100" cy="132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5400" dirty="0">
                <a:latin typeface="Cooper Black"/>
                <a:cs typeface="Cooper Black"/>
              </a:rPr>
              <a:t>What’s Next</a:t>
            </a:r>
            <a:r>
              <a:rPr lang="en-US" sz="5400" dirty="0">
                <a:latin typeface="Cooper Black"/>
                <a:cs typeface="Cooper Black"/>
              </a:rPr>
              <a:t>?</a:t>
            </a:r>
            <a:endParaRPr lang="en" sz="5400" dirty="0">
              <a:latin typeface="Cooper Black"/>
              <a:cs typeface="Cooper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6859" y="2472055"/>
            <a:ext cx="393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Continue working on my app and improve it as much as possible.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 want to continue learn more C# and the </a:t>
            </a:r>
            <a:r>
              <a:rPr lang="en-US" dirty="0" err="1"/>
              <a:t>.net</a:t>
            </a:r>
            <a:r>
              <a:rPr lang="en-US" dirty="0"/>
              <a:t> framework. The more I learn, the  more I find it pretty incredible.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Another goal of mine is to also learn Java using MOCCS courses or other online sources. </a:t>
            </a:r>
          </a:p>
        </p:txBody>
      </p:sp>
    </p:spTree>
    <p:extLst>
      <p:ext uri="{BB962C8B-B14F-4D97-AF65-F5344CB8AC3E}">
        <p14:creationId xmlns:p14="http://schemas.microsoft.com/office/powerpoint/2010/main" val="59391620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336</Words>
  <Application>Microsoft Office PowerPoint</Application>
  <PresentationFormat>On-screen Show (16:9)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Cooper Black</vt:lpstr>
      <vt:lpstr>Arvo</vt:lpstr>
      <vt:lpstr>Montserrat</vt:lpstr>
      <vt:lpstr>Roboto</vt:lpstr>
      <vt:lpstr>Arial</vt:lpstr>
      <vt:lpstr>Material</vt:lpstr>
      <vt:lpstr>HEROPEDIA</vt:lpstr>
      <vt:lpstr>PowerPoint Presentation</vt:lpstr>
      <vt:lpstr>PowerPoint Presentation</vt:lpstr>
      <vt:lpstr>Features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Anna Hexter</dc:creator>
  <cp:lastModifiedBy>Wily Mayo</cp:lastModifiedBy>
  <cp:revision>38</cp:revision>
  <dcterms:modified xsi:type="dcterms:W3CDTF">2019-03-05T23:16:43Z</dcterms:modified>
</cp:coreProperties>
</file>