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EA3C8D-8E5C-449E-B21B-F38A48BE92B5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DD3E-684F-4661-94D3-045DC426AE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7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12192000" cy="4358005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7838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509963"/>
            <a:ext cx="9144000" cy="848042"/>
          </a:xfrm>
        </p:spPr>
        <p:txBody>
          <a:bodyPr>
            <a:normAutofit/>
          </a:bodyPr>
          <a:lstStyle>
            <a:lvl1pPr marL="0" indent="0" algn="ctr">
              <a:buNone/>
              <a:defRPr sz="4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B579DA-F6CC-46DA-8DF4-B76DFEA4D20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87" y="5245279"/>
            <a:ext cx="3677213" cy="93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66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0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02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353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8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274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5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217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27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00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/>
              <a:t>12-10-2022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6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NL"/>
              <a:t>12-10-2022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8CC7D3-07D1-4B90-854E-4D655A6C9A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88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ccl.northwestern.edu/netlog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cl.northwestern.edu/netlogo/docs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7838"/>
            <a:ext cx="9144000" cy="2387600"/>
          </a:xfrm>
        </p:spPr>
        <p:txBody>
          <a:bodyPr/>
          <a:lstStyle/>
          <a:p>
            <a:pPr marL="0" lvl="0" indent="0">
              <a:buNone/>
            </a:pPr>
            <a:r>
              <a:rPr lang="nl-NL" dirty="0"/>
              <a:t>Practical 1</a:t>
            </a:r>
            <a:r>
              <a:rPr lang="nl-NL"/>
              <a:t>: PLACEHOLDER SLIDED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26838"/>
            <a:ext cx="9144000" cy="848042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dirty="0"/>
              <a:t>02-09-2023</a:t>
            </a:r>
            <a:endParaRPr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C25834-7E1F-5C31-49F8-20DF81D9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dirty="0"/>
              <a:t>Practical</a:t>
            </a:r>
            <a:r>
              <a:rPr dirty="0"/>
              <a:t>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nl-NL" b="1" dirty="0"/>
              <a:t>Practical 1: </a:t>
            </a:r>
            <a:r>
              <a:rPr lang="nl-NL" b="1" dirty="0" err="1"/>
              <a:t>Introduction</a:t>
            </a:r>
            <a:r>
              <a:rPr lang="nl-NL" b="1" dirty="0"/>
              <a:t> </a:t>
            </a:r>
            <a:r>
              <a:rPr lang="nl-NL" b="1" dirty="0" err="1"/>
              <a:t>to</a:t>
            </a:r>
            <a:r>
              <a:rPr lang="nl-NL" b="1" dirty="0"/>
              <a:t> </a:t>
            </a:r>
            <a:r>
              <a:rPr lang="nl-NL" b="1" dirty="0" err="1"/>
              <a:t>Netlogo</a:t>
            </a:r>
            <a:endParaRPr b="1" dirty="0"/>
          </a:p>
          <a:p>
            <a:pPr lvl="0"/>
            <a:r>
              <a:rPr lang="nl-NL" dirty="0"/>
              <a:t>Practical 2: Quiz &amp;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Netlogo</a:t>
            </a:r>
            <a:endParaRPr lang="nl-NL" dirty="0"/>
          </a:p>
          <a:p>
            <a:pPr lvl="0"/>
            <a:r>
              <a:rPr lang="nl-NL" dirty="0"/>
              <a:t>Practical 3: </a:t>
            </a:r>
            <a:r>
              <a:rPr lang="nl-NL" dirty="0" err="1"/>
              <a:t>Example</a:t>
            </a:r>
            <a:r>
              <a:rPr lang="nl-NL" dirty="0"/>
              <a:t> </a:t>
            </a:r>
            <a:r>
              <a:rPr lang="nl-NL" dirty="0" err="1"/>
              <a:t>group</a:t>
            </a:r>
            <a:r>
              <a:rPr lang="nl-NL" dirty="0"/>
              <a:t> project &amp;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Netlogo</a:t>
            </a:r>
            <a:endParaRPr lang="nl-NL" dirty="0"/>
          </a:p>
          <a:p>
            <a:pPr lvl="0"/>
            <a:r>
              <a:rPr lang="nl-NL" dirty="0"/>
              <a:t>Practical 4: Quiz &amp;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Netlogo</a:t>
            </a:r>
            <a:endParaRPr lang="nl-NL" dirty="0"/>
          </a:p>
          <a:p>
            <a:pPr lvl="0"/>
            <a:r>
              <a:rPr lang="nl-NL" dirty="0"/>
              <a:t>Practical 5: Group </a:t>
            </a:r>
            <a:r>
              <a:rPr lang="nl-NL" dirty="0" err="1"/>
              <a:t>projects</a:t>
            </a:r>
            <a:r>
              <a:rPr lang="nl-NL" dirty="0"/>
              <a:t> &amp; </a:t>
            </a:r>
            <a:r>
              <a:rPr lang="nl-NL"/>
              <a:t>small quiz</a:t>
            </a:r>
            <a:endParaRPr lang="nl-NL" dirty="0"/>
          </a:p>
          <a:p>
            <a:pPr lvl="0"/>
            <a:r>
              <a:rPr lang="nl-NL" dirty="0"/>
              <a:t>Practical 6: </a:t>
            </a:r>
            <a:r>
              <a:rPr lang="nl-NL" dirty="0" err="1"/>
              <a:t>Questions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&amp; </a:t>
            </a:r>
            <a:r>
              <a:rPr lang="nl-NL" dirty="0" err="1"/>
              <a:t>practice</a:t>
            </a:r>
            <a:r>
              <a:rPr lang="nl-NL" dirty="0"/>
              <a:t> </a:t>
            </a:r>
            <a:r>
              <a:rPr lang="nl-NL" dirty="0" err="1"/>
              <a:t>exam</a:t>
            </a:r>
            <a:r>
              <a:rPr lang="nl-NL" dirty="0"/>
              <a:t> </a:t>
            </a:r>
            <a:r>
              <a:rPr lang="nl-NL" dirty="0" err="1"/>
              <a:t>questions</a:t>
            </a:r>
            <a:endParaRPr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87A96-2B34-15D9-DD9D-B5314638F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02-09-2023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7F1EE-C28F-E38C-A58B-8567098A0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dirty="0" err="1"/>
              <a:t>Downloading</a:t>
            </a:r>
            <a:r>
              <a:rPr lang="nl-NL" dirty="0"/>
              <a:t> </a:t>
            </a:r>
            <a:r>
              <a:rPr lang="nl-NL" dirty="0" err="1"/>
              <a:t>Netlogo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>
                <a:hlinkClick r:id="rId2"/>
              </a:rPr>
              <a:t>NetLogo Home Page (northwestern.edu)</a:t>
            </a:r>
            <a:endParaRPr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8D2E-E790-4BCB-339A-271255C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02-09-2023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A3240-3D6A-DAF0-B7D2-B8D63489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dirty="0" err="1"/>
              <a:t>Tutorials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hlinkClick r:id="rId2"/>
              </a:rPr>
              <a:t>NetLogo 6.3.0 User Manual (northwestern.edu)</a:t>
            </a:r>
            <a:endParaRPr lang="en-US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98D2E-E790-4BCB-339A-271255C6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02-09-2023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BA3240-3D6A-DAF0-B7D2-B8D63489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40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86950-76F1-4018-F4D8-9E0E49A2C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Any</a:t>
            </a:r>
            <a:r>
              <a:rPr lang="nl-NL" dirty="0"/>
              <a:t> </a:t>
            </a:r>
            <a:r>
              <a:rPr lang="nl-NL" dirty="0" err="1"/>
              <a:t>questions</a:t>
            </a:r>
            <a:r>
              <a:rPr lang="nl-NL" dirty="0"/>
              <a:t>?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9577F-1368-E341-B824-8124F45F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C6DA-9C0E-6466-F104-8384F3626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NL" dirty="0"/>
              <a:t>02-09-2023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0CAAA1-8145-6D88-820E-A8C86AA4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8CC7D3-07D1-4B90-854E-4D655A6C9AB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191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86324ce6-6d68-4e17-940d-8648f10e3d1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1221</TotalTime>
  <Words>90</Words>
  <Application>Microsoft Office PowerPoint</Application>
  <PresentationFormat>Widescreen</PresentationFormat>
  <Paragraphs>23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Practical 1: PLACEHOLDER SLIDED</vt:lpstr>
      <vt:lpstr>Practical Outline</vt:lpstr>
      <vt:lpstr>Downloading Netlogo</vt:lpstr>
      <vt:lpstr>Tutorials</vt:lpstr>
      <vt:lpstr>Any questions? 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Tilburg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6 - Components of Agent-Based Models</dc:title>
  <dc:creator>Travis J. Wiltshire, Ph.D.</dc:creator>
  <cp:keywords/>
  <cp:lastModifiedBy>Wim Pouw</cp:lastModifiedBy>
  <cp:revision>8</cp:revision>
  <dcterms:created xsi:type="dcterms:W3CDTF">2022-10-12T09:11:39Z</dcterms:created>
  <dcterms:modified xsi:type="dcterms:W3CDTF">2025-07-03T12:58:02Z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12-10-2022</vt:lpwstr>
  </property>
  <property fmtid="{D5CDD505-2E9C-101B-9397-08002B2CF9AE}" pid="3" name="output">
    <vt:lpwstr/>
  </property>
  <property fmtid="{D5CDD505-2E9C-101B-9397-08002B2CF9AE}" pid="4" name="MSIP_Label_b29f4804-9ab0-4527-a877-f7a87100f5fc_Enabled">
    <vt:lpwstr>true</vt:lpwstr>
  </property>
  <property fmtid="{D5CDD505-2E9C-101B-9397-08002B2CF9AE}" pid="5" name="MSIP_Label_b29f4804-9ab0-4527-a877-f7a87100f5fc_SetDate">
    <vt:lpwstr>2025-07-03T12:57:46Z</vt:lpwstr>
  </property>
  <property fmtid="{D5CDD505-2E9C-101B-9397-08002B2CF9AE}" pid="6" name="MSIP_Label_b29f4804-9ab0-4527-a877-f7a87100f5fc_Method">
    <vt:lpwstr>Standard</vt:lpwstr>
  </property>
  <property fmtid="{D5CDD505-2E9C-101B-9397-08002B2CF9AE}" pid="7" name="MSIP_Label_b29f4804-9ab0-4527-a877-f7a87100f5fc_Name">
    <vt:lpwstr>General</vt:lpwstr>
  </property>
  <property fmtid="{D5CDD505-2E9C-101B-9397-08002B2CF9AE}" pid="8" name="MSIP_Label_b29f4804-9ab0-4527-a877-f7a87100f5fc_SiteId">
    <vt:lpwstr>7a5561df-6599-4898-8a20-cce41db3b44f</vt:lpwstr>
  </property>
  <property fmtid="{D5CDD505-2E9C-101B-9397-08002B2CF9AE}" pid="9" name="MSIP_Label_b29f4804-9ab0-4527-a877-f7a87100f5fc_ActionId">
    <vt:lpwstr>293587a0-ebc6-446a-93bd-bf6e1ee53293</vt:lpwstr>
  </property>
  <property fmtid="{D5CDD505-2E9C-101B-9397-08002B2CF9AE}" pid="10" name="MSIP_Label_b29f4804-9ab0-4527-a877-f7a87100f5fc_ContentBits">
    <vt:lpwstr>0</vt:lpwstr>
  </property>
  <property fmtid="{D5CDD505-2E9C-101B-9397-08002B2CF9AE}" pid="11" name="MSIP_Label_b29f4804-9ab0-4527-a877-f7a87100f5fc_Tag">
    <vt:lpwstr>10, 3, 0, 1</vt:lpwstr>
  </property>
</Properties>
</file>