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1" r:id="rId3"/>
    <p:sldId id="263" r:id="rId4"/>
    <p:sldId id="265" r:id="rId5"/>
    <p:sldId id="267" r:id="rId6"/>
    <p:sldId id="270" r:id="rId7"/>
    <p:sldId id="272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9DCDC-9FF6-0F4E-F039-C4B4DD6FD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E6D61E-B4D7-0CE9-A773-1D79E50B8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0AB05-F49E-3A51-82CB-D3CE46B8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8B9DFA-7548-D424-8CC2-F9062E36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8BE0D-F137-E6C7-90A6-57D3A37A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435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D1E52-6AE1-9DB0-CB8F-7E0CD4CA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D388AC-BDB3-ECFB-5F1D-CEDDC040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4CCA1-590A-9F9C-DB04-FC4F3509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7557C-081C-FCAF-C463-E735B629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0EE13-CCDE-C32F-BFE6-698E0F0A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613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6C0D72-E16D-E2EA-E96C-3C4728F8A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D67938-CC1B-09A4-C2CB-0BE32EA5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F9C91-3B68-A003-1407-E8EB2EE9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2CAF3-C434-2D2E-A954-C3E118B5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18FF3-3EA1-A54E-7E75-115FA95A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32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77772-78DC-738C-80B9-37263D9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9F3C5-2589-0F7D-18AF-FC21137E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1E87B-0B8F-1D58-F14A-5A103E60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8E2B4-CADC-36CB-B9BB-AD282635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610DF-4E7A-172B-F5A3-4424EFAF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750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1E90C-F4FB-748D-E5D8-6CB964DD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893A-0452-D9B5-3C0D-6B3887C2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0005EC-F907-A29A-EFBF-8A1D8BA0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0F4AC-2656-57D3-B11C-6932D4E8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5C093-FE43-BCB2-317A-61D431C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83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9031-A63E-43D8-9370-801AD8EC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802724-C330-D2A5-226E-9A7C4433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103875-1A0A-7944-C8EF-58CD3962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2B2AE-8071-BE00-01DB-B6235884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C04944-8C8C-AE06-3E09-E0C07228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AB3F3E-B906-18BD-1A7D-B5008B44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55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E15D7-2AB0-D9CA-E238-1AEDBCAD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1D9A50-A8AC-0F5C-03E2-653760F2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0EF81-EF74-271A-D990-E06218BFF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33B4F9-37A0-1519-E963-D064AF58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9A3F-67D5-BCAA-3B57-E2A411A48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6681F0-E1B2-1D00-66D0-AEBDB291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884BE8-5006-5981-37C0-AC550C92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BE5787-5B9C-3137-099E-C6EF6477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95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3966A-B84F-DC19-D255-04479CB0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7D14A8-AA75-AD4F-0E9B-B36BE1D7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D05CA9-EB06-D7C3-C952-50D59010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CEBD-4741-41A9-47A8-3088671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344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F8D988-B520-56A3-E667-5497E2E7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4B2D45-E176-961F-9878-038D032B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E39001-8B6C-4E20-B37F-44518E36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538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50E1D-DCB1-F34E-16B0-44555315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46506-8896-7FEC-F3FA-02E598F9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1FCA94-3767-94C1-04F7-8C569DE1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99661-FB69-1FFC-27DC-643F55E4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6058F-EE86-D356-B3CD-7C75CDA5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6C23AC-397E-A264-9F94-8CA93063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45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C5003-67A1-BABB-207F-6E7195B8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4C0BCC-0FFE-329A-F4FC-85BEAB79E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D964F2-7EEE-D098-A1BD-814A4213C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6DE76-548B-449C-D3E9-600CF7A2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48293-87EE-46A0-FC65-A1613FD6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30E48C-C2EE-DE7A-5474-30511661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34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5C5DBC-7214-7DBB-572B-95E50389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A2F0E-5856-1988-7622-3E51852A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13385-DA0D-B8AC-C606-DA02A4754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7029E0-26A8-B960-3302-8CAAD46F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6D9D0-FBF4-8277-D172-31E317DF7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26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E2F2D-1FB6-4712-B487-04D87202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2B165-8748-64B9-E3B0-EE9BCA5B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AT" sz="4800" dirty="0"/>
          </a:p>
          <a:p>
            <a:pPr marL="0" indent="0" algn="ctr">
              <a:buNone/>
            </a:pPr>
            <a:endParaRPr lang="de-AT" sz="4800" dirty="0"/>
          </a:p>
          <a:p>
            <a:pPr marL="0" indent="0" algn="ctr">
              <a:buNone/>
            </a:pPr>
            <a:r>
              <a:rPr lang="de-AT" sz="4800" dirty="0"/>
              <a:t>Gruppe</a:t>
            </a:r>
            <a:r>
              <a:rPr lang="de-AT" sz="4800"/>
              <a:t>: Ecke</a:t>
            </a:r>
            <a:endParaRPr lang="de-AT" sz="4800" dirty="0"/>
          </a:p>
        </p:txBody>
      </p:sp>
    </p:spTree>
    <p:extLst>
      <p:ext uri="{BB962C8B-B14F-4D97-AF65-F5344CB8AC3E}">
        <p14:creationId xmlns:p14="http://schemas.microsoft.com/office/powerpoint/2010/main" val="273275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Rand nicht auf gleicher Seite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Wie viele Möglichkeiten gibt es für das nächste Kreuz?</a:t>
            </a:r>
            <a:endParaRPr lang="de-AT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A7E0A9-6013-9921-44C7-8425BA36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927" y="1286654"/>
            <a:ext cx="2101372" cy="2086468"/>
          </a:xfrm>
          <a:prstGeom prst="rect">
            <a:avLst/>
          </a:prstGeom>
        </p:spPr>
      </p:pic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E50FF0C4-E387-8706-3FC2-61AC19E902B7}"/>
              </a:ext>
            </a:extLst>
          </p:cNvPr>
          <p:cNvSpPr/>
          <p:nvPr/>
        </p:nvSpPr>
        <p:spPr>
          <a:xfrm>
            <a:off x="10165986" y="2661647"/>
            <a:ext cx="291710" cy="36932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484083FE-E24C-C331-894E-91FC2C38BBC4}"/>
              </a:ext>
            </a:extLst>
          </p:cNvPr>
          <p:cNvSpPr/>
          <p:nvPr/>
        </p:nvSpPr>
        <p:spPr>
          <a:xfrm>
            <a:off x="9598554" y="1739500"/>
            <a:ext cx="188323" cy="1722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605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Bisher: 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lvl="3"/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r>
              <a:rPr lang="de-AT" sz="1400" dirty="0"/>
              <a:t>Tipp: Spielt alle Möglichkeiten durch!</a:t>
            </a:r>
          </a:p>
          <a:p>
            <a:endParaRPr lang="de-AT" sz="1400" dirty="0"/>
          </a:p>
          <a:p>
            <a:r>
              <a:rPr lang="de-AT" dirty="0"/>
              <a:t>Wo muss ich mein Kreuz setzen?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417195-B6DE-8E37-2AB6-5E74767A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825625"/>
            <a:ext cx="1933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9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Mitte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Wie viele Möglichkeiten gibt es für das nächste Kreuz?</a:t>
            </a:r>
          </a:p>
          <a:p>
            <a:pPr lvl="1"/>
            <a:r>
              <a:rPr lang="de-AT" sz="1400" dirty="0"/>
              <a:t>Tipp: Probiere es mit einem Eddingstift!</a:t>
            </a:r>
          </a:p>
          <a:p>
            <a:endParaRPr lang="de-AT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A7E0A9-6013-9921-44C7-8425BA36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927" y="1286654"/>
            <a:ext cx="2101372" cy="2086468"/>
          </a:xfrm>
          <a:prstGeom prst="rect">
            <a:avLst/>
          </a:prstGeom>
        </p:spPr>
      </p:pic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E50FF0C4-E387-8706-3FC2-61AC19E902B7}"/>
              </a:ext>
            </a:extLst>
          </p:cNvPr>
          <p:cNvSpPr/>
          <p:nvPr/>
        </p:nvSpPr>
        <p:spPr>
          <a:xfrm>
            <a:off x="10165986" y="2661647"/>
            <a:ext cx="291710" cy="36932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484083FE-E24C-C331-894E-91FC2C38BBC4}"/>
              </a:ext>
            </a:extLst>
          </p:cNvPr>
          <p:cNvSpPr/>
          <p:nvPr/>
        </p:nvSpPr>
        <p:spPr>
          <a:xfrm>
            <a:off x="9589029" y="2243763"/>
            <a:ext cx="188323" cy="1722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812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Bisher: 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lvl="3"/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pPr lvl="1"/>
            <a:r>
              <a:rPr lang="de-AT" sz="1400" dirty="0"/>
              <a:t>Tipp: Spielt alle Möglichkeiten durch!</a:t>
            </a:r>
          </a:p>
          <a:p>
            <a:endParaRPr lang="de-AT" sz="1400" dirty="0"/>
          </a:p>
          <a:p>
            <a:r>
              <a:rPr lang="de-AT" dirty="0"/>
              <a:t>Was muss Gegner beachten?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AA1635-FB71-C9F7-5694-574E89D2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690688"/>
            <a:ext cx="22764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9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092AD-59BC-42D1-A73F-411E7080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8C64A-C84B-4C98-8082-77BE52CC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Wer kann starten?</a:t>
            </a:r>
          </a:p>
          <a:p>
            <a:endParaRPr lang="de-AT" dirty="0"/>
          </a:p>
          <a:p>
            <a:r>
              <a:rPr lang="de-AT" dirty="0"/>
              <a:t>Wie viele Möglichkeiten zu starten?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530B056-D0AB-4DA1-8127-15007DB45D62}"/>
              </a:ext>
            </a:extLst>
          </p:cNvPr>
          <p:cNvCxnSpPr/>
          <p:nvPr/>
        </p:nvCxnSpPr>
        <p:spPr>
          <a:xfrm>
            <a:off x="1610686" y="4110606"/>
            <a:ext cx="0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50CAB3-B48A-415A-85A9-11E64442DF6F}"/>
              </a:ext>
            </a:extLst>
          </p:cNvPr>
          <p:cNvCxnSpPr/>
          <p:nvPr/>
        </p:nvCxnSpPr>
        <p:spPr>
          <a:xfrm>
            <a:off x="1964422" y="4110606"/>
            <a:ext cx="0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894AE4-F0ED-49A8-BC3F-FEF2B57B3FE1}"/>
              </a:ext>
            </a:extLst>
          </p:cNvPr>
          <p:cNvCxnSpPr>
            <a:cxnSpLocks/>
          </p:cNvCxnSpPr>
          <p:nvPr/>
        </p:nvCxnSpPr>
        <p:spPr>
          <a:xfrm flipH="1">
            <a:off x="1360415" y="4397230"/>
            <a:ext cx="93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AEE1AF7-6814-4768-B600-774879AD806D}"/>
              </a:ext>
            </a:extLst>
          </p:cNvPr>
          <p:cNvCxnSpPr>
            <a:cxnSpLocks/>
          </p:cNvCxnSpPr>
          <p:nvPr/>
        </p:nvCxnSpPr>
        <p:spPr>
          <a:xfrm flipH="1">
            <a:off x="1360415" y="4734188"/>
            <a:ext cx="93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87532EE8-8CBB-46FC-AFB7-A63AEDA8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19" y="3863305"/>
            <a:ext cx="1343025" cy="1333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1C0C179-107C-41A4-B2BA-56A4FCAB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76" y="3863305"/>
            <a:ext cx="1343025" cy="13335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B139D80-D5C6-4C4A-BF68-8173194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76" y="5217319"/>
            <a:ext cx="1343025" cy="13335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B01D078-8FF5-445A-B3A6-4FF97C4A1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85" y="3863305"/>
            <a:ext cx="1343025" cy="1333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0DCC965-823E-4443-97F9-C36EA1ED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27" y="5196805"/>
            <a:ext cx="1343025" cy="1333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9426473-0B29-4886-983F-0EF1BB49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78" y="5196805"/>
            <a:ext cx="1343025" cy="1333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205D0D82-1C4E-4828-A68C-DD7F7ABC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12" y="5159375"/>
            <a:ext cx="1343025" cy="1333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6EFEEF1-359D-4167-8967-17801048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467" y="3883819"/>
            <a:ext cx="1343025" cy="13335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7D33B261-55B5-402C-A65A-3CFBD43B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25" y="5217319"/>
            <a:ext cx="1343025" cy="13335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BB64018-5409-45FC-A9E6-795742CD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620" y="3863305"/>
            <a:ext cx="1343025" cy="13335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B91D333-7D31-4985-9A12-C7A09E92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934" y="5221601"/>
            <a:ext cx="1343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4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81E1C-1C26-4EF6-BBC7-39D28AA2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39B59-2FD9-49A0-84F8-A548F3A3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Wir starten in der Ecke.</a:t>
            </a:r>
          </a:p>
          <a:p>
            <a:r>
              <a:rPr lang="de-AT" dirty="0"/>
              <a:t>Welche Möglichkeiten hat der Gegner?</a:t>
            </a:r>
          </a:p>
          <a:p>
            <a:pPr lvl="1"/>
            <a:r>
              <a:rPr lang="de-AT" sz="1400" dirty="0"/>
              <a:t>Tipp: Zeichne mit einem Eddingstift!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16C995-4BB6-494E-9E61-B5889343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9" y="3176544"/>
            <a:ext cx="1343025" cy="133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AB6269B-45B7-45B4-BE1E-8FD95D6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6" y="3176544"/>
            <a:ext cx="1343025" cy="133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F3A7E9-383E-4AAF-BC27-F6CF1B2F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63" y="3176544"/>
            <a:ext cx="1343025" cy="13335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207722-0B00-4EB7-84DC-A22350B0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40" y="3176544"/>
            <a:ext cx="1343025" cy="1333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DAB788A-6B5C-4E6D-B8DC-8578E399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771" y="3176544"/>
            <a:ext cx="1343025" cy="1333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171778-6631-4729-A954-DEB76C08E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402" y="3176544"/>
            <a:ext cx="1343025" cy="1333500"/>
          </a:xfrm>
          <a:prstGeom prst="rect">
            <a:avLst/>
          </a:prstGeom>
        </p:spPr>
      </p:pic>
      <p:sp>
        <p:nvSpPr>
          <p:cNvPr id="16" name="Multiplikationszeichen 15">
            <a:extLst>
              <a:ext uri="{FF2B5EF4-FFF2-40B4-BE49-F238E27FC236}">
                <a16:creationId xmlns:a16="http://schemas.microsoft.com/office/drawing/2014/main" id="{60F715C8-1E7D-409C-B2E8-EB3619E04473}"/>
              </a:ext>
            </a:extLst>
          </p:cNvPr>
          <p:cNvSpPr/>
          <p:nvPr/>
        </p:nvSpPr>
        <p:spPr>
          <a:xfrm>
            <a:off x="1631973" y="4100922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F18D4A19-82A2-41B4-84EE-6A411087BEC6}"/>
              </a:ext>
            </a:extLst>
          </p:cNvPr>
          <p:cNvSpPr/>
          <p:nvPr/>
        </p:nvSpPr>
        <p:spPr>
          <a:xfrm>
            <a:off x="3070000" y="4100922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E81C0F7F-2D39-41BC-99EE-203A0F824465}"/>
              </a:ext>
            </a:extLst>
          </p:cNvPr>
          <p:cNvSpPr/>
          <p:nvPr/>
        </p:nvSpPr>
        <p:spPr>
          <a:xfrm>
            <a:off x="4507531" y="4086327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8CB8D423-7C42-4344-BB6F-4110E128BFE1}"/>
              </a:ext>
            </a:extLst>
          </p:cNvPr>
          <p:cNvSpPr/>
          <p:nvPr/>
        </p:nvSpPr>
        <p:spPr>
          <a:xfrm>
            <a:off x="5993363" y="4086327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Multiplikationszeichen 19">
            <a:extLst>
              <a:ext uri="{FF2B5EF4-FFF2-40B4-BE49-F238E27FC236}">
                <a16:creationId xmlns:a16="http://schemas.microsoft.com/office/drawing/2014/main" id="{3ADBC1E4-40ED-40F8-B2CC-69C2EA88995A}"/>
              </a:ext>
            </a:extLst>
          </p:cNvPr>
          <p:cNvSpPr/>
          <p:nvPr/>
        </p:nvSpPr>
        <p:spPr>
          <a:xfrm>
            <a:off x="7679708" y="4082011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Multiplikationszeichen 20">
            <a:extLst>
              <a:ext uri="{FF2B5EF4-FFF2-40B4-BE49-F238E27FC236}">
                <a16:creationId xmlns:a16="http://schemas.microsoft.com/office/drawing/2014/main" id="{47561127-8B15-427B-8554-668CB4570FD8}"/>
              </a:ext>
            </a:extLst>
          </p:cNvPr>
          <p:cNvSpPr/>
          <p:nvPr/>
        </p:nvSpPr>
        <p:spPr>
          <a:xfrm>
            <a:off x="9299641" y="4100922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A32FCF-5302-8F4A-6DB8-0E8D8FD7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0" y="4510044"/>
            <a:ext cx="9105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Ecke auf gleicher Reihe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Wie viele Möglichkeiten gibt es für das nächste Kreuz?</a:t>
            </a:r>
            <a:endParaRPr lang="de-AT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502ECE-F28B-633D-1F83-B8CAA6BC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101" y="1094882"/>
            <a:ext cx="2780155" cy="2760437"/>
          </a:xfrm>
          <a:prstGeom prst="rect">
            <a:avLst/>
          </a:prstGeom>
        </p:spPr>
      </p:pic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0153DCC7-9BDF-45D1-2E93-1952472AA581}"/>
              </a:ext>
            </a:extLst>
          </p:cNvPr>
          <p:cNvSpPr/>
          <p:nvPr/>
        </p:nvSpPr>
        <p:spPr>
          <a:xfrm>
            <a:off x="10432685" y="2955620"/>
            <a:ext cx="505445" cy="4886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0032D42-0A1B-4534-A231-97CCD6820561}"/>
              </a:ext>
            </a:extLst>
          </p:cNvPr>
          <p:cNvSpPr/>
          <p:nvPr/>
        </p:nvSpPr>
        <p:spPr>
          <a:xfrm>
            <a:off x="10555377" y="1707514"/>
            <a:ext cx="260059" cy="2432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2B75BBB-AE78-B391-D4E2-479B9425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8" y="4624388"/>
            <a:ext cx="1931858" cy="16875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A5D40F1-D392-E37C-321B-69D19BC6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986" y="4643758"/>
            <a:ext cx="1931858" cy="16875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A721BD0-FAE7-7134-E77A-7F24DB46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328" y="4663128"/>
            <a:ext cx="1931858" cy="168751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E3B82C8-A935-C7B3-5DC9-0BAC0DA2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22" y="4643758"/>
            <a:ext cx="1931858" cy="168751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530699D-66F4-3709-AFDA-B374AA61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564" y="4663128"/>
            <a:ext cx="1931858" cy="168751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FDAA61E-5EDE-FD52-F90D-84FFD8F6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3" y="4624388"/>
            <a:ext cx="1931858" cy="16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Bisher: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r>
              <a:rPr lang="de-AT" sz="1600" dirty="0"/>
              <a:t>Tipp: Spielt alle … (Meilenstein 3.1) Möglichkeiten durch!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9EADAB-2F97-ADBB-663F-03ADF115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08" y="1690688"/>
            <a:ext cx="1931858" cy="16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0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Rand auf gleicher Seite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Wie viele Möglichkeiten gibt es für das nächste Kreuz?</a:t>
            </a:r>
            <a:endParaRPr lang="de-AT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A7E0A9-6013-9921-44C7-8425BA36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927" y="1286654"/>
            <a:ext cx="2101372" cy="2086468"/>
          </a:xfrm>
          <a:prstGeom prst="rect">
            <a:avLst/>
          </a:prstGeom>
        </p:spPr>
      </p:pic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E50FF0C4-E387-8706-3FC2-61AC19E902B7}"/>
              </a:ext>
            </a:extLst>
          </p:cNvPr>
          <p:cNvSpPr/>
          <p:nvPr/>
        </p:nvSpPr>
        <p:spPr>
          <a:xfrm>
            <a:off x="10165986" y="2661647"/>
            <a:ext cx="291710" cy="36932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484083FE-E24C-C331-894E-91FC2C38BBC4}"/>
              </a:ext>
            </a:extLst>
          </p:cNvPr>
          <p:cNvSpPr/>
          <p:nvPr/>
        </p:nvSpPr>
        <p:spPr>
          <a:xfrm>
            <a:off x="10217679" y="2287026"/>
            <a:ext cx="188323" cy="1722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3167591-3CDF-E40F-9B41-315C36A4C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4001294"/>
            <a:ext cx="2028825" cy="1714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11DA277-32D5-53B9-CE06-D3263B06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4001294"/>
            <a:ext cx="2028825" cy="17145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A13688F-59ED-9B4A-8321-D314DDF6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596" y="4001294"/>
            <a:ext cx="2028825" cy="1714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2129C62-D87D-9D02-02EB-78CD9F7A8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65" y="4001294"/>
            <a:ext cx="2028825" cy="1714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C3FFF26-6047-03D4-C11D-0C0E9BEC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159" y="4001294"/>
            <a:ext cx="2028825" cy="1714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04E2F6B-E5C5-52E1-545E-7C866ED4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349" y="4001294"/>
            <a:ext cx="2028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Bisher: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lvl="3"/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r>
              <a:rPr lang="de-AT" sz="1400" dirty="0"/>
              <a:t>Tipp: Spielt alle Möglichkeiten durch!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8ED51F-AD82-1655-6392-42B44B84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714500"/>
            <a:ext cx="2028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4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Ecke gegenüber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Wie viele Möglichkeiten gibt es für das nächste Kreuz?</a:t>
            </a:r>
            <a:endParaRPr lang="de-AT" sz="1000" dirty="0"/>
          </a:p>
          <a:p>
            <a:pPr lvl="1"/>
            <a:r>
              <a:rPr lang="de-AT" sz="1400" dirty="0"/>
              <a:t>Tipp: Probiere es mit einem Eddingstift!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A7E0A9-6013-9921-44C7-8425BA36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927" y="1286654"/>
            <a:ext cx="2101372" cy="2086468"/>
          </a:xfrm>
          <a:prstGeom prst="rect">
            <a:avLst/>
          </a:prstGeom>
        </p:spPr>
      </p:pic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E50FF0C4-E387-8706-3FC2-61AC19E902B7}"/>
              </a:ext>
            </a:extLst>
          </p:cNvPr>
          <p:cNvSpPr/>
          <p:nvPr/>
        </p:nvSpPr>
        <p:spPr>
          <a:xfrm>
            <a:off x="10165986" y="2661647"/>
            <a:ext cx="291710" cy="36932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484083FE-E24C-C331-894E-91FC2C38BBC4}"/>
              </a:ext>
            </a:extLst>
          </p:cNvPr>
          <p:cNvSpPr/>
          <p:nvPr/>
        </p:nvSpPr>
        <p:spPr>
          <a:xfrm>
            <a:off x="9065154" y="1721089"/>
            <a:ext cx="188323" cy="1722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376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Bisher: 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lvl="3"/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r>
              <a:rPr lang="de-AT" sz="1400" dirty="0"/>
              <a:t>Tipp: Spielt alle Möglichkeiten durch!</a:t>
            </a:r>
          </a:p>
          <a:p>
            <a:endParaRPr lang="de-AT" sz="1400" dirty="0"/>
          </a:p>
          <a:p>
            <a:r>
              <a:rPr lang="de-AT" dirty="0"/>
              <a:t>Wo muss ich mein Kreuz setzen?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01EBC4-105B-9F34-973B-E8D38D68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690688"/>
            <a:ext cx="2133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Breitbild</PresentationFormat>
  <Paragraphs>84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Meilenstein 1</vt:lpstr>
      <vt:lpstr>Meilenstein 2</vt:lpstr>
      <vt:lpstr>Meilenstein 3.1</vt:lpstr>
      <vt:lpstr>Meilenstein 4.1</vt:lpstr>
      <vt:lpstr>Meilenstein 3.2</vt:lpstr>
      <vt:lpstr>Meilenstein 4.2</vt:lpstr>
      <vt:lpstr>Meilenstein 3.3</vt:lpstr>
      <vt:lpstr>Meilenstein 4.3</vt:lpstr>
      <vt:lpstr>Meilenstein 3.4</vt:lpstr>
      <vt:lpstr>Meilenstein 4.4</vt:lpstr>
      <vt:lpstr>Meilenstein 3.5</vt:lpstr>
      <vt:lpstr>Meilenstein 4.5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</dc:title>
  <dc:creator>Wimmer, Daniel</dc:creator>
  <cp:lastModifiedBy>Wimmer, Daniel</cp:lastModifiedBy>
  <cp:revision>9</cp:revision>
  <dcterms:created xsi:type="dcterms:W3CDTF">2023-02-09T16:06:23Z</dcterms:created>
  <dcterms:modified xsi:type="dcterms:W3CDTF">2023-02-09T16:54:34Z</dcterms:modified>
</cp:coreProperties>
</file>