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61" r:id="rId3"/>
    <p:sldId id="263" r:id="rId4"/>
    <p:sldId id="265" r:id="rId5"/>
    <p:sldId id="267" r:id="rId6"/>
    <p:sldId id="270" r:id="rId7"/>
    <p:sldId id="272" r:id="rId8"/>
    <p:sldId id="269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B9DCDC-9FF6-0F4E-F039-C4B4DD6FD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DE6D61E-B4D7-0CE9-A773-1D79E50B8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D0AB05-F49E-3A51-82CB-D3CE46B89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5DC4-C9C2-4C60-91F9-DB156D357524}" type="datetimeFigureOut">
              <a:rPr lang="de-AT" smtClean="0"/>
              <a:t>09.02.2023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8B9DFA-7548-D424-8CC2-F9062E368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08BE0D-F137-E6C7-90A6-57D3A37AC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1386-D80C-444A-8A0F-6AF3E9E53F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34355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D1E52-6AE1-9DB0-CB8F-7E0CD4CAB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DD388AC-BDB3-ECFB-5F1D-CEDDC040B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54CCA1-590A-9F9C-DB04-FC4F35098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5DC4-C9C2-4C60-91F9-DB156D357524}" type="datetimeFigureOut">
              <a:rPr lang="de-AT" smtClean="0"/>
              <a:t>09.02.2023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E7557C-081C-FCAF-C463-E735B6296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C0EE13-CCDE-C32F-BFE6-698E0F0A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1386-D80C-444A-8A0F-6AF3E9E53F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16135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76C0D72-E16D-E2EA-E96C-3C4728F8A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FD67938-CC1B-09A4-C2CB-0BE32EA51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7F9C91-3B68-A003-1407-E8EB2EE92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5DC4-C9C2-4C60-91F9-DB156D357524}" type="datetimeFigureOut">
              <a:rPr lang="de-AT" smtClean="0"/>
              <a:t>09.02.2023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92CAF3-C434-2D2E-A954-C3E118B52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F18FF3-3EA1-A54E-7E75-115FA95A7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1386-D80C-444A-8A0F-6AF3E9E53F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13213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B77772-78DC-738C-80B9-37263D95D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F9F3C5-2589-0F7D-18AF-FC21137EE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C1E87B-0B8F-1D58-F14A-5A103E600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5DC4-C9C2-4C60-91F9-DB156D357524}" type="datetimeFigureOut">
              <a:rPr lang="de-AT" smtClean="0"/>
              <a:t>09.02.2023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B8E2B4-CADC-36CB-B9BB-AD2826359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B610DF-4E7A-172B-F5A3-4424EFAF0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1386-D80C-444A-8A0F-6AF3E9E53F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7507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1E90C-F4FB-748D-E5D8-6CB964DD2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93893A-0452-D9B5-3C0D-6B3887C25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0005EC-F907-A29A-EFBF-8A1D8BA0A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5DC4-C9C2-4C60-91F9-DB156D357524}" type="datetimeFigureOut">
              <a:rPr lang="de-AT" smtClean="0"/>
              <a:t>09.02.2023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10F4AC-2656-57D3-B11C-6932D4E85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95C093-FE43-BCB2-317A-61D431C7C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1386-D80C-444A-8A0F-6AF3E9E53F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7834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399031-A63E-43D8-9370-801AD8EC3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802724-C330-D2A5-226E-9A7C44333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0103875-1A0A-7944-C8EF-58CD39621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D2B2AE-8071-BE00-01DB-B62358843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5DC4-C9C2-4C60-91F9-DB156D357524}" type="datetimeFigureOut">
              <a:rPr lang="de-AT" smtClean="0"/>
              <a:t>09.02.2023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C04944-8C8C-AE06-3E09-E0C072282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AB3F3E-B906-18BD-1A7D-B5008B44E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1386-D80C-444A-8A0F-6AF3E9E53F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97552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6E15D7-2AB0-D9CA-E238-1AEDBCADF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1D9A50-A8AC-0F5C-03E2-653760F26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3D0EF81-EF74-271A-D990-E06218BFF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33B4F9-37A0-1519-E963-D064AF58F0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BE59A3F-67D5-BCAA-3B57-E2A411A48F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66681F0-E1B2-1D00-66D0-AEBDB2912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5DC4-C9C2-4C60-91F9-DB156D357524}" type="datetimeFigureOut">
              <a:rPr lang="de-AT" smtClean="0"/>
              <a:t>09.02.2023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9884BE8-5006-5981-37C0-AC550C924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BBE5787-5B9C-3137-099E-C6EF64773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1386-D80C-444A-8A0F-6AF3E9E53F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7959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F3966A-B84F-DC19-D255-04479CB03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D7D14A8-AA75-AD4F-0E9B-B36BE1D76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5DC4-C9C2-4C60-91F9-DB156D357524}" type="datetimeFigureOut">
              <a:rPr lang="de-AT" smtClean="0"/>
              <a:t>09.02.2023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4D05CA9-EB06-D7C3-C952-50D590106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2DCEBD-4741-41A9-47A8-308867142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1386-D80C-444A-8A0F-6AF3E9E53F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0344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1F8D988-B520-56A3-E667-5497E2E7B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5DC4-C9C2-4C60-91F9-DB156D357524}" type="datetimeFigureOut">
              <a:rPr lang="de-AT" smtClean="0"/>
              <a:t>09.02.2023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94B2D45-E176-961F-9878-038D032B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0E39001-8B6C-4E20-B37F-44518E361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1386-D80C-444A-8A0F-6AF3E9E53F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85389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850E1D-DCB1-F34E-16B0-44555315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E46506-8896-7FEC-F3FA-02E598F97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C1FCA94-3767-94C1-04F7-8C569DE16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B99661-FB69-1FFC-27DC-643F55E43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5DC4-C9C2-4C60-91F9-DB156D357524}" type="datetimeFigureOut">
              <a:rPr lang="de-AT" smtClean="0"/>
              <a:t>09.02.2023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986058F-EE86-D356-B3CD-7C75CDA54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16C23AC-397E-A264-9F94-8CA930630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1386-D80C-444A-8A0F-6AF3E9E53F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45453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9C5003-67A1-BABB-207F-6E7195B8F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B4C0BCC-0FFE-329A-F4FC-85BEAB79E0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8D964F2-7EEE-D098-A1BD-814A4213C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26DE76-548B-449C-D3E9-600CF7A2A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5DC4-C9C2-4C60-91F9-DB156D357524}" type="datetimeFigureOut">
              <a:rPr lang="de-AT" smtClean="0"/>
              <a:t>09.02.2023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448293-87EE-46A0-FC65-A1613FD6F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30E48C-C2EE-DE7A-5474-30511661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1386-D80C-444A-8A0F-6AF3E9E53F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43470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25C5DBC-7214-7DBB-572B-95E50389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6A2F0E-5856-1988-7622-3E51852A4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313385-DA0D-B8AC-C606-DA02A4754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C5DC4-C9C2-4C60-91F9-DB156D357524}" type="datetimeFigureOut">
              <a:rPr lang="de-AT" smtClean="0"/>
              <a:t>09.02.2023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7029E0-26A8-B960-3302-8CAAD46F1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96D9D0-FBF4-8277-D172-31E317DF7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D1386-D80C-444A-8A0F-6AF3E9E53F6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3267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9E2F2D-1FB6-4712-B487-04D87202B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32B165-8748-64B9-E3B0-EE9BCA5B5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e-AT" sz="4800" dirty="0"/>
          </a:p>
          <a:p>
            <a:pPr marL="0" indent="0" algn="ctr">
              <a:buNone/>
            </a:pPr>
            <a:endParaRPr lang="de-AT" sz="4800" dirty="0"/>
          </a:p>
          <a:p>
            <a:pPr marL="0" indent="0" algn="ctr">
              <a:buNone/>
            </a:pPr>
            <a:r>
              <a:rPr lang="de-AT" sz="4800" dirty="0"/>
              <a:t>Gruppe</a:t>
            </a:r>
            <a:r>
              <a:rPr lang="de-AT" sz="4800"/>
              <a:t>: Mitte</a:t>
            </a:r>
            <a:endParaRPr lang="de-AT" sz="4800" dirty="0"/>
          </a:p>
        </p:txBody>
      </p:sp>
    </p:spTree>
    <p:extLst>
      <p:ext uri="{BB962C8B-B14F-4D97-AF65-F5344CB8AC3E}">
        <p14:creationId xmlns:p14="http://schemas.microsoft.com/office/powerpoint/2010/main" val="2732759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2092AD-59BC-42D1-A73F-411E70801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Meilenstein 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18C64A-C84B-4C98-8082-77BE52CCB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Wer kann starten?</a:t>
            </a:r>
          </a:p>
          <a:p>
            <a:endParaRPr lang="de-AT" dirty="0"/>
          </a:p>
          <a:p>
            <a:r>
              <a:rPr lang="de-AT" dirty="0"/>
              <a:t>Wie viele Möglichkeiten zu starten?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4530B056-D0AB-4DA1-8127-15007DB45D62}"/>
              </a:ext>
            </a:extLst>
          </p:cNvPr>
          <p:cNvCxnSpPr/>
          <p:nvPr/>
        </p:nvCxnSpPr>
        <p:spPr>
          <a:xfrm>
            <a:off x="1610686" y="4110606"/>
            <a:ext cx="0" cy="838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C650CAB3-B48A-415A-85A9-11E64442DF6F}"/>
              </a:ext>
            </a:extLst>
          </p:cNvPr>
          <p:cNvCxnSpPr/>
          <p:nvPr/>
        </p:nvCxnSpPr>
        <p:spPr>
          <a:xfrm>
            <a:off x="1964422" y="4110606"/>
            <a:ext cx="0" cy="838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D4894AE4-F0ED-49A8-BC3F-FEF2B57B3FE1}"/>
              </a:ext>
            </a:extLst>
          </p:cNvPr>
          <p:cNvCxnSpPr>
            <a:cxnSpLocks/>
          </p:cNvCxnSpPr>
          <p:nvPr/>
        </p:nvCxnSpPr>
        <p:spPr>
          <a:xfrm flipH="1">
            <a:off x="1360415" y="4397230"/>
            <a:ext cx="9381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AEE1AF7-6814-4768-B600-774879AD806D}"/>
              </a:ext>
            </a:extLst>
          </p:cNvPr>
          <p:cNvCxnSpPr>
            <a:cxnSpLocks/>
          </p:cNvCxnSpPr>
          <p:nvPr/>
        </p:nvCxnSpPr>
        <p:spPr>
          <a:xfrm flipH="1">
            <a:off x="1360415" y="4734188"/>
            <a:ext cx="9381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>
            <a:extLst>
              <a:ext uri="{FF2B5EF4-FFF2-40B4-BE49-F238E27FC236}">
                <a16:creationId xmlns:a16="http://schemas.microsoft.com/office/drawing/2014/main" id="{87532EE8-8CBB-46FC-AFB7-A63AEDA8D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319" y="3863305"/>
            <a:ext cx="1343025" cy="13335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B1C0C179-107C-41A4-B2BA-56A4FCABA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476" y="3863305"/>
            <a:ext cx="1343025" cy="13335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7B139D80-D5C6-4C4A-BF68-81731942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476" y="5217319"/>
            <a:ext cx="1343025" cy="13335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2B01D078-8FF5-445A-B3A6-4FF97C4A1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485" y="3863305"/>
            <a:ext cx="1343025" cy="133350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60DCC965-823E-4443-97F9-C36EA1EDF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927" y="5196805"/>
            <a:ext cx="1343025" cy="13335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89426473-0B29-4886-983F-0EF1BB49B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378" y="5196805"/>
            <a:ext cx="1343025" cy="133350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205D0D82-1C4E-4828-A68C-DD7F7ABCF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212" y="5159375"/>
            <a:ext cx="1343025" cy="133350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76EFEEF1-359D-4167-8967-17801048B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2467" y="3883819"/>
            <a:ext cx="1343025" cy="1333500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7D33B261-55B5-402C-A65A-3CFBD43BF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025" y="5217319"/>
            <a:ext cx="1343025" cy="1333500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DBB64018-5409-45FC-A9E6-795742CD3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1620" y="3863305"/>
            <a:ext cx="1343025" cy="1333500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3B91D333-7D31-4985-9A12-C7A09E92B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9934" y="5221601"/>
            <a:ext cx="13430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042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D81E1C-1C26-4EF6-BBC7-39D28AA2A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Meilenstein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539B59-2FD9-49A0-84F8-A548F3A39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Wir starten in der Mitte.</a:t>
            </a:r>
          </a:p>
          <a:p>
            <a:r>
              <a:rPr lang="de-AT" dirty="0"/>
              <a:t>Welche Möglichkeiten hat der Gegner?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816C995-4BB6-494E-9E61-B58893439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09" y="3176544"/>
            <a:ext cx="1343025" cy="13335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AB6269B-45B7-45B4-BE1E-8FD95D67E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336" y="3176544"/>
            <a:ext cx="1343025" cy="13335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1F3A7E9-383E-4AAF-BC27-F6CF1B2FC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363" y="3176544"/>
            <a:ext cx="1343025" cy="13335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0207722-0B00-4EB7-84DC-A22350B0E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140" y="3176544"/>
            <a:ext cx="1343025" cy="13335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DAB788A-6B5C-4E6D-B8DC-8578E3999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771" y="3176544"/>
            <a:ext cx="1343025" cy="13335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6171778-6631-4729-A954-DEB76C08E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402" y="3176544"/>
            <a:ext cx="1343025" cy="1333500"/>
          </a:xfrm>
          <a:prstGeom prst="rect">
            <a:avLst/>
          </a:prstGeom>
        </p:spPr>
      </p:pic>
      <p:sp>
        <p:nvSpPr>
          <p:cNvPr id="16" name="Multiplikationszeichen 15">
            <a:extLst>
              <a:ext uri="{FF2B5EF4-FFF2-40B4-BE49-F238E27FC236}">
                <a16:creationId xmlns:a16="http://schemas.microsoft.com/office/drawing/2014/main" id="{60F715C8-1E7D-409C-B2E8-EB3619E04473}"/>
              </a:ext>
            </a:extLst>
          </p:cNvPr>
          <p:cNvSpPr/>
          <p:nvPr/>
        </p:nvSpPr>
        <p:spPr>
          <a:xfrm>
            <a:off x="1279548" y="3740657"/>
            <a:ext cx="205273" cy="20527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Multiplikationszeichen 16">
            <a:extLst>
              <a:ext uri="{FF2B5EF4-FFF2-40B4-BE49-F238E27FC236}">
                <a16:creationId xmlns:a16="http://schemas.microsoft.com/office/drawing/2014/main" id="{F18D4A19-82A2-41B4-84EE-6A411087BEC6}"/>
              </a:ext>
            </a:extLst>
          </p:cNvPr>
          <p:cNvSpPr/>
          <p:nvPr/>
        </p:nvSpPr>
        <p:spPr>
          <a:xfrm>
            <a:off x="2717575" y="3788671"/>
            <a:ext cx="205273" cy="20527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Multiplikationszeichen 17">
            <a:extLst>
              <a:ext uri="{FF2B5EF4-FFF2-40B4-BE49-F238E27FC236}">
                <a16:creationId xmlns:a16="http://schemas.microsoft.com/office/drawing/2014/main" id="{E81C0F7F-2D39-41BC-99EE-203A0F824465}"/>
              </a:ext>
            </a:extLst>
          </p:cNvPr>
          <p:cNvSpPr/>
          <p:nvPr/>
        </p:nvSpPr>
        <p:spPr>
          <a:xfrm>
            <a:off x="4117006" y="3740657"/>
            <a:ext cx="205273" cy="20527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Multiplikationszeichen 18">
            <a:extLst>
              <a:ext uri="{FF2B5EF4-FFF2-40B4-BE49-F238E27FC236}">
                <a16:creationId xmlns:a16="http://schemas.microsoft.com/office/drawing/2014/main" id="{8CB8D423-7C42-4344-BB6F-4110E128BFE1}"/>
              </a:ext>
            </a:extLst>
          </p:cNvPr>
          <p:cNvSpPr/>
          <p:nvPr/>
        </p:nvSpPr>
        <p:spPr>
          <a:xfrm>
            <a:off x="5675379" y="3740657"/>
            <a:ext cx="205273" cy="20527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Multiplikationszeichen 19">
            <a:extLst>
              <a:ext uri="{FF2B5EF4-FFF2-40B4-BE49-F238E27FC236}">
                <a16:creationId xmlns:a16="http://schemas.microsoft.com/office/drawing/2014/main" id="{3ADBC1E4-40ED-40F8-B2CC-69C2EA88995A}"/>
              </a:ext>
            </a:extLst>
          </p:cNvPr>
          <p:cNvSpPr/>
          <p:nvPr/>
        </p:nvSpPr>
        <p:spPr>
          <a:xfrm>
            <a:off x="7270133" y="3731521"/>
            <a:ext cx="205273" cy="20527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1" name="Multiplikationszeichen 20">
            <a:extLst>
              <a:ext uri="{FF2B5EF4-FFF2-40B4-BE49-F238E27FC236}">
                <a16:creationId xmlns:a16="http://schemas.microsoft.com/office/drawing/2014/main" id="{47561127-8B15-427B-8554-668CB4570FD8}"/>
              </a:ext>
            </a:extLst>
          </p:cNvPr>
          <p:cNvSpPr/>
          <p:nvPr/>
        </p:nvSpPr>
        <p:spPr>
          <a:xfrm>
            <a:off x="8918641" y="3760485"/>
            <a:ext cx="205273" cy="20527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FC891D5-6C68-4425-B724-92D31F6D6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40" y="4441133"/>
            <a:ext cx="89154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233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75019-BD40-4FA1-B96B-3163D9ED7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Meilenstein 3.1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64CEF9-ADEA-4A42-828F-74B9D2590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Gegner antwortet mit Ecke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Wie viele Möglichkeiten gibt es für das nächste Kreuz?</a:t>
            </a:r>
          </a:p>
          <a:p>
            <a:r>
              <a:rPr lang="de-AT" sz="1600" dirty="0"/>
              <a:t>Tipp: Versuche, mit einem Eddingstift alle Formen zu markieren!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F8E6DBA-6F3D-4440-986D-662D674DE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084" y="2152650"/>
            <a:ext cx="1695450" cy="1276350"/>
          </a:xfrm>
          <a:prstGeom prst="rect">
            <a:avLst/>
          </a:prstGeom>
        </p:spPr>
      </p:pic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40032D42-0A1B-4534-A231-97CCD6820561}"/>
              </a:ext>
            </a:extLst>
          </p:cNvPr>
          <p:cNvSpPr/>
          <p:nvPr/>
        </p:nvSpPr>
        <p:spPr>
          <a:xfrm>
            <a:off x="8095376" y="2290194"/>
            <a:ext cx="260059" cy="24328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EDF5E51-0E3B-4C1B-BA88-D4DE3081D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292" y="5213409"/>
            <a:ext cx="1876425" cy="14478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F87FCDD-BC96-41C1-B0D8-078B0DCAE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148" y="5213409"/>
            <a:ext cx="1876425" cy="14478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B0BA11A1-B9CD-4186-A171-3E99EAABC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873" y="5154686"/>
            <a:ext cx="1876425" cy="14478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D8DEBD14-1F9E-486F-A0D8-14DFAF170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598" y="5154686"/>
            <a:ext cx="1876425" cy="14478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E349219A-23E5-4773-B1B6-DD9663F1E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8454" y="5213409"/>
            <a:ext cx="187642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090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3A6ED-AFE4-4E92-9236-BDD8C972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Meilenstein 4.1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D2A351-C6FD-4A27-B837-EDAF7FD76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Bisher:</a:t>
            </a:r>
          </a:p>
          <a:p>
            <a:endParaRPr lang="de-AT" dirty="0"/>
          </a:p>
          <a:p>
            <a:pPr marL="1371600" lvl="3" indent="0">
              <a:buNone/>
            </a:pPr>
            <a:endParaRPr lang="de-AT" dirty="0"/>
          </a:p>
          <a:p>
            <a:pPr marL="0" indent="0">
              <a:buNone/>
            </a:pPr>
            <a:endParaRPr lang="de-AT" dirty="0"/>
          </a:p>
          <a:p>
            <a:r>
              <a:rPr lang="de-AT" dirty="0"/>
              <a:t>Gibt es einen Gewinner, wenn beide Spieler 2 Kreuze abwehren?</a:t>
            </a:r>
          </a:p>
          <a:p>
            <a:r>
              <a:rPr lang="de-AT" sz="1600" dirty="0"/>
              <a:t>Tipp: Spielt alle … (Meilenstein 3.1) Möglichkeiten durch!</a:t>
            </a:r>
          </a:p>
          <a:p>
            <a:pPr lvl="3"/>
            <a:endParaRPr lang="de-AT" dirty="0"/>
          </a:p>
          <a:p>
            <a:pPr lvl="3"/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5B3117C-59DE-41F8-8E7F-726272945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671" y="1825625"/>
            <a:ext cx="187642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006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75019-BD40-4FA1-B96B-3163D9ED7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Meilenstein 3.2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64CEF9-ADEA-4A42-828F-74B9D2590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Gegner antwortet mit Rand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Wie viele Möglichkeiten gibt es für das nächste Kreuz?</a:t>
            </a:r>
          </a:p>
          <a:p>
            <a:r>
              <a:rPr lang="de-AT" sz="1400" dirty="0"/>
              <a:t>Tipp: </a:t>
            </a:r>
            <a:r>
              <a:rPr lang="de-AT" sz="1400"/>
              <a:t>Versuche, mit </a:t>
            </a:r>
            <a:r>
              <a:rPr lang="de-AT" sz="1400" dirty="0"/>
              <a:t>einem Eddingstift alle Formen zu markieren!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F8E6DBA-6F3D-4440-986D-662D674DE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084" y="2152650"/>
            <a:ext cx="1695450" cy="1276350"/>
          </a:xfrm>
          <a:prstGeom prst="rect">
            <a:avLst/>
          </a:prstGeom>
        </p:spPr>
      </p:pic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40032D42-0A1B-4534-A231-97CCD6820561}"/>
              </a:ext>
            </a:extLst>
          </p:cNvPr>
          <p:cNvSpPr/>
          <p:nvPr/>
        </p:nvSpPr>
        <p:spPr>
          <a:xfrm>
            <a:off x="8086987" y="2669184"/>
            <a:ext cx="260059" cy="24328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2B100D2-FF17-4B8F-8C29-C5F2B3689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84" y="4920624"/>
            <a:ext cx="1857375" cy="166687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AC7754E-7A91-4B6A-8CD9-B09C3FECB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470" y="4920620"/>
            <a:ext cx="1857375" cy="166687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427327C5-0796-4DB9-B4C7-B7E8ED27D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706" y="4920623"/>
            <a:ext cx="1857375" cy="1666875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A608D086-0370-4AB6-98C2-0AD1F543D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440" y="4920622"/>
            <a:ext cx="1857375" cy="1666875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3F2539A4-8F36-4220-BA2E-661F9625B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8028" y="4920621"/>
            <a:ext cx="1857375" cy="1666875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6731246B-5F00-419D-8669-67ABF6D36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9168" y="4920620"/>
            <a:ext cx="18573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85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3A6ED-AFE4-4E92-9236-BDD8C972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Meilenstein 4.2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D2A351-C6FD-4A27-B837-EDAF7FD76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Bisher:</a:t>
            </a:r>
          </a:p>
          <a:p>
            <a:endParaRPr lang="de-AT" dirty="0"/>
          </a:p>
          <a:p>
            <a:pPr marL="1371600" lvl="3" indent="0">
              <a:buNone/>
            </a:pPr>
            <a:endParaRPr lang="de-AT" dirty="0"/>
          </a:p>
          <a:p>
            <a:pPr lvl="3"/>
            <a:endParaRPr lang="de-AT" dirty="0"/>
          </a:p>
          <a:p>
            <a:pPr marL="0" indent="0">
              <a:buNone/>
            </a:pPr>
            <a:endParaRPr lang="de-AT" dirty="0"/>
          </a:p>
          <a:p>
            <a:r>
              <a:rPr lang="de-AT" dirty="0"/>
              <a:t>Gibt es einen Gewinner, wenn beide Spieler 2 Kreuze abwehren?</a:t>
            </a:r>
          </a:p>
          <a:p>
            <a:r>
              <a:rPr lang="de-AT" sz="1400" dirty="0"/>
              <a:t>Tipp: Spielt alle Möglichkeiten durch!</a:t>
            </a:r>
          </a:p>
          <a:p>
            <a:pPr lvl="3"/>
            <a:endParaRPr lang="de-AT" dirty="0"/>
          </a:p>
          <a:p>
            <a:pPr lvl="3"/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2A2A096-E5F6-4F28-B058-F592CC180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863" y="1845734"/>
            <a:ext cx="18573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448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D22F95-5970-47D6-AF95-19005E115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Bonus: Meilenstein 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9AEB6D-1DF3-4680-BE9F-02F159989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Warum kann ich gewinnen, wenn ich mit Mitte beginne, und Gegner mit Rand antwortet? </a:t>
            </a:r>
          </a:p>
          <a:p>
            <a:pPr lvl="1"/>
            <a:r>
              <a:rPr lang="de-AT" dirty="0"/>
              <a:t>Tipp: Wie viele 3er Reihen drohe ich nach dem 3. Kreuz an?</a:t>
            </a:r>
          </a:p>
          <a:p>
            <a:endParaRPr lang="de-AT" dirty="0"/>
          </a:p>
          <a:p>
            <a:r>
              <a:rPr lang="de-AT" dirty="0"/>
              <a:t>Was bedeutet dies, wenn der Gegner mit Mitte beginnt? Bzw. wie muss ich antworten, wenn Gegner mit Mitte beginnt?</a:t>
            </a:r>
          </a:p>
        </p:txBody>
      </p:sp>
    </p:spTree>
    <p:extLst>
      <p:ext uri="{BB962C8B-B14F-4D97-AF65-F5344CB8AC3E}">
        <p14:creationId xmlns:p14="http://schemas.microsoft.com/office/powerpoint/2010/main" val="174828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</Words>
  <Application>Microsoft Office PowerPoint</Application>
  <PresentationFormat>Breitbild</PresentationFormat>
  <Paragraphs>44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PowerPoint-Präsentation</vt:lpstr>
      <vt:lpstr>Meilenstein 1</vt:lpstr>
      <vt:lpstr>Meilenstein 2</vt:lpstr>
      <vt:lpstr>Meilenstein 3.1</vt:lpstr>
      <vt:lpstr>Meilenstein 4.1</vt:lpstr>
      <vt:lpstr>Meilenstein 3.2</vt:lpstr>
      <vt:lpstr>Meilenstein 4.2</vt:lpstr>
      <vt:lpstr>Bonus: Meilenstein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Meilenstein 1</dc:title>
  <dc:creator>Wimmer, Daniel</dc:creator>
  <cp:lastModifiedBy>Wimmer, Daniel</cp:lastModifiedBy>
  <cp:revision>6</cp:revision>
  <dcterms:created xsi:type="dcterms:W3CDTF">2023-02-09T16:06:23Z</dcterms:created>
  <dcterms:modified xsi:type="dcterms:W3CDTF">2023-02-09T16:32:30Z</dcterms:modified>
</cp:coreProperties>
</file>