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1" r:id="rId3"/>
    <p:sldId id="263" r:id="rId4"/>
    <p:sldId id="265" r:id="rId5"/>
    <p:sldId id="267" r:id="rId6"/>
    <p:sldId id="270" r:id="rId7"/>
    <p:sldId id="272" r:id="rId8"/>
    <p:sldId id="274" r:id="rId9"/>
    <p:sldId id="275" r:id="rId10"/>
    <p:sldId id="276" r:id="rId11"/>
    <p:sldId id="277" r:id="rId12"/>
    <p:sldId id="279" r:id="rId13"/>
    <p:sldId id="28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9DCDC-9FF6-0F4E-F039-C4B4DD6FD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E6D61E-B4D7-0CE9-A773-1D79E50B8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D0AB05-F49E-3A51-82CB-D3CE46B8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8B9DFA-7548-D424-8CC2-F9062E36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08BE0D-F137-E6C7-90A6-57D3A37A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435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D1E52-6AE1-9DB0-CB8F-7E0CD4CA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D388AC-BDB3-ECFB-5F1D-CEDDC040B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54CCA1-590A-9F9C-DB04-FC4F3509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7557C-081C-FCAF-C463-E735B629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0EE13-CCDE-C32F-BFE6-698E0F0A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613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6C0D72-E16D-E2EA-E96C-3C4728F8A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D67938-CC1B-09A4-C2CB-0BE32EA51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7F9C91-3B68-A003-1407-E8EB2EE9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92CAF3-C434-2D2E-A954-C3E118B5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F18FF3-3EA1-A54E-7E75-115FA95A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321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77772-78DC-738C-80B9-37263D95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F9F3C5-2589-0F7D-18AF-FC21137EE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1E87B-0B8F-1D58-F14A-5A103E60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B8E2B4-CADC-36CB-B9BB-AD282635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B610DF-4E7A-172B-F5A3-4424EFAF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750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1E90C-F4FB-748D-E5D8-6CB964DD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3893A-0452-D9B5-3C0D-6B3887C2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0005EC-F907-A29A-EFBF-8A1D8BA0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0F4AC-2656-57D3-B11C-6932D4E8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95C093-FE43-BCB2-317A-61D431C7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83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99031-A63E-43D8-9370-801AD8EC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802724-C330-D2A5-226E-9A7C44333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103875-1A0A-7944-C8EF-58CD39621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D2B2AE-8071-BE00-01DB-B6235884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C04944-8C8C-AE06-3E09-E0C07228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AB3F3E-B906-18BD-1A7D-B5008B44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755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E15D7-2AB0-D9CA-E238-1AEDBCAD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1D9A50-A8AC-0F5C-03E2-653760F26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D0EF81-EF74-271A-D990-E06218BFF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33B4F9-37A0-1519-E963-D064AF58F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E59A3F-67D5-BCAA-3B57-E2A411A48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6681F0-E1B2-1D00-66D0-AEBDB291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884BE8-5006-5981-37C0-AC550C92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BE5787-5B9C-3137-099E-C6EF6477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959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3966A-B84F-DC19-D255-04479CB0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7D14A8-AA75-AD4F-0E9B-B36BE1D7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D05CA9-EB06-D7C3-C952-50D59010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DCEBD-4741-41A9-47A8-30886714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344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F8D988-B520-56A3-E667-5497E2E7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4B2D45-E176-961F-9878-038D032B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E39001-8B6C-4E20-B37F-44518E36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538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50E1D-DCB1-F34E-16B0-44555315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E46506-8896-7FEC-F3FA-02E598F9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1FCA94-3767-94C1-04F7-8C569DE16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B99661-FB69-1FFC-27DC-643F55E4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86058F-EE86-D356-B3CD-7C75CDA5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6C23AC-397E-A264-9F94-8CA93063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545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C5003-67A1-BABB-207F-6E7195B8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4C0BCC-0FFE-329A-F4FC-85BEAB79E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D964F2-7EEE-D098-A1BD-814A4213C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26DE76-548B-449C-D3E9-600CF7A2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448293-87EE-46A0-FC65-A1613FD6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30E48C-C2EE-DE7A-5474-30511661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347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5C5DBC-7214-7DBB-572B-95E50389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6A2F0E-5856-1988-7622-3E51852A4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313385-DA0D-B8AC-C606-DA02A4754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7029E0-26A8-B960-3302-8CAAD46F1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6D9D0-FBF4-8277-D172-31E317DF7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326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E2F2D-1FB6-4712-B487-04D87202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2B165-8748-64B9-E3B0-EE9BCA5B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AT" sz="4800" dirty="0"/>
          </a:p>
          <a:p>
            <a:pPr marL="0" indent="0" algn="ctr">
              <a:buNone/>
            </a:pPr>
            <a:endParaRPr lang="de-AT" sz="4800" dirty="0"/>
          </a:p>
          <a:p>
            <a:pPr marL="0" indent="0" algn="ctr">
              <a:buNone/>
            </a:pPr>
            <a:r>
              <a:rPr lang="de-AT" sz="4800" dirty="0"/>
              <a:t>Gruppe: Rand</a:t>
            </a:r>
          </a:p>
        </p:txBody>
      </p:sp>
    </p:spTree>
    <p:extLst>
      <p:ext uri="{BB962C8B-B14F-4D97-AF65-F5344CB8AC3E}">
        <p14:creationId xmlns:p14="http://schemas.microsoft.com/office/powerpoint/2010/main" val="273275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75019-BD40-4FA1-B96B-3163D9ED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3.4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64CEF9-ADEA-4A42-828F-74B9D259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Gegner antwortet mit Ecke in anderer Reihe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Wie viele Möglichkeiten gibt es für das nächste Kreuz?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46D361-8477-BD16-2960-39EE44776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4902200"/>
            <a:ext cx="1695450" cy="14097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C56DDDA-70F0-AEB8-D876-919524441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4902200"/>
            <a:ext cx="1695450" cy="14097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ACE75D-5702-84B8-F9CF-8E58848E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4902200"/>
            <a:ext cx="1695450" cy="14097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D876802-FF0A-BA3C-1302-5ADD9AA17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2" y="4902200"/>
            <a:ext cx="1695450" cy="14097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710FA0CD-9F3D-0A03-B7BE-624316186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112" y="4902200"/>
            <a:ext cx="1695450" cy="14097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DEDAC514-C8C6-7032-3D4C-9F3ACE93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731" y="4902200"/>
            <a:ext cx="1695450" cy="14097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78E8804-D9E8-B805-9C62-F84342829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61" y="4902200"/>
            <a:ext cx="1695450" cy="14097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533A889-975D-EEF0-2BA4-E59E66B81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825625"/>
            <a:ext cx="16954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8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3A6ED-AFE4-4E92-9236-BDD8C972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4.4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D2A351-C6FD-4A27-B837-EDAF7FD7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Bisher:</a:t>
            </a:r>
          </a:p>
          <a:p>
            <a:endParaRPr lang="de-AT" dirty="0"/>
          </a:p>
          <a:p>
            <a:pPr marL="1371600" lvl="3" indent="0">
              <a:buNone/>
            </a:pPr>
            <a:endParaRPr lang="de-AT" dirty="0"/>
          </a:p>
          <a:p>
            <a:pPr lvl="3"/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Gibt es einen Gewinner, wenn beide Spieler 2 Kreuze abwehren?</a:t>
            </a:r>
          </a:p>
          <a:p>
            <a:pPr lvl="1"/>
            <a:r>
              <a:rPr lang="de-AT" sz="1400" dirty="0"/>
              <a:t>Tipp: Spielt alle Möglichkeiten durch!</a:t>
            </a:r>
          </a:p>
          <a:p>
            <a:endParaRPr lang="de-AT" sz="1400" dirty="0"/>
          </a:p>
          <a:p>
            <a:r>
              <a:rPr lang="de-AT" dirty="0"/>
              <a:t>Was muss ich beachten?</a:t>
            </a:r>
          </a:p>
          <a:p>
            <a:pPr lvl="3"/>
            <a:endParaRPr lang="de-AT" dirty="0"/>
          </a:p>
          <a:p>
            <a:pPr lvl="3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6F46C72-00D3-8A00-F213-4010EA6F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690688"/>
            <a:ext cx="16954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7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75019-BD40-4FA1-B96B-3163D9ED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3.5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64CEF9-ADEA-4A42-828F-74B9D259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Gegner antwortet mit Rand in anderer Reihe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Wie viele Möglichkeiten gibt es für das nächste Kreuz?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4587D5-20F3-D76B-8817-6C35BD4CF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5" y="1500497"/>
            <a:ext cx="1590675" cy="1579394"/>
          </a:xfrm>
          <a:prstGeom prst="rect">
            <a:avLst/>
          </a:prstGeom>
        </p:spPr>
      </p:pic>
      <p:sp>
        <p:nvSpPr>
          <p:cNvPr id="5" name="Multiplikationszeichen 4">
            <a:extLst>
              <a:ext uri="{FF2B5EF4-FFF2-40B4-BE49-F238E27FC236}">
                <a16:creationId xmlns:a16="http://schemas.microsoft.com/office/drawing/2014/main" id="{7B06BD00-6621-76B9-2282-DEFF4342980B}"/>
              </a:ext>
            </a:extLst>
          </p:cNvPr>
          <p:cNvSpPr/>
          <p:nvPr/>
        </p:nvSpPr>
        <p:spPr>
          <a:xfrm>
            <a:off x="9691439" y="2202217"/>
            <a:ext cx="243125" cy="2228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07679BD-F015-0A4E-D7F7-FAC3843E3D23}"/>
              </a:ext>
            </a:extLst>
          </p:cNvPr>
          <p:cNvSpPr/>
          <p:nvPr/>
        </p:nvSpPr>
        <p:spPr>
          <a:xfrm>
            <a:off x="9250653" y="1703984"/>
            <a:ext cx="260059" cy="2432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764379E-F6E3-BDAD-4EAA-8FF1D693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64125"/>
            <a:ext cx="1504950" cy="12477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C1E7086-89DA-E56F-CD71-09DECAECE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5050829"/>
            <a:ext cx="1504950" cy="12477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4D0E7AE-2BEE-A3DB-72B8-83E7CB179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064125"/>
            <a:ext cx="1504950" cy="124777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558093E-88CB-AA3E-AC14-D50B23A89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5050828"/>
            <a:ext cx="1504950" cy="124777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A40CDA0-DC6A-8189-B1A5-3AE8AFFBF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2805112"/>
            <a:ext cx="1504950" cy="124777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7B5F331-80DD-AAA8-3B1E-E0D97280E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64125"/>
            <a:ext cx="1504950" cy="124777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8E8ECB4-E0C2-9ED3-71D7-C987A83E7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5077422"/>
            <a:ext cx="1504950" cy="124777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06DBFAF6-7DAB-03E5-444C-8E2FAF7AA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964" y="5050828"/>
            <a:ext cx="1504950" cy="124777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8BC5B9F3-61F0-D0A5-E215-5095D6630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2805112"/>
            <a:ext cx="15049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3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3A6ED-AFE4-4E92-9236-BDD8C972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4.5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D2A351-C6FD-4A27-B837-EDAF7FD7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Bisher:</a:t>
            </a:r>
          </a:p>
          <a:p>
            <a:endParaRPr lang="de-AT" dirty="0"/>
          </a:p>
          <a:p>
            <a:pPr marL="1371600" lvl="3" indent="0">
              <a:buNone/>
            </a:pPr>
            <a:endParaRPr lang="de-AT" dirty="0"/>
          </a:p>
          <a:p>
            <a:pPr lvl="3"/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Gibt es einen Gewinner, wenn beide Spieler 2 Kreuze abwehren?</a:t>
            </a:r>
          </a:p>
          <a:p>
            <a:pPr lvl="1"/>
            <a:r>
              <a:rPr lang="de-AT" sz="1400" dirty="0"/>
              <a:t>Tipp: Spielt alle Möglichkeiten durch!</a:t>
            </a:r>
          </a:p>
          <a:p>
            <a:endParaRPr lang="de-AT" sz="1400" dirty="0"/>
          </a:p>
          <a:p>
            <a:r>
              <a:rPr lang="de-AT" dirty="0"/>
              <a:t>Was </a:t>
            </a:r>
            <a:r>
              <a:rPr lang="de-AT"/>
              <a:t>muss ich </a:t>
            </a:r>
            <a:r>
              <a:rPr lang="de-AT" dirty="0"/>
              <a:t>beachten?</a:t>
            </a:r>
          </a:p>
          <a:p>
            <a:pPr lvl="3"/>
            <a:endParaRPr lang="de-AT" dirty="0"/>
          </a:p>
          <a:p>
            <a:pPr lvl="3"/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49CDD9F-6683-E8D4-5797-7919015AF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825625"/>
            <a:ext cx="15049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092AD-59BC-42D1-A73F-411E7080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18C64A-C84B-4C98-8082-77BE52CCB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Wer kann starten?</a:t>
            </a:r>
          </a:p>
          <a:p>
            <a:endParaRPr lang="de-AT" dirty="0"/>
          </a:p>
          <a:p>
            <a:r>
              <a:rPr lang="de-AT" dirty="0"/>
              <a:t>Wie viele Möglichkeiten zu starten?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530B056-D0AB-4DA1-8127-15007DB45D62}"/>
              </a:ext>
            </a:extLst>
          </p:cNvPr>
          <p:cNvCxnSpPr/>
          <p:nvPr/>
        </p:nvCxnSpPr>
        <p:spPr>
          <a:xfrm>
            <a:off x="1610686" y="4110606"/>
            <a:ext cx="0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650CAB3-B48A-415A-85A9-11E64442DF6F}"/>
              </a:ext>
            </a:extLst>
          </p:cNvPr>
          <p:cNvCxnSpPr/>
          <p:nvPr/>
        </p:nvCxnSpPr>
        <p:spPr>
          <a:xfrm>
            <a:off x="1964422" y="4110606"/>
            <a:ext cx="0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4894AE4-F0ED-49A8-BC3F-FEF2B57B3FE1}"/>
              </a:ext>
            </a:extLst>
          </p:cNvPr>
          <p:cNvCxnSpPr>
            <a:cxnSpLocks/>
          </p:cNvCxnSpPr>
          <p:nvPr/>
        </p:nvCxnSpPr>
        <p:spPr>
          <a:xfrm flipH="1">
            <a:off x="1360415" y="4397230"/>
            <a:ext cx="938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AEE1AF7-6814-4768-B600-774879AD806D}"/>
              </a:ext>
            </a:extLst>
          </p:cNvPr>
          <p:cNvCxnSpPr>
            <a:cxnSpLocks/>
          </p:cNvCxnSpPr>
          <p:nvPr/>
        </p:nvCxnSpPr>
        <p:spPr>
          <a:xfrm flipH="1">
            <a:off x="1360415" y="4734188"/>
            <a:ext cx="938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87532EE8-8CBB-46FC-AFB7-A63AEDA8D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319" y="3863305"/>
            <a:ext cx="1343025" cy="13335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1C0C179-107C-41A4-B2BA-56A4FCABA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476" y="3863305"/>
            <a:ext cx="1343025" cy="13335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B139D80-D5C6-4C4A-BF68-81731942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476" y="5217319"/>
            <a:ext cx="1343025" cy="13335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B01D078-8FF5-445A-B3A6-4FF97C4A1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85" y="3863305"/>
            <a:ext cx="1343025" cy="13335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0DCC965-823E-4443-97F9-C36EA1EDF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927" y="5196805"/>
            <a:ext cx="1343025" cy="1333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9426473-0B29-4886-983F-0EF1BB49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378" y="5196805"/>
            <a:ext cx="1343025" cy="1333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205D0D82-1C4E-4828-A68C-DD7F7ABC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12" y="5159375"/>
            <a:ext cx="1343025" cy="13335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6EFEEF1-359D-4167-8967-17801048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467" y="3883819"/>
            <a:ext cx="1343025" cy="13335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7D33B261-55B5-402C-A65A-3CFBD43B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025" y="5217319"/>
            <a:ext cx="1343025" cy="13335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DBB64018-5409-45FC-A9E6-795742CD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620" y="3863305"/>
            <a:ext cx="1343025" cy="13335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3B91D333-7D31-4985-9A12-C7A09E92B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934" y="5221601"/>
            <a:ext cx="13430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4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81E1C-1C26-4EF6-BBC7-39D28AA2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39B59-2FD9-49A0-84F8-A548F3A3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Wir starten Rand.</a:t>
            </a:r>
          </a:p>
          <a:p>
            <a:r>
              <a:rPr lang="de-AT" dirty="0"/>
              <a:t>Welche Möglichkeiten hat der Gegner?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16C995-4BB6-494E-9E61-B58893439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09" y="3176544"/>
            <a:ext cx="1343025" cy="13335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AB6269B-45B7-45B4-BE1E-8FD95D67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6" y="3176544"/>
            <a:ext cx="1343025" cy="1333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F3A7E9-383E-4AAF-BC27-F6CF1B2FC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63" y="3176544"/>
            <a:ext cx="1343025" cy="13335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207722-0B00-4EB7-84DC-A22350B0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140" y="3176544"/>
            <a:ext cx="1343025" cy="1333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DAB788A-6B5C-4E6D-B8DC-8578E399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771" y="3176544"/>
            <a:ext cx="1343025" cy="1333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171778-6631-4729-A954-DEB76C08E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997" y="3171738"/>
            <a:ext cx="1343025" cy="1333500"/>
          </a:xfrm>
          <a:prstGeom prst="rect">
            <a:avLst/>
          </a:prstGeom>
        </p:spPr>
      </p:pic>
      <p:sp>
        <p:nvSpPr>
          <p:cNvPr id="16" name="Multiplikationszeichen 15">
            <a:extLst>
              <a:ext uri="{FF2B5EF4-FFF2-40B4-BE49-F238E27FC236}">
                <a16:creationId xmlns:a16="http://schemas.microsoft.com/office/drawing/2014/main" id="{60F715C8-1E7D-409C-B2E8-EB3619E04473}"/>
              </a:ext>
            </a:extLst>
          </p:cNvPr>
          <p:cNvSpPr/>
          <p:nvPr/>
        </p:nvSpPr>
        <p:spPr>
          <a:xfrm>
            <a:off x="1579823" y="3740657"/>
            <a:ext cx="205273" cy="2052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Multiplikationszeichen 16">
            <a:extLst>
              <a:ext uri="{FF2B5EF4-FFF2-40B4-BE49-F238E27FC236}">
                <a16:creationId xmlns:a16="http://schemas.microsoft.com/office/drawing/2014/main" id="{F18D4A19-82A2-41B4-84EE-6A411087BEC6}"/>
              </a:ext>
            </a:extLst>
          </p:cNvPr>
          <p:cNvSpPr/>
          <p:nvPr/>
        </p:nvSpPr>
        <p:spPr>
          <a:xfrm>
            <a:off x="3037711" y="3746932"/>
            <a:ext cx="205273" cy="2052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Multiplikationszeichen 17">
            <a:extLst>
              <a:ext uri="{FF2B5EF4-FFF2-40B4-BE49-F238E27FC236}">
                <a16:creationId xmlns:a16="http://schemas.microsoft.com/office/drawing/2014/main" id="{E81C0F7F-2D39-41BC-99EE-203A0F824465}"/>
              </a:ext>
            </a:extLst>
          </p:cNvPr>
          <p:cNvSpPr/>
          <p:nvPr/>
        </p:nvSpPr>
        <p:spPr>
          <a:xfrm>
            <a:off x="4510750" y="3755679"/>
            <a:ext cx="205273" cy="2052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Multiplikationszeichen 18">
            <a:extLst>
              <a:ext uri="{FF2B5EF4-FFF2-40B4-BE49-F238E27FC236}">
                <a16:creationId xmlns:a16="http://schemas.microsoft.com/office/drawing/2014/main" id="{8CB8D423-7C42-4344-BB6F-4110E128BFE1}"/>
              </a:ext>
            </a:extLst>
          </p:cNvPr>
          <p:cNvSpPr/>
          <p:nvPr/>
        </p:nvSpPr>
        <p:spPr>
          <a:xfrm>
            <a:off x="6029744" y="3740657"/>
            <a:ext cx="205273" cy="2052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Multiplikationszeichen 19">
            <a:extLst>
              <a:ext uri="{FF2B5EF4-FFF2-40B4-BE49-F238E27FC236}">
                <a16:creationId xmlns:a16="http://schemas.microsoft.com/office/drawing/2014/main" id="{3ADBC1E4-40ED-40F8-B2CC-69C2EA88995A}"/>
              </a:ext>
            </a:extLst>
          </p:cNvPr>
          <p:cNvSpPr/>
          <p:nvPr/>
        </p:nvSpPr>
        <p:spPr>
          <a:xfrm>
            <a:off x="7678252" y="3755679"/>
            <a:ext cx="205273" cy="2052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Multiplikationszeichen 20">
            <a:extLst>
              <a:ext uri="{FF2B5EF4-FFF2-40B4-BE49-F238E27FC236}">
                <a16:creationId xmlns:a16="http://schemas.microsoft.com/office/drawing/2014/main" id="{47561127-8B15-427B-8554-668CB4570FD8}"/>
              </a:ext>
            </a:extLst>
          </p:cNvPr>
          <p:cNvSpPr/>
          <p:nvPr/>
        </p:nvSpPr>
        <p:spPr>
          <a:xfrm>
            <a:off x="9326256" y="3795933"/>
            <a:ext cx="205273" cy="2052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DAF32FB-6E4E-8C89-1389-BAA4994AB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92" y="4419600"/>
            <a:ext cx="96678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3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75019-BD40-4FA1-B96B-3163D9ED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3.1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64CEF9-ADEA-4A42-828F-74B9D259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Gegner antwortet mit Mitte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Wie viele Möglichkeiten gibt es für das nächste Kreuz?</a:t>
            </a:r>
          </a:p>
          <a:p>
            <a:r>
              <a:rPr lang="de-AT" sz="1600" dirty="0"/>
              <a:t>Tipp: Versuche, mit einem Eddingstift alle Formen zu markieren!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D70384-337D-DD94-1A9E-D8F95D37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5" y="1500497"/>
            <a:ext cx="1590675" cy="1579394"/>
          </a:xfrm>
          <a:prstGeom prst="rect">
            <a:avLst/>
          </a:prstGeom>
        </p:spPr>
      </p:pic>
      <p:sp>
        <p:nvSpPr>
          <p:cNvPr id="5" name="Multiplikationszeichen 4">
            <a:extLst>
              <a:ext uri="{FF2B5EF4-FFF2-40B4-BE49-F238E27FC236}">
                <a16:creationId xmlns:a16="http://schemas.microsoft.com/office/drawing/2014/main" id="{241AB582-6AAA-2EA7-49C2-428DC95A1137}"/>
              </a:ext>
            </a:extLst>
          </p:cNvPr>
          <p:cNvSpPr/>
          <p:nvPr/>
        </p:nvSpPr>
        <p:spPr>
          <a:xfrm>
            <a:off x="9691439" y="2202217"/>
            <a:ext cx="243125" cy="2228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40032D42-0A1B-4534-A231-97CCD6820561}"/>
              </a:ext>
            </a:extLst>
          </p:cNvPr>
          <p:cNvSpPr/>
          <p:nvPr/>
        </p:nvSpPr>
        <p:spPr>
          <a:xfrm>
            <a:off x="9199707" y="2181805"/>
            <a:ext cx="315519" cy="2432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C8B0E27-6723-C5BF-DAC9-5390EC0BE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5067300"/>
            <a:ext cx="1800225" cy="13144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7F5DA52-51D3-FD92-9187-1180B3B3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2" y="5067300"/>
            <a:ext cx="1800225" cy="13144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B322D19-1B6E-EEB4-CC96-314508C79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62" y="5070616"/>
            <a:ext cx="1800225" cy="131445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0FAF79F-E7E6-9F6D-A81B-98A6D0B27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49" y="5073932"/>
            <a:ext cx="1800225" cy="131445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AD3DA3EC-4245-F48F-630D-572AB549B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36" y="5067300"/>
            <a:ext cx="1800225" cy="131445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3767856-7B0B-4404-E9ED-B733E6BE0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599" y="5067300"/>
            <a:ext cx="18002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9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3A6ED-AFE4-4E92-9236-BDD8C972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4.1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D2A351-C6FD-4A27-B837-EDAF7FD7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Bisher:</a:t>
            </a:r>
          </a:p>
          <a:p>
            <a:endParaRPr lang="de-AT" dirty="0"/>
          </a:p>
          <a:p>
            <a:pPr marL="1371600" lvl="3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Gibt es einen Gewinner, wenn beide Spieler 2 Kreuze abwehren?</a:t>
            </a:r>
          </a:p>
          <a:p>
            <a:r>
              <a:rPr lang="de-AT" sz="1600" dirty="0"/>
              <a:t>Tipp: Spielt alle … (Meilenstein 3.1) Möglichkeiten durch!</a:t>
            </a:r>
          </a:p>
          <a:p>
            <a:pPr lvl="3"/>
            <a:endParaRPr lang="de-AT" dirty="0"/>
          </a:p>
          <a:p>
            <a:pPr lvl="3"/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30303DE-1190-D0BF-E8C4-587B959A8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825625"/>
            <a:ext cx="18002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0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75019-BD40-4FA1-B96B-3163D9ED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3.2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64CEF9-ADEA-4A42-828F-74B9D259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Gegner antwortet mit Ecke in der gleichen Reihe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Wie viele Möglichkeiten gibt es für das nächste Kreuz?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DDF5D0C-43FD-606A-A3A5-BCDE780DC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5" y="1500497"/>
            <a:ext cx="1590675" cy="1579394"/>
          </a:xfrm>
          <a:prstGeom prst="rect">
            <a:avLst/>
          </a:prstGeom>
        </p:spPr>
      </p:pic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E2FFC85B-AD0E-0A63-8A93-040D097558E5}"/>
              </a:ext>
            </a:extLst>
          </p:cNvPr>
          <p:cNvSpPr/>
          <p:nvPr/>
        </p:nvSpPr>
        <p:spPr>
          <a:xfrm>
            <a:off x="9691439" y="2202217"/>
            <a:ext cx="243125" cy="2228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40032D42-0A1B-4534-A231-97CCD6820561}"/>
              </a:ext>
            </a:extLst>
          </p:cNvPr>
          <p:cNvSpPr/>
          <p:nvPr/>
        </p:nvSpPr>
        <p:spPr>
          <a:xfrm>
            <a:off x="9691439" y="1791681"/>
            <a:ext cx="260059" cy="2432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F3DEF58-8540-CC17-EF74-307E7D99B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4864100"/>
            <a:ext cx="1771650" cy="14478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06ECA0E-28DF-50E8-5934-4F029ADD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4864100"/>
            <a:ext cx="1771650" cy="14478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DB1D5988-98F0-6D7B-92ED-6F41F708B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5" y="4883150"/>
            <a:ext cx="1771650" cy="14478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29A5F405-5436-C598-9D39-DF473B9EF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4883150"/>
            <a:ext cx="1771650" cy="14478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669B9D5-0AC4-3DF0-FC7F-005C19035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5" y="4883150"/>
            <a:ext cx="1771650" cy="14478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5502C96D-F3DE-8106-BF58-6410C02A4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225" y="4896418"/>
            <a:ext cx="17716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3A6ED-AFE4-4E92-9236-BDD8C972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4.2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D2A351-C6FD-4A27-B837-EDAF7FD7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Bisher:</a:t>
            </a:r>
          </a:p>
          <a:p>
            <a:endParaRPr lang="de-AT" dirty="0"/>
          </a:p>
          <a:p>
            <a:pPr marL="1371600" lvl="3" indent="0">
              <a:buNone/>
            </a:pPr>
            <a:endParaRPr lang="de-AT" dirty="0"/>
          </a:p>
          <a:p>
            <a:pPr lvl="3"/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Gibt es einen Gewinner, wenn beide Spieler 2 Kreuze abwehren?</a:t>
            </a:r>
          </a:p>
          <a:p>
            <a:r>
              <a:rPr lang="de-AT" sz="1400" dirty="0"/>
              <a:t>Tipp: Spielt alle Möglichkeiten durch!</a:t>
            </a:r>
          </a:p>
          <a:p>
            <a:pPr lvl="3"/>
            <a:endParaRPr lang="de-AT" dirty="0"/>
          </a:p>
          <a:p>
            <a:pPr lvl="3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766BF34-D8A4-793F-72CA-6C4870E2B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590675"/>
            <a:ext cx="18478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4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75019-BD40-4FA1-B96B-3163D9ED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3.3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64CEF9-ADEA-4A42-828F-74B9D259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Gegner antwortet mit Ecke in der gleichen Reihe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Wie viele Möglichkeiten gibt es für das nächste Kreuz?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DDF5D0C-43FD-606A-A3A5-BCDE780DC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5" y="1500497"/>
            <a:ext cx="1590675" cy="1579394"/>
          </a:xfrm>
          <a:prstGeom prst="rect">
            <a:avLst/>
          </a:prstGeom>
        </p:spPr>
      </p:pic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E2FFC85B-AD0E-0A63-8A93-040D097558E5}"/>
              </a:ext>
            </a:extLst>
          </p:cNvPr>
          <p:cNvSpPr/>
          <p:nvPr/>
        </p:nvSpPr>
        <p:spPr>
          <a:xfrm>
            <a:off x="9691439" y="2202217"/>
            <a:ext cx="243125" cy="2228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40032D42-0A1B-4534-A231-97CCD6820561}"/>
              </a:ext>
            </a:extLst>
          </p:cNvPr>
          <p:cNvSpPr/>
          <p:nvPr/>
        </p:nvSpPr>
        <p:spPr>
          <a:xfrm>
            <a:off x="8772525" y="2202217"/>
            <a:ext cx="260059" cy="2432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49EE48-EAF7-17B7-91E3-944BFB685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5092700"/>
            <a:ext cx="1628775" cy="12192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B846F8A-DF86-78E7-6B3D-9CA6E778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5092700"/>
            <a:ext cx="1628775" cy="1219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188CC9B-EAF8-F3E4-2D87-825D5627A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2" y="5092700"/>
            <a:ext cx="1628775" cy="12192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2A116DC-359C-1AB7-0F46-EC150D162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912" y="5092700"/>
            <a:ext cx="1628775" cy="12192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293129E-A97E-C56F-ABC3-DCD2A9A4B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581" y="5092700"/>
            <a:ext cx="1628775" cy="12192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A54722E-A4A4-5801-88CC-73DF4F32D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812" y="5092700"/>
            <a:ext cx="1628775" cy="12192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59A528F-B511-717F-2C3C-BB94E391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481" y="5082561"/>
            <a:ext cx="16287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9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3A6ED-AFE4-4E92-9236-BDD8C972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4.3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D2A351-C6FD-4A27-B837-EDAF7FD7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Bisher:</a:t>
            </a:r>
          </a:p>
          <a:p>
            <a:endParaRPr lang="de-AT" dirty="0"/>
          </a:p>
          <a:p>
            <a:pPr marL="1371600" lvl="3" indent="0">
              <a:buNone/>
            </a:pPr>
            <a:endParaRPr lang="de-AT" dirty="0"/>
          </a:p>
          <a:p>
            <a:pPr lvl="3"/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Gibt es einen Gewinner, wenn beide Spieler 2 Kreuze abwehren?</a:t>
            </a:r>
          </a:p>
          <a:p>
            <a:r>
              <a:rPr lang="de-AT" sz="1400" dirty="0"/>
              <a:t>Tipp: Spielt alle Möglichkeiten durch!</a:t>
            </a:r>
          </a:p>
          <a:p>
            <a:pPr lvl="3"/>
            <a:endParaRPr lang="de-AT" dirty="0"/>
          </a:p>
          <a:p>
            <a:pPr lvl="3"/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2AF2A2-1591-CDA3-13EC-F0266521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1690688"/>
            <a:ext cx="16287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2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Breitbild</PresentationFormat>
  <Paragraphs>88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Meilenstein 1</vt:lpstr>
      <vt:lpstr>Meilenstein 2</vt:lpstr>
      <vt:lpstr>Meilenstein 3.1</vt:lpstr>
      <vt:lpstr>Meilenstein 4.1</vt:lpstr>
      <vt:lpstr>Meilenstein 3.2</vt:lpstr>
      <vt:lpstr>Meilenstein 4.2</vt:lpstr>
      <vt:lpstr>Meilenstein 3.3</vt:lpstr>
      <vt:lpstr>Meilenstein 4.3</vt:lpstr>
      <vt:lpstr>Meilenstein 3.4</vt:lpstr>
      <vt:lpstr>Meilenstein 4.4</vt:lpstr>
      <vt:lpstr>Meilenstein 3.5</vt:lpstr>
      <vt:lpstr>Meilenstein 4.5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1</dc:title>
  <dc:creator>Wimmer, Daniel</dc:creator>
  <cp:lastModifiedBy>Wimmer, Daniel</cp:lastModifiedBy>
  <cp:revision>7</cp:revision>
  <dcterms:created xsi:type="dcterms:W3CDTF">2023-02-09T16:06:23Z</dcterms:created>
  <dcterms:modified xsi:type="dcterms:W3CDTF">2023-02-09T17:11:29Z</dcterms:modified>
</cp:coreProperties>
</file>