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f02370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4f02370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4f02370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4f02370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4f7f687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4f7f687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1114c1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1114c1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41114c1c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41114c1c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41114c1c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41114c1c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4f7f6877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4f7f6877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4880682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4880682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48806822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4880682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4880682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4880682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4f02370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4f02370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A</a:t>
            </a:r>
            <a:r>
              <a:rPr lang="en"/>
              <a:t>ppraisal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Win Ei Khaing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2020-10-21 - db design, prepare master data and Login form, unit testing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2020-10-22 - manager’s Latest Summary Listing form, unit testing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2020-10-23 - Appraisal form, unit testing , integration testing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P.S for overall this system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appraisal count is unlimited, company should have limit for that.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this current version does not have master data setup, it should be implemented for those master later.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run in your local after u get source code,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database script under 2. Design folder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I have not registered sql connectionstring in config yet, please change that under 3. Code implementation -&gt; EasyAppraisal_Api -&gt; EasyAppraisal_Api -&gt; DAO -&gt;SQLDbConnecter.cs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176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662650"/>
            <a:ext cx="85206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all can get project database design, script and all source code on 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https://github.com/Win-Ei-Khaing/Easy-Appraisal.git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 makes performance appraisal once per year for salary </a:t>
            </a:r>
            <a:r>
              <a:rPr lang="en"/>
              <a:t>increment</a:t>
            </a:r>
            <a:r>
              <a:rPr lang="en"/>
              <a:t> and per two years for promotion.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those are done only by manager in our company, it became a point to blame.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E.g. are you giving favour to someone?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that time, both employer and employee will not feel good.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Employer must know or view themselves from many points of views(manager view, </a:t>
            </a:r>
            <a:r>
              <a:rPr lang="en"/>
              <a:t>colleague view and other)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to make categories for appraisal (e.g Attendance, Positive Attitudes, </a:t>
            </a:r>
            <a:r>
              <a:rPr lang="en"/>
              <a:t>Commitment</a:t>
            </a:r>
            <a:r>
              <a:rPr lang="en"/>
              <a:t> to work,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our company has 6 members, each has to be reviewed by other five </a:t>
            </a:r>
            <a:r>
              <a:rPr lang="en"/>
              <a:t>colleagues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have to limit our marking like “0 to 5”, depending on categories.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Review will make weekly.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Can’t change previous marks we gave.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can view owned marks but he/she will not be allowed to know who gave.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get?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Depending on the categories we set,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know ourselves.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find the way to improve.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Bootstrap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Javascript, Jquery, Ajax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.Net Core 3.1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SQL server 2019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Design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413150"/>
            <a:ext cx="6344732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Db Design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tblUser - for all users which will use Easy Appraisal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tblCategory - for all categories which are required for appraisal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tblUserMark - for storing finalized total score for each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tblMarkHistory - for the history to know who gives how much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Details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system starts,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categories in tblCategory.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users in tblUser. After a user is created, insert with all categories in tblUserMark.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system will do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marks for others - will update tblUserMark and insert tblMarkHistory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total scores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Manager - can view finalized marks of all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Non-Manager - can view owned marks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which are used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Latest Summary Listing form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for manager to view all users’ total marks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Appraisal form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</a:t>
            </a:r>
            <a:r>
              <a:rPr lang="en"/>
              <a:t>or both manager and non-manager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view owned total mark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give appraisal marks for other users, except the current login user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