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43" r:id="rId2"/>
    <p:sldId id="344" r:id="rId3"/>
    <p:sldId id="337" r:id="rId4"/>
    <p:sldId id="257" r:id="rId5"/>
    <p:sldId id="258" r:id="rId6"/>
    <p:sldId id="259" r:id="rId7"/>
    <p:sldId id="260" r:id="rId8"/>
    <p:sldId id="270" r:id="rId9"/>
    <p:sldId id="282" r:id="rId10"/>
    <p:sldId id="284" r:id="rId11"/>
    <p:sldId id="262" r:id="rId12"/>
    <p:sldId id="346" r:id="rId13"/>
    <p:sldId id="283" r:id="rId14"/>
    <p:sldId id="263" r:id="rId15"/>
    <p:sldId id="265" r:id="rId16"/>
    <p:sldId id="268" r:id="rId17"/>
    <p:sldId id="271" r:id="rId18"/>
    <p:sldId id="275" r:id="rId19"/>
    <p:sldId id="276" r:id="rId20"/>
    <p:sldId id="272" r:id="rId21"/>
    <p:sldId id="277" r:id="rId22"/>
    <p:sldId id="288" r:id="rId23"/>
    <p:sldId id="34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3AC0"/>
    <a:srgbClr val="5A2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2C8B6-83FF-4DE9-998B-BC60409F543D}" v="22" dt="2021-11-08T20:58:13.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36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A422C8B6-83FF-4DE9-998B-BC60409F543D}"/>
    <pc:docChg chg="undo custSel addSld delSld modSld modMainMaster">
      <pc:chgData name="Renuka Mohanraj" userId="1e2ef1a2-791d-4e3a-9512-7cfb920dac40" providerId="ADAL" clId="{A422C8B6-83FF-4DE9-998B-BC60409F543D}" dt="2022-10-10T21:44:05.307" v="831" actId="207"/>
      <pc:docMkLst>
        <pc:docMk/>
      </pc:docMkLst>
      <pc:sldChg chg="modSp mod">
        <pc:chgData name="Renuka Mohanraj" userId="1e2ef1a2-791d-4e3a-9512-7cfb920dac40" providerId="ADAL" clId="{A422C8B6-83FF-4DE9-998B-BC60409F543D}" dt="2021-09-26T00:26:25.759" v="218" actId="14100"/>
        <pc:sldMkLst>
          <pc:docMk/>
          <pc:sldMk cId="1959858321" sldId="257"/>
        </pc:sldMkLst>
        <pc:spChg chg="mod">
          <ac:chgData name="Renuka Mohanraj" userId="1e2ef1a2-791d-4e3a-9512-7cfb920dac40" providerId="ADAL" clId="{A422C8B6-83FF-4DE9-998B-BC60409F543D}" dt="2021-09-26T00:26:25.759" v="218" actId="14100"/>
          <ac:spMkLst>
            <pc:docMk/>
            <pc:sldMk cId="1959858321" sldId="257"/>
            <ac:spMk id="2" creationId="{00000000-0000-0000-0000-000000000000}"/>
          </ac:spMkLst>
        </pc:spChg>
        <pc:spChg chg="mod">
          <ac:chgData name="Renuka Mohanraj" userId="1e2ef1a2-791d-4e3a-9512-7cfb920dac40" providerId="ADAL" clId="{A422C8B6-83FF-4DE9-998B-BC60409F543D}" dt="2021-09-26T00:26:17.604" v="215" actId="14100"/>
          <ac:spMkLst>
            <pc:docMk/>
            <pc:sldMk cId="1959858321" sldId="257"/>
            <ac:spMk id="3" creationId="{00000000-0000-0000-0000-000000000000}"/>
          </ac:spMkLst>
        </pc:spChg>
      </pc:sldChg>
      <pc:sldChg chg="addSp modSp mod">
        <pc:chgData name="Renuka Mohanraj" userId="1e2ef1a2-791d-4e3a-9512-7cfb920dac40" providerId="ADAL" clId="{A422C8B6-83FF-4DE9-998B-BC60409F543D}" dt="2022-10-07T00:31:24.443" v="644" actId="11529"/>
        <pc:sldMkLst>
          <pc:docMk/>
          <pc:sldMk cId="1349829022" sldId="258"/>
        </pc:sldMkLst>
        <pc:spChg chg="mod">
          <ac:chgData name="Renuka Mohanraj" userId="1e2ef1a2-791d-4e3a-9512-7cfb920dac40" providerId="ADAL" clId="{A422C8B6-83FF-4DE9-998B-BC60409F543D}" dt="2021-09-26T00:27:01.028" v="225" actId="14100"/>
          <ac:spMkLst>
            <pc:docMk/>
            <pc:sldMk cId="1349829022" sldId="258"/>
            <ac:spMk id="3" creationId="{00000000-0000-0000-0000-000000000000}"/>
          </ac:spMkLst>
        </pc:spChg>
        <pc:spChg chg="mod">
          <ac:chgData name="Renuka Mohanraj" userId="1e2ef1a2-791d-4e3a-9512-7cfb920dac40" providerId="ADAL" clId="{A422C8B6-83FF-4DE9-998B-BC60409F543D}" dt="2021-09-26T00:25:15.222" v="189"/>
          <ac:spMkLst>
            <pc:docMk/>
            <pc:sldMk cId="1349829022" sldId="258"/>
            <ac:spMk id="4" creationId="{00000000-0000-0000-0000-000000000000}"/>
          </ac:spMkLst>
        </pc:spChg>
        <pc:spChg chg="mod">
          <ac:chgData name="Renuka Mohanraj" userId="1e2ef1a2-791d-4e3a-9512-7cfb920dac40" providerId="ADAL" clId="{A422C8B6-83FF-4DE9-998B-BC60409F543D}" dt="2021-09-26T00:25:15.222" v="189"/>
          <ac:spMkLst>
            <pc:docMk/>
            <pc:sldMk cId="1349829022" sldId="258"/>
            <ac:spMk id="5" creationId="{00000000-0000-0000-0000-000000000000}"/>
          </ac:spMkLst>
        </pc:spChg>
        <pc:picChg chg="mod">
          <ac:chgData name="Renuka Mohanraj" userId="1e2ef1a2-791d-4e3a-9512-7cfb920dac40" providerId="ADAL" clId="{A422C8B6-83FF-4DE9-998B-BC60409F543D}" dt="2021-09-26T00:27:14.356" v="228" actId="14100"/>
          <ac:picMkLst>
            <pc:docMk/>
            <pc:sldMk cId="1349829022" sldId="258"/>
            <ac:picMk id="6" creationId="{6A18FF1F-28B0-442E-828A-67EF32E6DCE9}"/>
          </ac:picMkLst>
        </pc:picChg>
        <pc:picChg chg="mod">
          <ac:chgData name="Renuka Mohanraj" userId="1e2ef1a2-791d-4e3a-9512-7cfb920dac40" providerId="ADAL" clId="{A422C8B6-83FF-4DE9-998B-BC60409F543D}" dt="2021-09-26T00:26:57.419" v="224" actId="14100"/>
          <ac:picMkLst>
            <pc:docMk/>
            <pc:sldMk cId="1349829022" sldId="258"/>
            <ac:picMk id="1026" creationId="{00000000-0000-0000-0000-000000000000}"/>
          </ac:picMkLst>
        </pc:picChg>
        <pc:cxnChg chg="mod">
          <ac:chgData name="Renuka Mohanraj" userId="1e2ef1a2-791d-4e3a-9512-7cfb920dac40" providerId="ADAL" clId="{A422C8B6-83FF-4DE9-998B-BC60409F543D}" dt="2021-09-26T00:27:21.256" v="229" actId="14100"/>
          <ac:cxnSpMkLst>
            <pc:docMk/>
            <pc:sldMk cId="1349829022" sldId="258"/>
            <ac:cxnSpMk id="8" creationId="{97479A14-EB31-436D-A361-B077A0D736C9}"/>
          </ac:cxnSpMkLst>
        </pc:cxnChg>
        <pc:cxnChg chg="add">
          <ac:chgData name="Renuka Mohanraj" userId="1e2ef1a2-791d-4e3a-9512-7cfb920dac40" providerId="ADAL" clId="{A422C8B6-83FF-4DE9-998B-BC60409F543D}" dt="2022-10-07T00:31:24.443" v="644" actId="11529"/>
          <ac:cxnSpMkLst>
            <pc:docMk/>
            <pc:sldMk cId="1349829022" sldId="258"/>
            <ac:cxnSpMk id="9" creationId="{06520D46-F116-8821-CF93-56487DF4A825}"/>
          </ac:cxnSpMkLst>
        </pc:cxnChg>
        <pc:cxnChg chg="mod">
          <ac:chgData name="Renuka Mohanraj" userId="1e2ef1a2-791d-4e3a-9512-7cfb920dac40" providerId="ADAL" clId="{A422C8B6-83FF-4DE9-998B-BC60409F543D}" dt="2021-09-26T00:27:36.329" v="239" actId="14100"/>
          <ac:cxnSpMkLst>
            <pc:docMk/>
            <pc:sldMk cId="1349829022" sldId="258"/>
            <ac:cxnSpMk id="10" creationId="{ACB08764-181C-4F5B-9FDD-75E459F6CD3E}"/>
          </ac:cxnSpMkLst>
        </pc:cxnChg>
        <pc:cxnChg chg="mod">
          <ac:chgData name="Renuka Mohanraj" userId="1e2ef1a2-791d-4e3a-9512-7cfb920dac40" providerId="ADAL" clId="{A422C8B6-83FF-4DE9-998B-BC60409F543D}" dt="2021-09-26T00:25:15.222" v="189"/>
          <ac:cxnSpMkLst>
            <pc:docMk/>
            <pc:sldMk cId="1349829022" sldId="258"/>
            <ac:cxnSpMk id="12" creationId="{8DB40366-C04E-4A83-91C6-4CAC57C966AD}"/>
          </ac:cxnSpMkLst>
        </pc:cxnChg>
      </pc:sldChg>
      <pc:sldChg chg="addSp delSp modSp mod">
        <pc:chgData name="Renuka Mohanraj" userId="1e2ef1a2-791d-4e3a-9512-7cfb920dac40" providerId="ADAL" clId="{A422C8B6-83FF-4DE9-998B-BC60409F543D}" dt="2021-11-08T20:58:17.611" v="643" actId="3626"/>
        <pc:sldMkLst>
          <pc:docMk/>
          <pc:sldMk cId="1380920983" sldId="259"/>
        </pc:sldMkLst>
        <pc:spChg chg="mod">
          <ac:chgData name="Renuka Mohanraj" userId="1e2ef1a2-791d-4e3a-9512-7cfb920dac40" providerId="ADAL" clId="{A422C8B6-83FF-4DE9-998B-BC60409F543D}" dt="2021-09-26T00:25:15.333" v="190" actId="27636"/>
          <ac:spMkLst>
            <pc:docMk/>
            <pc:sldMk cId="1380920983" sldId="259"/>
            <ac:spMk id="2" creationId="{00000000-0000-0000-0000-000000000000}"/>
          </ac:spMkLst>
        </pc:spChg>
        <pc:spChg chg="mod">
          <ac:chgData name="Renuka Mohanraj" userId="1e2ef1a2-791d-4e3a-9512-7cfb920dac40" providerId="ADAL" clId="{A422C8B6-83FF-4DE9-998B-BC60409F543D}" dt="2021-11-08T20:58:17.611" v="643" actId="3626"/>
          <ac:spMkLst>
            <pc:docMk/>
            <pc:sldMk cId="1380920983" sldId="259"/>
            <ac:spMk id="3" creationId="{00000000-0000-0000-0000-000000000000}"/>
          </ac:spMkLst>
        </pc:spChg>
        <pc:spChg chg="add del">
          <ac:chgData name="Renuka Mohanraj" userId="1e2ef1a2-791d-4e3a-9512-7cfb920dac40" providerId="ADAL" clId="{A422C8B6-83FF-4DE9-998B-BC60409F543D}" dt="2021-11-08T20:56:48.184" v="628" actId="22"/>
          <ac:spMkLst>
            <pc:docMk/>
            <pc:sldMk cId="1380920983" sldId="259"/>
            <ac:spMk id="6" creationId="{D8AB5273-AE17-4388-9332-7E3534242D19}"/>
          </ac:spMkLst>
        </pc:spChg>
        <pc:picChg chg="mod">
          <ac:chgData name="Renuka Mohanraj" userId="1e2ef1a2-791d-4e3a-9512-7cfb920dac40" providerId="ADAL" clId="{A422C8B6-83FF-4DE9-998B-BC60409F543D}" dt="2021-11-08T20:57:20.725" v="637" actId="14100"/>
          <ac:picMkLst>
            <pc:docMk/>
            <pc:sldMk cId="1380920983" sldId="259"/>
            <ac:picMk id="5" creationId="{00000000-0000-0000-0000-000000000000}"/>
          </ac:picMkLst>
        </pc:picChg>
        <pc:picChg chg="add mod">
          <ac:chgData name="Renuka Mohanraj" userId="1e2ef1a2-791d-4e3a-9512-7cfb920dac40" providerId="ADAL" clId="{A422C8B6-83FF-4DE9-998B-BC60409F543D}" dt="2021-11-08T20:57:13.305" v="635" actId="14100"/>
          <ac:picMkLst>
            <pc:docMk/>
            <pc:sldMk cId="1380920983" sldId="259"/>
            <ac:picMk id="7" creationId="{8DD7D06D-B11B-49B8-AE69-5A6515197F00}"/>
          </ac:picMkLst>
        </pc:picChg>
      </pc:sldChg>
      <pc:sldChg chg="modSp mod">
        <pc:chgData name="Renuka Mohanraj" userId="1e2ef1a2-791d-4e3a-9512-7cfb920dac40" providerId="ADAL" clId="{A422C8B6-83FF-4DE9-998B-BC60409F543D}" dt="2022-10-08T14:51:09.200" v="830" actId="20577"/>
        <pc:sldMkLst>
          <pc:docMk/>
          <pc:sldMk cId="3021753364" sldId="260"/>
        </pc:sldMkLst>
        <pc:spChg chg="mod">
          <ac:chgData name="Renuka Mohanraj" userId="1e2ef1a2-791d-4e3a-9512-7cfb920dac40" providerId="ADAL" clId="{A422C8B6-83FF-4DE9-998B-BC60409F543D}" dt="2022-10-08T14:51:09.200" v="830" actId="20577"/>
          <ac:spMkLst>
            <pc:docMk/>
            <pc:sldMk cId="3021753364" sldId="260"/>
            <ac:spMk id="3" creationId="{00000000-0000-0000-0000-000000000000}"/>
          </ac:spMkLst>
        </pc:spChg>
      </pc:sldChg>
      <pc:sldChg chg="addSp delSp modSp del mod">
        <pc:chgData name="Renuka Mohanraj" userId="1e2ef1a2-791d-4e3a-9512-7cfb920dac40" providerId="ADAL" clId="{A422C8B6-83FF-4DE9-998B-BC60409F543D}" dt="2022-10-07T01:19:01.173" v="646" actId="47"/>
        <pc:sldMkLst>
          <pc:docMk/>
          <pc:sldMk cId="2022168988" sldId="261"/>
        </pc:sldMkLst>
        <pc:spChg chg="mod">
          <ac:chgData name="Renuka Mohanraj" userId="1e2ef1a2-791d-4e3a-9512-7cfb920dac40" providerId="ADAL" clId="{A422C8B6-83FF-4DE9-998B-BC60409F543D}" dt="2021-10-01T22:39:22.897" v="509" actId="6549"/>
          <ac:spMkLst>
            <pc:docMk/>
            <pc:sldMk cId="2022168988" sldId="261"/>
            <ac:spMk id="3" creationId="{00000000-0000-0000-0000-000000000000}"/>
          </ac:spMkLst>
        </pc:spChg>
        <pc:spChg chg="mod">
          <ac:chgData name="Renuka Mohanraj" userId="1e2ef1a2-791d-4e3a-9512-7cfb920dac40" providerId="ADAL" clId="{A422C8B6-83FF-4DE9-998B-BC60409F543D}" dt="2021-10-01T22:39:41.159" v="523" actId="1035"/>
          <ac:spMkLst>
            <pc:docMk/>
            <pc:sldMk cId="2022168988" sldId="261"/>
            <ac:spMk id="4" creationId="{EB127719-1FFC-4185-A07B-13A027634C9B}"/>
          </ac:spMkLst>
        </pc:spChg>
        <pc:spChg chg="add del">
          <ac:chgData name="Renuka Mohanraj" userId="1e2ef1a2-791d-4e3a-9512-7cfb920dac40" providerId="ADAL" clId="{A422C8B6-83FF-4DE9-998B-BC60409F543D}" dt="2021-10-01T22:36:49.877" v="391"/>
          <ac:spMkLst>
            <pc:docMk/>
            <pc:sldMk cId="2022168988" sldId="261"/>
            <ac:spMk id="9" creationId="{2E38F564-32EC-40C2-8A82-EA0082B7F2E2}"/>
          </ac:spMkLst>
        </pc:spChg>
        <pc:picChg chg="mod">
          <ac:chgData name="Renuka Mohanraj" userId="1e2ef1a2-791d-4e3a-9512-7cfb920dac40" providerId="ADAL" clId="{A422C8B6-83FF-4DE9-998B-BC60409F543D}" dt="2021-10-01T22:39:29.783" v="512" actId="1076"/>
          <ac:picMkLst>
            <pc:docMk/>
            <pc:sldMk cId="2022168988" sldId="261"/>
            <ac:picMk id="6" creationId="{7D530C74-2513-4B54-8DC7-E4535EE6EAFB}"/>
          </ac:picMkLst>
        </pc:picChg>
        <pc:picChg chg="del mod">
          <ac:chgData name="Renuka Mohanraj" userId="1e2ef1a2-791d-4e3a-9512-7cfb920dac40" providerId="ADAL" clId="{A422C8B6-83FF-4DE9-998B-BC60409F543D}" dt="2021-10-01T22:36:19.187" v="383" actId="478"/>
          <ac:picMkLst>
            <pc:docMk/>
            <pc:sldMk cId="2022168988" sldId="261"/>
            <ac:picMk id="7" creationId="{FAC97094-930E-435E-A6DF-5289A2E923E6}"/>
          </ac:picMkLst>
        </pc:picChg>
        <pc:picChg chg="add mod">
          <ac:chgData name="Renuka Mohanraj" userId="1e2ef1a2-791d-4e3a-9512-7cfb920dac40" providerId="ADAL" clId="{A422C8B6-83FF-4DE9-998B-BC60409F543D}" dt="2021-10-01T22:39:50.484" v="525" actId="1076"/>
          <ac:picMkLst>
            <pc:docMk/>
            <pc:sldMk cId="2022168988" sldId="261"/>
            <ac:picMk id="8" creationId="{0E77C362-E1B7-4C8B-BD62-E27169DA1777}"/>
          </ac:picMkLst>
        </pc:picChg>
        <pc:cxnChg chg="add del">
          <ac:chgData name="Renuka Mohanraj" userId="1e2ef1a2-791d-4e3a-9512-7cfb920dac40" providerId="ADAL" clId="{A422C8B6-83FF-4DE9-998B-BC60409F543D}" dt="2021-10-01T22:40:19.367" v="527" actId="11529"/>
          <ac:cxnSpMkLst>
            <pc:docMk/>
            <pc:sldMk cId="2022168988" sldId="261"/>
            <ac:cxnSpMk id="11" creationId="{36F0B9C9-FF77-4098-AED2-43A9D1D002F1}"/>
          </ac:cxnSpMkLst>
        </pc:cxnChg>
      </pc:sldChg>
      <pc:sldChg chg="modSp mod">
        <pc:chgData name="Renuka Mohanraj" userId="1e2ef1a2-791d-4e3a-9512-7cfb920dac40" providerId="ADAL" clId="{A422C8B6-83FF-4DE9-998B-BC60409F543D}" dt="2022-10-07T00:49:00.373" v="645" actId="13926"/>
        <pc:sldMkLst>
          <pc:docMk/>
          <pc:sldMk cId="207895242" sldId="262"/>
        </pc:sldMkLst>
        <pc:spChg chg="mod">
          <ac:chgData name="Renuka Mohanraj" userId="1e2ef1a2-791d-4e3a-9512-7cfb920dac40" providerId="ADAL" clId="{A422C8B6-83FF-4DE9-998B-BC60409F543D}" dt="2021-09-26T00:31:12.748" v="297" actId="14100"/>
          <ac:spMkLst>
            <pc:docMk/>
            <pc:sldMk cId="207895242" sldId="262"/>
            <ac:spMk id="2" creationId="{00000000-0000-0000-0000-000000000000}"/>
          </ac:spMkLst>
        </pc:spChg>
        <pc:spChg chg="mod">
          <ac:chgData name="Renuka Mohanraj" userId="1e2ef1a2-791d-4e3a-9512-7cfb920dac40" providerId="ADAL" clId="{A422C8B6-83FF-4DE9-998B-BC60409F543D}" dt="2022-10-07T00:49:00.373" v="645" actId="13926"/>
          <ac:spMkLst>
            <pc:docMk/>
            <pc:sldMk cId="207895242" sldId="262"/>
            <ac:spMk id="3" creationId="{00000000-0000-0000-0000-000000000000}"/>
          </ac:spMkLst>
        </pc:spChg>
        <pc:picChg chg="mod">
          <ac:chgData name="Renuka Mohanraj" userId="1e2ef1a2-791d-4e3a-9512-7cfb920dac40" providerId="ADAL" clId="{A422C8B6-83FF-4DE9-998B-BC60409F543D}" dt="2021-09-26T00:31:25.995" v="302" actId="14100"/>
          <ac:picMkLst>
            <pc:docMk/>
            <pc:sldMk cId="207895242" sldId="262"/>
            <ac:picMk id="6" creationId="{FE2D9833-D2F8-4BAB-B452-E7B06D24FBF5}"/>
          </ac:picMkLst>
        </pc:picChg>
      </pc:sldChg>
      <pc:sldChg chg="modSp mod">
        <pc:chgData name="Renuka Mohanraj" userId="1e2ef1a2-791d-4e3a-9512-7cfb920dac40" providerId="ADAL" clId="{A422C8B6-83FF-4DE9-998B-BC60409F543D}" dt="2022-10-07T01:19:40.551" v="667" actId="6549"/>
        <pc:sldMkLst>
          <pc:docMk/>
          <pc:sldMk cId="294697435" sldId="263"/>
        </pc:sldMkLst>
        <pc:spChg chg="mod">
          <ac:chgData name="Renuka Mohanraj" userId="1e2ef1a2-791d-4e3a-9512-7cfb920dac40" providerId="ADAL" clId="{A422C8B6-83FF-4DE9-998B-BC60409F543D}" dt="2022-10-07T01:19:40.551" v="667" actId="6549"/>
          <ac:spMkLst>
            <pc:docMk/>
            <pc:sldMk cId="294697435" sldId="263"/>
            <ac:spMk id="3" creationId="{00000000-0000-0000-0000-000000000000}"/>
          </ac:spMkLst>
        </pc:spChg>
      </pc:sldChg>
      <pc:sldChg chg="addSp delSp modSp mod">
        <pc:chgData name="Renuka Mohanraj" userId="1e2ef1a2-791d-4e3a-9512-7cfb920dac40" providerId="ADAL" clId="{A422C8B6-83FF-4DE9-998B-BC60409F543D}" dt="2022-10-07T01:19:48.316" v="676" actId="20577"/>
        <pc:sldMkLst>
          <pc:docMk/>
          <pc:sldMk cId="407530682" sldId="265"/>
        </pc:sldMkLst>
        <pc:spChg chg="mod">
          <ac:chgData name="Renuka Mohanraj" userId="1e2ef1a2-791d-4e3a-9512-7cfb920dac40" providerId="ADAL" clId="{A422C8B6-83FF-4DE9-998B-BC60409F543D}" dt="2022-10-07T01:19:48.316" v="676" actId="20577"/>
          <ac:spMkLst>
            <pc:docMk/>
            <pc:sldMk cId="407530682" sldId="265"/>
            <ac:spMk id="2" creationId="{00000000-0000-0000-0000-000000000000}"/>
          </ac:spMkLst>
        </pc:spChg>
        <pc:spChg chg="mod">
          <ac:chgData name="Renuka Mohanraj" userId="1e2ef1a2-791d-4e3a-9512-7cfb920dac40" providerId="ADAL" clId="{A422C8B6-83FF-4DE9-998B-BC60409F543D}" dt="2021-10-01T22:44:07.739" v="567" actId="6549"/>
          <ac:spMkLst>
            <pc:docMk/>
            <pc:sldMk cId="407530682" sldId="265"/>
            <ac:spMk id="3" creationId="{00000000-0000-0000-0000-000000000000}"/>
          </ac:spMkLst>
        </pc:spChg>
        <pc:spChg chg="add del">
          <ac:chgData name="Renuka Mohanraj" userId="1e2ef1a2-791d-4e3a-9512-7cfb920dac40" providerId="ADAL" clId="{A422C8B6-83FF-4DE9-998B-BC60409F543D}" dt="2021-10-01T22:42:23.742" v="541"/>
          <ac:spMkLst>
            <pc:docMk/>
            <pc:sldMk cId="407530682" sldId="265"/>
            <ac:spMk id="4" creationId="{3ABC6BA8-348D-4D87-B46E-19CA1BFE3E45}"/>
          </ac:spMkLst>
        </pc:spChg>
      </pc:sldChg>
      <pc:sldChg chg="modSp mod">
        <pc:chgData name="Renuka Mohanraj" userId="1e2ef1a2-791d-4e3a-9512-7cfb920dac40" providerId="ADAL" clId="{A422C8B6-83FF-4DE9-998B-BC60409F543D}" dt="2022-10-07T01:20:02.260" v="684" actId="20577"/>
        <pc:sldMkLst>
          <pc:docMk/>
          <pc:sldMk cId="2152716718" sldId="268"/>
        </pc:sldMkLst>
        <pc:spChg chg="mod">
          <ac:chgData name="Renuka Mohanraj" userId="1e2ef1a2-791d-4e3a-9512-7cfb920dac40" providerId="ADAL" clId="{A422C8B6-83FF-4DE9-998B-BC60409F543D}" dt="2022-10-07T01:20:02.260" v="684" actId="20577"/>
          <ac:spMkLst>
            <pc:docMk/>
            <pc:sldMk cId="2152716718" sldId="268"/>
            <ac:spMk id="2" creationId="{00000000-0000-0000-0000-000000000000}"/>
          </ac:spMkLst>
        </pc:spChg>
        <pc:spChg chg="mod">
          <ac:chgData name="Renuka Mohanraj" userId="1e2ef1a2-791d-4e3a-9512-7cfb920dac40" providerId="ADAL" clId="{A422C8B6-83FF-4DE9-998B-BC60409F543D}" dt="2021-10-01T22:46:40.680" v="582" actId="14100"/>
          <ac:spMkLst>
            <pc:docMk/>
            <pc:sldMk cId="2152716718" sldId="268"/>
            <ac:spMk id="3" creationId="{00000000-0000-0000-0000-000000000000}"/>
          </ac:spMkLst>
        </pc:spChg>
      </pc:sldChg>
      <pc:sldChg chg="modSp mod">
        <pc:chgData name="Renuka Mohanraj" userId="1e2ef1a2-791d-4e3a-9512-7cfb920dac40" providerId="ADAL" clId="{A422C8B6-83FF-4DE9-998B-BC60409F543D}" dt="2021-10-01T23:48:55.036" v="592" actId="20577"/>
        <pc:sldMkLst>
          <pc:docMk/>
          <pc:sldMk cId="1095211679" sldId="270"/>
        </pc:sldMkLst>
        <pc:spChg chg="mod">
          <ac:chgData name="Renuka Mohanraj" userId="1e2ef1a2-791d-4e3a-9512-7cfb920dac40" providerId="ADAL" clId="{A422C8B6-83FF-4DE9-998B-BC60409F543D}" dt="2021-09-26T00:28:50.052" v="253" actId="14100"/>
          <ac:spMkLst>
            <pc:docMk/>
            <pc:sldMk cId="1095211679" sldId="270"/>
            <ac:spMk id="2" creationId="{00000000-0000-0000-0000-000000000000}"/>
          </ac:spMkLst>
        </pc:spChg>
        <pc:spChg chg="mod">
          <ac:chgData name="Renuka Mohanraj" userId="1e2ef1a2-791d-4e3a-9512-7cfb920dac40" providerId="ADAL" clId="{A422C8B6-83FF-4DE9-998B-BC60409F543D}" dt="2021-10-01T23:48:55.036" v="592" actId="20577"/>
          <ac:spMkLst>
            <pc:docMk/>
            <pc:sldMk cId="1095211679" sldId="270"/>
            <ac:spMk id="3" creationId="{00000000-0000-0000-0000-000000000000}"/>
          </ac:spMkLst>
        </pc:spChg>
        <pc:picChg chg="mod">
          <ac:chgData name="Renuka Mohanraj" userId="1e2ef1a2-791d-4e3a-9512-7cfb920dac40" providerId="ADAL" clId="{A422C8B6-83FF-4DE9-998B-BC60409F543D}" dt="2021-09-26T00:28:58.728" v="255" actId="1076"/>
          <ac:picMkLst>
            <pc:docMk/>
            <pc:sldMk cId="1095211679" sldId="270"/>
            <ac:picMk id="4" creationId="{4841926C-D12D-45DB-9FCD-724BE09F6834}"/>
          </ac:picMkLst>
        </pc:picChg>
      </pc:sldChg>
      <pc:sldChg chg="modSp mod">
        <pc:chgData name="Renuka Mohanraj" userId="1e2ef1a2-791d-4e3a-9512-7cfb920dac40" providerId="ADAL" clId="{A422C8B6-83FF-4DE9-998B-BC60409F543D}" dt="2021-09-26T00:34:12.469" v="350" actId="27636"/>
        <pc:sldMkLst>
          <pc:docMk/>
          <pc:sldMk cId="878351545" sldId="271"/>
        </pc:sldMkLst>
        <pc:spChg chg="mod">
          <ac:chgData name="Renuka Mohanraj" userId="1e2ef1a2-791d-4e3a-9512-7cfb920dac40" providerId="ADAL" clId="{A422C8B6-83FF-4DE9-998B-BC60409F543D}" dt="2021-09-26T00:34:12.469" v="350" actId="27636"/>
          <ac:spMkLst>
            <pc:docMk/>
            <pc:sldMk cId="878351545" sldId="271"/>
            <ac:spMk id="3" creationId="{00000000-0000-0000-0000-000000000000}"/>
          </ac:spMkLst>
        </pc:spChg>
        <pc:picChg chg="mod">
          <ac:chgData name="Renuka Mohanraj" userId="1e2ef1a2-791d-4e3a-9512-7cfb920dac40" providerId="ADAL" clId="{A422C8B6-83FF-4DE9-998B-BC60409F543D}" dt="2021-09-26T00:34:04.275" v="347" actId="14100"/>
          <ac:picMkLst>
            <pc:docMk/>
            <pc:sldMk cId="878351545" sldId="271"/>
            <ac:picMk id="1026" creationId="{00000000-0000-0000-0000-000000000000}"/>
          </ac:picMkLst>
        </pc:picChg>
      </pc:sldChg>
      <pc:sldChg chg="modSp mod">
        <pc:chgData name="Renuka Mohanraj" userId="1e2ef1a2-791d-4e3a-9512-7cfb920dac40" providerId="ADAL" clId="{A422C8B6-83FF-4DE9-998B-BC60409F543D}" dt="2022-10-07T20:06:26.560" v="687" actId="27636"/>
        <pc:sldMkLst>
          <pc:docMk/>
          <pc:sldMk cId="2115725066" sldId="272"/>
        </pc:sldMkLst>
        <pc:spChg chg="mod">
          <ac:chgData name="Renuka Mohanraj" userId="1e2ef1a2-791d-4e3a-9512-7cfb920dac40" providerId="ADAL" clId="{A422C8B6-83FF-4DE9-998B-BC60409F543D}" dt="2022-10-07T20:06:26.560" v="687" actId="27636"/>
          <ac:spMkLst>
            <pc:docMk/>
            <pc:sldMk cId="2115725066" sldId="272"/>
            <ac:spMk id="3" creationId="{00000000-0000-0000-0000-000000000000}"/>
          </ac:spMkLst>
        </pc:spChg>
      </pc:sldChg>
      <pc:sldChg chg="modSp mod">
        <pc:chgData name="Renuka Mohanraj" userId="1e2ef1a2-791d-4e3a-9512-7cfb920dac40" providerId="ADAL" clId="{A422C8B6-83FF-4DE9-998B-BC60409F543D}" dt="2022-10-10T21:44:05.307" v="831" actId="207"/>
        <pc:sldMkLst>
          <pc:docMk/>
          <pc:sldMk cId="2963541791" sldId="275"/>
        </pc:sldMkLst>
        <pc:spChg chg="mod">
          <ac:chgData name="Renuka Mohanraj" userId="1e2ef1a2-791d-4e3a-9512-7cfb920dac40" providerId="ADAL" clId="{A422C8B6-83FF-4DE9-998B-BC60409F543D}" dt="2022-10-10T21:44:05.307" v="831" actId="207"/>
          <ac:spMkLst>
            <pc:docMk/>
            <pc:sldMk cId="2963541791" sldId="275"/>
            <ac:spMk id="3" creationId="{00000000-0000-0000-0000-000000000000}"/>
          </ac:spMkLst>
        </pc:spChg>
        <pc:picChg chg="mod">
          <ac:chgData name="Renuka Mohanraj" userId="1e2ef1a2-791d-4e3a-9512-7cfb920dac40" providerId="ADAL" clId="{A422C8B6-83FF-4DE9-998B-BC60409F543D}" dt="2021-09-26T00:34:33.748" v="356" actId="14100"/>
          <ac:picMkLst>
            <pc:docMk/>
            <pc:sldMk cId="2963541791" sldId="275"/>
            <ac:picMk id="5" creationId="{15EFBEAD-2AE1-439B-B8ED-4C08B6EE25F1}"/>
          </ac:picMkLst>
        </pc:picChg>
      </pc:sldChg>
      <pc:sldChg chg="modSp mod">
        <pc:chgData name="Renuka Mohanraj" userId="1e2ef1a2-791d-4e3a-9512-7cfb920dac40" providerId="ADAL" clId="{A422C8B6-83FF-4DE9-998B-BC60409F543D}" dt="2021-10-04T01:43:10.982" v="613" actId="6549"/>
        <pc:sldMkLst>
          <pc:docMk/>
          <pc:sldMk cId="3585710378" sldId="276"/>
        </pc:sldMkLst>
        <pc:spChg chg="mod">
          <ac:chgData name="Renuka Mohanraj" userId="1e2ef1a2-791d-4e3a-9512-7cfb920dac40" providerId="ADAL" clId="{A422C8B6-83FF-4DE9-998B-BC60409F543D}" dt="2021-10-04T01:43:10.982" v="613" actId="6549"/>
          <ac:spMkLst>
            <pc:docMk/>
            <pc:sldMk cId="3585710378" sldId="276"/>
            <ac:spMk id="3" creationId="{00000000-0000-0000-0000-000000000000}"/>
          </ac:spMkLst>
        </pc:spChg>
        <pc:picChg chg="mod">
          <ac:chgData name="Renuka Mohanraj" userId="1e2ef1a2-791d-4e3a-9512-7cfb920dac40" providerId="ADAL" clId="{A422C8B6-83FF-4DE9-998B-BC60409F543D}" dt="2021-09-26T00:35:14.791" v="367" actId="14100"/>
          <ac:picMkLst>
            <pc:docMk/>
            <pc:sldMk cId="3585710378" sldId="276"/>
            <ac:picMk id="5" creationId="{F64C7495-01C2-428F-9057-84F1B6AD0A64}"/>
          </ac:picMkLst>
        </pc:picChg>
        <pc:picChg chg="mod">
          <ac:chgData name="Renuka Mohanraj" userId="1e2ef1a2-791d-4e3a-9512-7cfb920dac40" providerId="ADAL" clId="{A422C8B6-83FF-4DE9-998B-BC60409F543D}" dt="2021-09-26T00:35:07.286" v="365" actId="14100"/>
          <ac:picMkLst>
            <pc:docMk/>
            <pc:sldMk cId="3585710378" sldId="276"/>
            <ac:picMk id="6" creationId="{B5D1DC0D-0712-468E-A97B-FB703191F46C}"/>
          </ac:picMkLst>
        </pc:picChg>
        <pc:cxnChg chg="mod">
          <ac:chgData name="Renuka Mohanraj" userId="1e2ef1a2-791d-4e3a-9512-7cfb920dac40" providerId="ADAL" clId="{A422C8B6-83FF-4DE9-998B-BC60409F543D}" dt="2021-09-26T00:35:07.286" v="365" actId="14100"/>
          <ac:cxnSpMkLst>
            <pc:docMk/>
            <pc:sldMk cId="3585710378" sldId="276"/>
            <ac:cxnSpMk id="8" creationId="{BE29149F-847B-4108-8580-06EF4B5DA481}"/>
          </ac:cxnSpMkLst>
        </pc:cxnChg>
      </pc:sldChg>
      <pc:sldChg chg="modSp mod">
        <pc:chgData name="Renuka Mohanraj" userId="1e2ef1a2-791d-4e3a-9512-7cfb920dac40" providerId="ADAL" clId="{A422C8B6-83FF-4DE9-998B-BC60409F543D}" dt="2021-09-26T00:35:49.208" v="375" actId="6549"/>
        <pc:sldMkLst>
          <pc:docMk/>
          <pc:sldMk cId="3580692824" sldId="277"/>
        </pc:sldMkLst>
        <pc:spChg chg="mod">
          <ac:chgData name="Renuka Mohanraj" userId="1e2ef1a2-791d-4e3a-9512-7cfb920dac40" providerId="ADAL" clId="{A422C8B6-83FF-4DE9-998B-BC60409F543D}" dt="2021-09-26T00:35:49.208" v="375" actId="6549"/>
          <ac:spMkLst>
            <pc:docMk/>
            <pc:sldMk cId="3580692824" sldId="277"/>
            <ac:spMk id="3" creationId="{00000000-0000-0000-0000-000000000000}"/>
          </ac:spMkLst>
        </pc:spChg>
      </pc:sldChg>
      <pc:sldChg chg="modSp mod">
        <pc:chgData name="Renuka Mohanraj" userId="1e2ef1a2-791d-4e3a-9512-7cfb920dac40" providerId="ADAL" clId="{A422C8B6-83FF-4DE9-998B-BC60409F543D}" dt="2022-10-07T01:19:05.866" v="648" actId="20577"/>
        <pc:sldMkLst>
          <pc:docMk/>
          <pc:sldMk cId="4012163162" sldId="282"/>
        </pc:sldMkLst>
        <pc:spChg chg="mod">
          <ac:chgData name="Renuka Mohanraj" userId="1e2ef1a2-791d-4e3a-9512-7cfb920dac40" providerId="ADAL" clId="{A422C8B6-83FF-4DE9-998B-BC60409F543D}" dt="2022-10-07T01:19:05.866" v="648" actId="20577"/>
          <ac:spMkLst>
            <pc:docMk/>
            <pc:sldMk cId="4012163162" sldId="282"/>
            <ac:spMk id="3" creationId="{E8B46308-C49D-4982-901B-445A3E005101}"/>
          </ac:spMkLst>
        </pc:spChg>
      </pc:sldChg>
      <pc:sldChg chg="modSp mod">
        <pc:chgData name="Renuka Mohanraj" userId="1e2ef1a2-791d-4e3a-9512-7cfb920dac40" providerId="ADAL" clId="{A422C8B6-83FF-4DE9-998B-BC60409F543D}" dt="2021-09-26T00:32:22.639" v="320" actId="14100"/>
        <pc:sldMkLst>
          <pc:docMk/>
          <pc:sldMk cId="2767528029" sldId="283"/>
        </pc:sldMkLst>
        <pc:spChg chg="mod">
          <ac:chgData name="Renuka Mohanraj" userId="1e2ef1a2-791d-4e3a-9512-7cfb920dac40" providerId="ADAL" clId="{A422C8B6-83FF-4DE9-998B-BC60409F543D}" dt="2021-09-26T00:32:17.664" v="318" actId="27636"/>
          <ac:spMkLst>
            <pc:docMk/>
            <pc:sldMk cId="2767528029" sldId="283"/>
            <ac:spMk id="3" creationId="{090CB596-F148-41BC-8A06-A8854C686195}"/>
          </ac:spMkLst>
        </pc:spChg>
        <pc:picChg chg="mod">
          <ac:chgData name="Renuka Mohanraj" userId="1e2ef1a2-791d-4e3a-9512-7cfb920dac40" providerId="ADAL" clId="{A422C8B6-83FF-4DE9-998B-BC60409F543D}" dt="2021-09-26T00:32:22.639" v="320" actId="14100"/>
          <ac:picMkLst>
            <pc:docMk/>
            <pc:sldMk cId="2767528029" sldId="283"/>
            <ac:picMk id="2050" creationId="{AE0AC32D-8C58-4236-B54A-AD1DBE43649E}"/>
          </ac:picMkLst>
        </pc:picChg>
      </pc:sldChg>
      <pc:sldChg chg="modSp mod">
        <pc:chgData name="Renuka Mohanraj" userId="1e2ef1a2-791d-4e3a-9512-7cfb920dac40" providerId="ADAL" clId="{A422C8B6-83FF-4DE9-998B-BC60409F543D}" dt="2022-10-07T01:19:10.388" v="650" actId="20577"/>
        <pc:sldMkLst>
          <pc:docMk/>
          <pc:sldMk cId="1974656412" sldId="284"/>
        </pc:sldMkLst>
        <pc:spChg chg="mod">
          <ac:chgData name="Renuka Mohanraj" userId="1e2ef1a2-791d-4e3a-9512-7cfb920dac40" providerId="ADAL" clId="{A422C8B6-83FF-4DE9-998B-BC60409F543D}" dt="2021-09-26T00:25:15.333" v="192" actId="27636"/>
          <ac:spMkLst>
            <pc:docMk/>
            <pc:sldMk cId="1974656412" sldId="284"/>
            <ac:spMk id="2" creationId="{A3AEE516-150D-44BA-BE99-9EFF3F77FD77}"/>
          </ac:spMkLst>
        </pc:spChg>
        <pc:spChg chg="mod">
          <ac:chgData name="Renuka Mohanraj" userId="1e2ef1a2-791d-4e3a-9512-7cfb920dac40" providerId="ADAL" clId="{A422C8B6-83FF-4DE9-998B-BC60409F543D}" dt="2022-10-07T01:19:10.388" v="650" actId="20577"/>
          <ac:spMkLst>
            <pc:docMk/>
            <pc:sldMk cId="1974656412" sldId="284"/>
            <ac:spMk id="3" creationId="{3AAFFA18-AE94-4CC7-9A57-41DABEF9048E}"/>
          </ac:spMkLst>
        </pc:spChg>
        <pc:picChg chg="mod">
          <ac:chgData name="Renuka Mohanraj" userId="1e2ef1a2-791d-4e3a-9512-7cfb920dac40" providerId="ADAL" clId="{A422C8B6-83FF-4DE9-998B-BC60409F543D}" dt="2021-09-26T00:30:49.612" v="292" actId="14100"/>
          <ac:picMkLst>
            <pc:docMk/>
            <pc:sldMk cId="1974656412" sldId="284"/>
            <ac:picMk id="5" creationId="{69FFDF88-4147-4A82-A1F5-6514CAAB4732}"/>
          </ac:picMkLst>
        </pc:picChg>
      </pc:sldChg>
      <pc:sldChg chg="modSp del mod">
        <pc:chgData name="Renuka Mohanraj" userId="1e2ef1a2-791d-4e3a-9512-7cfb920dac40" providerId="ADAL" clId="{A422C8B6-83FF-4DE9-998B-BC60409F543D}" dt="2021-10-01T22:44:22.238" v="568" actId="47"/>
        <pc:sldMkLst>
          <pc:docMk/>
          <pc:sldMk cId="1087363831" sldId="285"/>
        </pc:sldMkLst>
        <pc:spChg chg="mod">
          <ac:chgData name="Renuka Mohanraj" userId="1e2ef1a2-791d-4e3a-9512-7cfb920dac40" providerId="ADAL" clId="{A422C8B6-83FF-4DE9-998B-BC60409F543D}" dt="2021-09-26T00:25:15.356" v="194" actId="27636"/>
          <ac:spMkLst>
            <pc:docMk/>
            <pc:sldMk cId="1087363831" sldId="285"/>
            <ac:spMk id="3" creationId="{809DC801-AC4C-46DB-8AE0-41F7536914C8}"/>
          </ac:spMkLst>
        </pc:spChg>
      </pc:sldChg>
      <pc:sldChg chg="modSp del mod">
        <pc:chgData name="Renuka Mohanraj" userId="1e2ef1a2-791d-4e3a-9512-7cfb920dac40" providerId="ADAL" clId="{A422C8B6-83FF-4DE9-998B-BC60409F543D}" dt="2021-10-01T22:45:05.673" v="573" actId="47"/>
        <pc:sldMkLst>
          <pc:docMk/>
          <pc:sldMk cId="4007280843" sldId="286"/>
        </pc:sldMkLst>
        <pc:spChg chg="mod">
          <ac:chgData name="Renuka Mohanraj" userId="1e2ef1a2-791d-4e3a-9512-7cfb920dac40" providerId="ADAL" clId="{A422C8B6-83FF-4DE9-998B-BC60409F543D}" dt="2021-09-26T00:25:15.371" v="196" actId="27636"/>
          <ac:spMkLst>
            <pc:docMk/>
            <pc:sldMk cId="4007280843" sldId="286"/>
            <ac:spMk id="2" creationId="{00000000-0000-0000-0000-000000000000}"/>
          </ac:spMkLst>
        </pc:spChg>
        <pc:spChg chg="mod">
          <ac:chgData name="Renuka Mohanraj" userId="1e2ef1a2-791d-4e3a-9512-7cfb920dac40" providerId="ADAL" clId="{A422C8B6-83FF-4DE9-998B-BC60409F543D}" dt="2021-10-01T22:45:03.487" v="572" actId="1076"/>
          <ac:spMkLst>
            <pc:docMk/>
            <pc:sldMk cId="4007280843" sldId="286"/>
            <ac:spMk id="3" creationId="{00000000-0000-0000-0000-000000000000}"/>
          </ac:spMkLst>
        </pc:spChg>
      </pc:sldChg>
      <pc:sldChg chg="modSp del mod">
        <pc:chgData name="Renuka Mohanraj" userId="1e2ef1a2-791d-4e3a-9512-7cfb920dac40" providerId="ADAL" clId="{A422C8B6-83FF-4DE9-998B-BC60409F543D}" dt="2022-10-07T20:06:17.997" v="685" actId="2696"/>
        <pc:sldMkLst>
          <pc:docMk/>
          <pc:sldMk cId="971184362" sldId="287"/>
        </pc:sldMkLst>
        <pc:spChg chg="mod">
          <ac:chgData name="Renuka Mohanraj" userId="1e2ef1a2-791d-4e3a-9512-7cfb920dac40" providerId="ADAL" clId="{A422C8B6-83FF-4DE9-998B-BC60409F543D}" dt="2021-09-26T00:35:23.516" v="369" actId="14100"/>
          <ac:spMkLst>
            <pc:docMk/>
            <pc:sldMk cId="971184362" sldId="287"/>
            <ac:spMk id="3" creationId="{00000000-0000-0000-0000-000000000000}"/>
          </ac:spMkLst>
        </pc:spChg>
      </pc:sldChg>
      <pc:sldChg chg="modSp mod">
        <pc:chgData name="Renuka Mohanraj" userId="1e2ef1a2-791d-4e3a-9512-7cfb920dac40" providerId="ADAL" clId="{A422C8B6-83FF-4DE9-998B-BC60409F543D}" dt="2021-09-26T00:35:57.772" v="378" actId="14100"/>
        <pc:sldMkLst>
          <pc:docMk/>
          <pc:sldMk cId="1941838703" sldId="288"/>
        </pc:sldMkLst>
        <pc:spChg chg="mod">
          <ac:chgData name="Renuka Mohanraj" userId="1e2ef1a2-791d-4e3a-9512-7cfb920dac40" providerId="ADAL" clId="{A422C8B6-83FF-4DE9-998B-BC60409F543D}" dt="2021-09-26T00:35:57.772" v="378" actId="14100"/>
          <ac:spMkLst>
            <pc:docMk/>
            <pc:sldMk cId="1941838703" sldId="288"/>
            <ac:spMk id="3" creationId="{8224CCD3-816C-44A0-B00D-12BF48F65227}"/>
          </ac:spMkLst>
        </pc:spChg>
      </pc:sldChg>
      <pc:sldChg chg="del">
        <pc:chgData name="Renuka Mohanraj" userId="1e2ef1a2-791d-4e3a-9512-7cfb920dac40" providerId="ADAL" clId="{A422C8B6-83FF-4DE9-998B-BC60409F543D}" dt="2021-09-06T01:46:14.397" v="0" actId="47"/>
        <pc:sldMkLst>
          <pc:docMk/>
          <pc:sldMk cId="1552836989" sldId="335"/>
        </pc:sldMkLst>
      </pc:sldChg>
      <pc:sldChg chg="del">
        <pc:chgData name="Renuka Mohanraj" userId="1e2ef1a2-791d-4e3a-9512-7cfb920dac40" providerId="ADAL" clId="{A422C8B6-83FF-4DE9-998B-BC60409F543D}" dt="2021-09-06T01:46:15.770" v="1" actId="47"/>
        <pc:sldMkLst>
          <pc:docMk/>
          <pc:sldMk cId="1352277524" sldId="336"/>
        </pc:sldMkLst>
      </pc:sldChg>
      <pc:sldChg chg="addSp delSp modSp mod">
        <pc:chgData name="Renuka Mohanraj" userId="1e2ef1a2-791d-4e3a-9512-7cfb920dac40" providerId="ADAL" clId="{A422C8B6-83FF-4DE9-998B-BC60409F543D}" dt="2021-09-26T00:26:08.947" v="213" actId="14100"/>
        <pc:sldMkLst>
          <pc:docMk/>
          <pc:sldMk cId="4192833343" sldId="337"/>
        </pc:sldMkLst>
        <pc:spChg chg="del mod">
          <ac:chgData name="Renuka Mohanraj" userId="1e2ef1a2-791d-4e3a-9512-7cfb920dac40" providerId="ADAL" clId="{A422C8B6-83FF-4DE9-998B-BC60409F543D}" dt="2021-09-06T01:46:47.376" v="8" actId="478"/>
          <ac:spMkLst>
            <pc:docMk/>
            <pc:sldMk cId="4192833343" sldId="337"/>
            <ac:spMk id="2" creationId="{00000000-0000-0000-0000-000000000000}"/>
          </ac:spMkLst>
        </pc:spChg>
        <pc:spChg chg="mod">
          <ac:chgData name="Renuka Mohanraj" userId="1e2ef1a2-791d-4e3a-9512-7cfb920dac40" providerId="ADAL" clId="{A422C8B6-83FF-4DE9-998B-BC60409F543D}" dt="2021-09-26T00:25:15.222" v="189"/>
          <ac:spMkLst>
            <pc:docMk/>
            <pc:sldMk cId="4192833343" sldId="337"/>
            <ac:spMk id="3" creationId="{00000000-0000-0000-0000-000000000000}"/>
          </ac:spMkLst>
        </pc:spChg>
        <pc:spChg chg="mod">
          <ac:chgData name="Renuka Mohanraj" userId="1e2ef1a2-791d-4e3a-9512-7cfb920dac40" providerId="ADAL" clId="{A422C8B6-83FF-4DE9-998B-BC60409F543D}" dt="2021-09-26T00:25:15.222" v="189"/>
          <ac:spMkLst>
            <pc:docMk/>
            <pc:sldMk cId="4192833343" sldId="337"/>
            <ac:spMk id="6" creationId="{00000000-0000-0000-0000-000000000000}"/>
          </ac:spMkLst>
        </pc:spChg>
        <pc:spChg chg="mod">
          <ac:chgData name="Renuka Mohanraj" userId="1e2ef1a2-791d-4e3a-9512-7cfb920dac40" providerId="ADAL" clId="{A422C8B6-83FF-4DE9-998B-BC60409F543D}" dt="2021-09-26T00:25:15.222" v="189"/>
          <ac:spMkLst>
            <pc:docMk/>
            <pc:sldMk cId="4192833343" sldId="337"/>
            <ac:spMk id="9" creationId="{00000000-0000-0000-0000-000000000000}"/>
          </ac:spMkLst>
        </pc:spChg>
        <pc:spChg chg="mod">
          <ac:chgData name="Renuka Mohanraj" userId="1e2ef1a2-791d-4e3a-9512-7cfb920dac40" providerId="ADAL" clId="{A422C8B6-83FF-4DE9-998B-BC60409F543D}" dt="2021-09-26T00:25:15.222" v="189"/>
          <ac:spMkLst>
            <pc:docMk/>
            <pc:sldMk cId="4192833343" sldId="337"/>
            <ac:spMk id="12" creationId="{00000000-0000-0000-0000-000000000000}"/>
          </ac:spMkLst>
        </pc:spChg>
        <pc:picChg chg="del">
          <ac:chgData name="Renuka Mohanraj" userId="1e2ef1a2-791d-4e3a-9512-7cfb920dac40" providerId="ADAL" clId="{A422C8B6-83FF-4DE9-998B-BC60409F543D}" dt="2021-09-06T01:46:43.834" v="6" actId="478"/>
          <ac:picMkLst>
            <pc:docMk/>
            <pc:sldMk cId="4192833343" sldId="337"/>
            <ac:picMk id="8" creationId="{00000000-0000-0000-0000-000000000000}"/>
          </ac:picMkLst>
        </pc:picChg>
        <pc:picChg chg="mod">
          <ac:chgData name="Renuka Mohanraj" userId="1e2ef1a2-791d-4e3a-9512-7cfb920dac40" providerId="ADAL" clId="{A422C8B6-83FF-4DE9-998B-BC60409F543D}" dt="2021-09-26T00:26:08.947" v="213" actId="14100"/>
          <ac:picMkLst>
            <pc:docMk/>
            <pc:sldMk cId="4192833343" sldId="337"/>
            <ac:picMk id="10" creationId="{00000000-0000-0000-0000-000000000000}"/>
          </ac:picMkLst>
        </pc:picChg>
        <pc:picChg chg="add mod">
          <ac:chgData name="Renuka Mohanraj" userId="1e2ef1a2-791d-4e3a-9512-7cfb920dac40" providerId="ADAL" clId="{A422C8B6-83FF-4DE9-998B-BC60409F543D}" dt="2021-09-26T00:25:15.222" v="189"/>
          <ac:picMkLst>
            <pc:docMk/>
            <pc:sldMk cId="4192833343" sldId="337"/>
            <ac:picMk id="11" creationId="{B2BABE36-83DA-4455-B851-EC297A995B0A}"/>
          </ac:picMkLst>
        </pc:picChg>
      </pc:sldChg>
      <pc:sldChg chg="modSp add mod">
        <pc:chgData name="Renuka Mohanraj" userId="1e2ef1a2-791d-4e3a-9512-7cfb920dac40" providerId="ADAL" clId="{A422C8B6-83FF-4DE9-998B-BC60409F543D}" dt="2021-09-26T00:25:31.965" v="202" actId="14100"/>
        <pc:sldMkLst>
          <pc:docMk/>
          <pc:sldMk cId="1542384538" sldId="343"/>
        </pc:sldMkLst>
        <pc:picChg chg="mod">
          <ac:chgData name="Renuka Mohanraj" userId="1e2ef1a2-791d-4e3a-9512-7cfb920dac40" providerId="ADAL" clId="{A422C8B6-83FF-4DE9-998B-BC60409F543D}" dt="2021-09-26T00:25:31.965" v="202" actId="14100"/>
          <ac:picMkLst>
            <pc:docMk/>
            <pc:sldMk cId="1542384538" sldId="343"/>
            <ac:picMk id="6" creationId="{9C7C4189-7102-485E-9D58-8F14C98B4DB9}"/>
          </ac:picMkLst>
        </pc:picChg>
      </pc:sldChg>
      <pc:sldChg chg="modSp add mod">
        <pc:chgData name="Renuka Mohanraj" userId="1e2ef1a2-791d-4e3a-9512-7cfb920dac40" providerId="ADAL" clId="{A422C8B6-83FF-4DE9-998B-BC60409F543D}" dt="2021-09-26T00:25:50.083" v="208" actId="14100"/>
        <pc:sldMkLst>
          <pc:docMk/>
          <pc:sldMk cId="1067903573" sldId="344"/>
        </pc:sldMkLst>
        <pc:picChg chg="mod">
          <ac:chgData name="Renuka Mohanraj" userId="1e2ef1a2-791d-4e3a-9512-7cfb920dac40" providerId="ADAL" clId="{A422C8B6-83FF-4DE9-998B-BC60409F543D}" dt="2021-09-26T00:25:50.083" v="208" actId="14100"/>
          <ac:picMkLst>
            <pc:docMk/>
            <pc:sldMk cId="1067903573" sldId="344"/>
            <ac:picMk id="4" creationId="{C21BFB72-9B2C-4632-873D-F6C9509CB284}"/>
          </ac:picMkLst>
        </pc:picChg>
      </pc:sldChg>
      <pc:sldChg chg="add del">
        <pc:chgData name="Renuka Mohanraj" userId="1e2ef1a2-791d-4e3a-9512-7cfb920dac40" providerId="ADAL" clId="{A422C8B6-83FF-4DE9-998B-BC60409F543D}" dt="2021-09-06T01:46:41.120" v="5" actId="47"/>
        <pc:sldMkLst>
          <pc:docMk/>
          <pc:sldMk cId="74054431" sldId="345"/>
        </pc:sldMkLst>
      </pc:sldChg>
      <pc:sldChg chg="addSp delSp modSp new mod">
        <pc:chgData name="Renuka Mohanraj" userId="1e2ef1a2-791d-4e3a-9512-7cfb920dac40" providerId="ADAL" clId="{A422C8B6-83FF-4DE9-998B-BC60409F543D}" dt="2021-09-26T00:36:13.500" v="382" actId="14100"/>
        <pc:sldMkLst>
          <pc:docMk/>
          <pc:sldMk cId="95675296" sldId="345"/>
        </pc:sldMkLst>
        <pc:spChg chg="del">
          <ac:chgData name="Renuka Mohanraj" userId="1e2ef1a2-791d-4e3a-9512-7cfb920dac40" providerId="ADAL" clId="{A422C8B6-83FF-4DE9-998B-BC60409F543D}" dt="2021-09-09T01:02:08.105" v="23" actId="478"/>
          <ac:spMkLst>
            <pc:docMk/>
            <pc:sldMk cId="95675296" sldId="345"/>
            <ac:spMk id="2" creationId="{9E78FAF1-3A50-4E47-A677-9573C9677B4E}"/>
          </ac:spMkLst>
        </pc:spChg>
        <pc:spChg chg="del">
          <ac:chgData name="Renuka Mohanraj" userId="1e2ef1a2-791d-4e3a-9512-7cfb920dac40" providerId="ADAL" clId="{A422C8B6-83FF-4DE9-998B-BC60409F543D}" dt="2021-09-09T01:02:04.119" v="22" actId="478"/>
          <ac:spMkLst>
            <pc:docMk/>
            <pc:sldMk cId="95675296" sldId="345"/>
            <ac:spMk id="3" creationId="{A2F70B7B-3E43-4343-AA8C-AEB0B42BE1F2}"/>
          </ac:spMkLst>
        </pc:spChg>
        <pc:picChg chg="add mod">
          <ac:chgData name="Renuka Mohanraj" userId="1e2ef1a2-791d-4e3a-9512-7cfb920dac40" providerId="ADAL" clId="{A422C8B6-83FF-4DE9-998B-BC60409F543D}" dt="2021-09-26T00:36:13.500" v="382" actId="14100"/>
          <ac:picMkLst>
            <pc:docMk/>
            <pc:sldMk cId="95675296" sldId="345"/>
            <ac:picMk id="3" creationId="{E8F71B35-9546-4DB2-89FC-A2EE40079019}"/>
          </ac:picMkLst>
        </pc:picChg>
        <pc:picChg chg="add del mod">
          <ac:chgData name="Renuka Mohanraj" userId="1e2ef1a2-791d-4e3a-9512-7cfb920dac40" providerId="ADAL" clId="{A422C8B6-83FF-4DE9-998B-BC60409F543D}" dt="2021-09-09T01:03:52.933" v="28" actId="478"/>
          <ac:picMkLst>
            <pc:docMk/>
            <pc:sldMk cId="95675296" sldId="345"/>
            <ac:picMk id="5" creationId="{8A9E7DFC-CC54-4B57-93EF-0154EB127F1B}"/>
          </ac:picMkLst>
        </pc:picChg>
      </pc:sldChg>
      <pc:sldChg chg="modSp add mod">
        <pc:chgData name="Renuka Mohanraj" userId="1e2ef1a2-791d-4e3a-9512-7cfb920dac40" providerId="ADAL" clId="{A422C8B6-83FF-4DE9-998B-BC60409F543D}" dt="2021-09-26T00:32:06.989" v="314" actId="14100"/>
        <pc:sldMkLst>
          <pc:docMk/>
          <pc:sldMk cId="982415186" sldId="346"/>
        </pc:sldMkLst>
        <pc:spChg chg="mod">
          <ac:chgData name="Renuka Mohanraj" userId="1e2ef1a2-791d-4e3a-9512-7cfb920dac40" providerId="ADAL" clId="{A422C8B6-83FF-4DE9-998B-BC60409F543D}" dt="2021-09-26T00:31:44.510" v="306" actId="14100"/>
          <ac:spMkLst>
            <pc:docMk/>
            <pc:sldMk cId="982415186" sldId="346"/>
            <ac:spMk id="2" creationId="{00000000-0000-0000-0000-000000000000}"/>
          </ac:spMkLst>
        </pc:spChg>
        <pc:spChg chg="mod">
          <ac:chgData name="Renuka Mohanraj" userId="1e2ef1a2-791d-4e3a-9512-7cfb920dac40" providerId="ADAL" clId="{A422C8B6-83FF-4DE9-998B-BC60409F543D}" dt="2021-09-26T00:31:49.121" v="307" actId="14100"/>
          <ac:spMkLst>
            <pc:docMk/>
            <pc:sldMk cId="982415186" sldId="346"/>
            <ac:spMk id="3" creationId="{00000000-0000-0000-0000-000000000000}"/>
          </ac:spMkLst>
        </pc:spChg>
        <pc:picChg chg="mod">
          <ac:chgData name="Renuka Mohanraj" userId="1e2ef1a2-791d-4e3a-9512-7cfb920dac40" providerId="ADAL" clId="{A422C8B6-83FF-4DE9-998B-BC60409F543D}" dt="2021-09-26T00:32:06.989" v="314" actId="14100"/>
          <ac:picMkLst>
            <pc:docMk/>
            <pc:sldMk cId="982415186" sldId="346"/>
            <ac:picMk id="6" creationId="{FE2D9833-D2F8-4BAB-B452-E7B06D24FBF5}"/>
          </ac:picMkLst>
        </pc:picChg>
      </pc:sldChg>
      <pc:sldChg chg="addSp delSp modSp new del mod setBg">
        <pc:chgData name="Renuka Mohanraj" userId="1e2ef1a2-791d-4e3a-9512-7cfb920dac40" providerId="ADAL" clId="{A422C8B6-83FF-4DE9-998B-BC60409F543D}" dt="2021-11-08T20:56:53.778" v="630" actId="47"/>
        <pc:sldMkLst>
          <pc:docMk/>
          <pc:sldMk cId="2654777805" sldId="347"/>
        </pc:sldMkLst>
        <pc:spChg chg="mod">
          <ac:chgData name="Renuka Mohanraj" userId="1e2ef1a2-791d-4e3a-9512-7cfb920dac40" providerId="ADAL" clId="{A422C8B6-83FF-4DE9-998B-BC60409F543D}" dt="2021-11-08T20:56:20.503" v="625"/>
          <ac:spMkLst>
            <pc:docMk/>
            <pc:sldMk cId="2654777805" sldId="347"/>
            <ac:spMk id="2" creationId="{3C8289AA-7920-4EF6-B921-5CCFFEA521D6}"/>
          </ac:spMkLst>
        </pc:spChg>
        <pc:spChg chg="del">
          <ac:chgData name="Renuka Mohanraj" userId="1e2ef1a2-791d-4e3a-9512-7cfb920dac40" providerId="ADAL" clId="{A422C8B6-83FF-4DE9-998B-BC60409F543D}" dt="2021-11-08T20:55:34.374" v="615" actId="478"/>
          <ac:spMkLst>
            <pc:docMk/>
            <pc:sldMk cId="2654777805" sldId="347"/>
            <ac:spMk id="3" creationId="{CE7A3F65-1969-4A36-AA3A-E6DC8A8D4C53}"/>
          </ac:spMkLst>
        </pc:spChg>
        <pc:spChg chg="add del">
          <ac:chgData name="Renuka Mohanraj" userId="1e2ef1a2-791d-4e3a-9512-7cfb920dac40" providerId="ADAL" clId="{A422C8B6-83FF-4DE9-998B-BC60409F543D}" dt="2021-11-08T20:55:46.741" v="619" actId="26606"/>
          <ac:spMkLst>
            <pc:docMk/>
            <pc:sldMk cId="2654777805" sldId="347"/>
            <ac:spMk id="10" creationId="{A4AC5506-6312-4701-8D3C-40187889A947}"/>
          </ac:spMkLst>
        </pc:spChg>
        <pc:picChg chg="add del mod">
          <ac:chgData name="Renuka Mohanraj" userId="1e2ef1a2-791d-4e3a-9512-7cfb920dac40" providerId="ADAL" clId="{A422C8B6-83FF-4DE9-998B-BC60409F543D}" dt="2021-11-08T20:56:51.044" v="629" actId="21"/>
          <ac:picMkLst>
            <pc:docMk/>
            <pc:sldMk cId="2654777805" sldId="347"/>
            <ac:picMk id="5" creationId="{0364446A-36A6-4598-854C-A99F037F1200}"/>
          </ac:picMkLst>
        </pc:picChg>
      </pc:sldChg>
      <pc:sldMasterChg chg="modSp modSldLayout">
        <pc:chgData name="Renuka Mohanraj" userId="1e2ef1a2-791d-4e3a-9512-7cfb920dac40" providerId="ADAL" clId="{A422C8B6-83FF-4DE9-998B-BC60409F543D}" dt="2021-09-26T00:25:15.222" v="189"/>
        <pc:sldMasterMkLst>
          <pc:docMk/>
          <pc:sldMasterMk cId="3244040985" sldId="2147483696"/>
        </pc:sldMasterMkLst>
        <pc:spChg chg="mod">
          <ac:chgData name="Renuka Mohanraj" userId="1e2ef1a2-791d-4e3a-9512-7cfb920dac40" providerId="ADAL" clId="{A422C8B6-83FF-4DE9-998B-BC60409F543D}" dt="2021-09-26T00:25:15.222" v="189"/>
          <ac:spMkLst>
            <pc:docMk/>
            <pc:sldMasterMk cId="3244040985" sldId="2147483696"/>
            <ac:spMk id="2"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ac:spMk id="3"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ac:spMk id="4"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ac:spMk id="5"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ac:spMk id="6" creationId="{00000000-0000-0000-0000-000000000000}"/>
          </ac:spMkLst>
        </pc:spChg>
        <pc:sldLayoutChg chg="modSp">
          <pc:chgData name="Renuka Mohanraj" userId="1e2ef1a2-791d-4e3a-9512-7cfb920dac40" providerId="ADAL" clId="{A422C8B6-83FF-4DE9-998B-BC60409F543D}" dt="2021-09-26T00:25:15.222" v="189"/>
          <pc:sldLayoutMkLst>
            <pc:docMk/>
            <pc:sldMasterMk cId="3244040985" sldId="2147483696"/>
            <pc:sldLayoutMk cId="336594669" sldId="2147483697"/>
          </pc:sldLayoutMkLst>
          <pc:spChg chg="mod">
            <ac:chgData name="Renuka Mohanraj" userId="1e2ef1a2-791d-4e3a-9512-7cfb920dac40" providerId="ADAL" clId="{A422C8B6-83FF-4DE9-998B-BC60409F543D}" dt="2021-09-26T00:25:15.222" v="189"/>
            <ac:spMkLst>
              <pc:docMk/>
              <pc:sldMasterMk cId="3244040985" sldId="2147483696"/>
              <pc:sldLayoutMk cId="336594669" sldId="2147483697"/>
              <ac:spMk id="2"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336594669" sldId="2147483697"/>
              <ac:spMk id="3"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346189683" sldId="2147483698"/>
          </pc:sldLayoutMkLst>
          <pc:spChg chg="mod">
            <ac:chgData name="Renuka Mohanraj" userId="1e2ef1a2-791d-4e3a-9512-7cfb920dac40" providerId="ADAL" clId="{A422C8B6-83FF-4DE9-998B-BC60409F543D}" dt="2021-09-26T00:25:15.222" v="189"/>
            <ac:spMkLst>
              <pc:docMk/>
              <pc:sldMasterMk cId="3244040985" sldId="2147483696"/>
              <pc:sldLayoutMk cId="346189683" sldId="2147483698"/>
              <ac:spMk id="2"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1181336273" sldId="2147483699"/>
          </pc:sldLayoutMkLst>
          <pc:spChg chg="mod">
            <ac:chgData name="Renuka Mohanraj" userId="1e2ef1a2-791d-4e3a-9512-7cfb920dac40" providerId="ADAL" clId="{A422C8B6-83FF-4DE9-998B-BC60409F543D}" dt="2021-09-26T00:25:15.222" v="189"/>
            <ac:spMkLst>
              <pc:docMk/>
              <pc:sldMasterMk cId="3244040985" sldId="2147483696"/>
              <pc:sldLayoutMk cId="1181336273" sldId="2147483699"/>
              <ac:spMk id="2"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1181336273" sldId="2147483699"/>
              <ac:spMk id="3"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1568170769" sldId="2147483700"/>
          </pc:sldLayoutMkLst>
          <pc:spChg chg="mod">
            <ac:chgData name="Renuka Mohanraj" userId="1e2ef1a2-791d-4e3a-9512-7cfb920dac40" providerId="ADAL" clId="{A422C8B6-83FF-4DE9-998B-BC60409F543D}" dt="2021-09-26T00:25:15.222" v="189"/>
            <ac:spMkLst>
              <pc:docMk/>
              <pc:sldMasterMk cId="3244040985" sldId="2147483696"/>
              <pc:sldLayoutMk cId="1568170769" sldId="2147483700"/>
              <ac:spMk id="3"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1568170769" sldId="2147483700"/>
              <ac:spMk id="4"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381430011" sldId="2147483701"/>
          </pc:sldLayoutMkLst>
          <pc:spChg chg="mod">
            <ac:chgData name="Renuka Mohanraj" userId="1e2ef1a2-791d-4e3a-9512-7cfb920dac40" providerId="ADAL" clId="{A422C8B6-83FF-4DE9-998B-BC60409F543D}" dt="2021-09-26T00:25:15.222" v="189"/>
            <ac:spMkLst>
              <pc:docMk/>
              <pc:sldMasterMk cId="3244040985" sldId="2147483696"/>
              <pc:sldLayoutMk cId="381430011" sldId="2147483701"/>
              <ac:spMk id="3"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381430011" sldId="2147483701"/>
              <ac:spMk id="4"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381430011" sldId="2147483701"/>
              <ac:spMk id="5"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381430011" sldId="2147483701"/>
              <ac:spMk id="6"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1865076595" sldId="2147483704"/>
          </pc:sldLayoutMkLst>
          <pc:spChg chg="mod">
            <ac:chgData name="Renuka Mohanraj" userId="1e2ef1a2-791d-4e3a-9512-7cfb920dac40" providerId="ADAL" clId="{A422C8B6-83FF-4DE9-998B-BC60409F543D}" dt="2021-09-26T00:25:15.222" v="189"/>
            <ac:spMkLst>
              <pc:docMk/>
              <pc:sldMasterMk cId="3244040985" sldId="2147483696"/>
              <pc:sldLayoutMk cId="1865076595" sldId="2147483704"/>
              <ac:spMk id="2"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1865076595" sldId="2147483704"/>
              <ac:spMk id="3"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1865076595" sldId="2147483704"/>
              <ac:spMk id="4"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2292614610" sldId="2147483705"/>
          </pc:sldLayoutMkLst>
          <pc:spChg chg="mod">
            <ac:chgData name="Renuka Mohanraj" userId="1e2ef1a2-791d-4e3a-9512-7cfb920dac40" providerId="ADAL" clId="{A422C8B6-83FF-4DE9-998B-BC60409F543D}" dt="2021-09-26T00:25:15.222" v="189"/>
            <ac:spMkLst>
              <pc:docMk/>
              <pc:sldMasterMk cId="3244040985" sldId="2147483696"/>
              <pc:sldLayoutMk cId="2292614610" sldId="2147483705"/>
              <ac:spMk id="2"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2292614610" sldId="2147483705"/>
              <ac:spMk id="3"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2292614610" sldId="2147483705"/>
              <ac:spMk id="4" creationId="{00000000-0000-0000-0000-000000000000}"/>
            </ac:spMkLst>
          </pc:spChg>
        </pc:sldLayoutChg>
        <pc:sldLayoutChg chg="modSp">
          <pc:chgData name="Renuka Mohanraj" userId="1e2ef1a2-791d-4e3a-9512-7cfb920dac40" providerId="ADAL" clId="{A422C8B6-83FF-4DE9-998B-BC60409F543D}" dt="2021-09-26T00:25:15.222" v="189"/>
          <pc:sldLayoutMkLst>
            <pc:docMk/>
            <pc:sldMasterMk cId="3244040985" sldId="2147483696"/>
            <pc:sldLayoutMk cId="2653931443" sldId="2147483707"/>
          </pc:sldLayoutMkLst>
          <pc:spChg chg="mod">
            <ac:chgData name="Renuka Mohanraj" userId="1e2ef1a2-791d-4e3a-9512-7cfb920dac40" providerId="ADAL" clId="{A422C8B6-83FF-4DE9-998B-BC60409F543D}" dt="2021-09-26T00:25:15.222" v="189"/>
            <ac:spMkLst>
              <pc:docMk/>
              <pc:sldMasterMk cId="3244040985" sldId="2147483696"/>
              <pc:sldLayoutMk cId="2653931443" sldId="2147483707"/>
              <ac:spMk id="2" creationId="{00000000-0000-0000-0000-000000000000}"/>
            </ac:spMkLst>
          </pc:spChg>
          <pc:spChg chg="mod">
            <ac:chgData name="Renuka Mohanraj" userId="1e2ef1a2-791d-4e3a-9512-7cfb920dac40" providerId="ADAL" clId="{A422C8B6-83FF-4DE9-998B-BC60409F543D}" dt="2021-09-26T00:25:15.222" v="189"/>
            <ac:spMkLst>
              <pc:docMk/>
              <pc:sldMasterMk cId="3244040985" sldId="2147483696"/>
              <pc:sldLayoutMk cId="2653931443" sldId="2147483707"/>
              <ac:spMk id="3" creationId="{00000000-0000-0000-0000-000000000000}"/>
            </ac:spMkLst>
          </pc:spChg>
        </pc:sldLayoutChg>
      </pc:sldMasterChg>
    </pc:docChg>
  </pc:docChgLst>
  <pc:docChgLst>
    <pc:chgData name="Renuka Mohanraj" userId="1e2ef1a2-791d-4e3a-9512-7cfb920dac40" providerId="ADAL" clId="{E895F2DE-A641-49E2-9751-AC225DDBDCD0}"/>
    <pc:docChg chg="undo custSel addSld delSld modSld">
      <pc:chgData name="Renuka Mohanraj" userId="1e2ef1a2-791d-4e3a-9512-7cfb920dac40" providerId="ADAL" clId="{E895F2DE-A641-49E2-9751-AC225DDBDCD0}" dt="2020-02-29T03:45:57.507" v="124" actId="20577"/>
      <pc:docMkLst>
        <pc:docMk/>
      </pc:docMkLst>
      <pc:sldChg chg="del">
        <pc:chgData name="Renuka Mohanraj" userId="1e2ef1a2-791d-4e3a-9512-7cfb920dac40" providerId="ADAL" clId="{E895F2DE-A641-49E2-9751-AC225DDBDCD0}" dt="2020-02-29T03:44:09.269" v="64" actId="47"/>
        <pc:sldMkLst>
          <pc:docMk/>
          <pc:sldMk cId="859885133" sldId="256"/>
        </pc:sldMkLst>
      </pc:sldChg>
      <pc:sldChg chg="modSp mod">
        <pc:chgData name="Renuka Mohanraj" userId="1e2ef1a2-791d-4e3a-9512-7cfb920dac40" providerId="ADAL" clId="{E895F2DE-A641-49E2-9751-AC225DDBDCD0}" dt="2020-02-29T00:02:10.771" v="0" actId="20577"/>
        <pc:sldMkLst>
          <pc:docMk/>
          <pc:sldMk cId="1349829022" sldId="258"/>
        </pc:sldMkLst>
        <pc:spChg chg="mod">
          <ac:chgData name="Renuka Mohanraj" userId="1e2ef1a2-791d-4e3a-9512-7cfb920dac40" providerId="ADAL" clId="{E895F2DE-A641-49E2-9751-AC225DDBDCD0}" dt="2020-02-29T00:02:10.771" v="0" actId="20577"/>
          <ac:spMkLst>
            <pc:docMk/>
            <pc:sldMk cId="1349829022" sldId="258"/>
            <ac:spMk id="3" creationId="{00000000-0000-0000-0000-000000000000}"/>
          </ac:spMkLst>
        </pc:spChg>
      </pc:sldChg>
      <pc:sldChg chg="modSp mod">
        <pc:chgData name="Renuka Mohanraj" userId="1e2ef1a2-791d-4e3a-9512-7cfb920dac40" providerId="ADAL" clId="{E895F2DE-A641-49E2-9751-AC225DDBDCD0}" dt="2020-02-29T00:18:45.986" v="2" actId="20577"/>
        <pc:sldMkLst>
          <pc:docMk/>
          <pc:sldMk cId="1095211679" sldId="270"/>
        </pc:sldMkLst>
        <pc:spChg chg="mod">
          <ac:chgData name="Renuka Mohanraj" userId="1e2ef1a2-791d-4e3a-9512-7cfb920dac40" providerId="ADAL" clId="{E895F2DE-A641-49E2-9751-AC225DDBDCD0}" dt="2020-02-29T00:18:45.986" v="2" actId="20577"/>
          <ac:spMkLst>
            <pc:docMk/>
            <pc:sldMk cId="1095211679" sldId="270"/>
            <ac:spMk id="3" creationId="{00000000-0000-0000-0000-000000000000}"/>
          </ac:spMkLst>
        </pc:spChg>
      </pc:sldChg>
      <pc:sldChg chg="modSp mod">
        <pc:chgData name="Renuka Mohanraj" userId="1e2ef1a2-791d-4e3a-9512-7cfb920dac40" providerId="ADAL" clId="{E895F2DE-A641-49E2-9751-AC225DDBDCD0}" dt="2020-02-29T00:49:12.629" v="4" actId="20577"/>
        <pc:sldMkLst>
          <pc:docMk/>
          <pc:sldMk cId="3585710378" sldId="276"/>
        </pc:sldMkLst>
        <pc:spChg chg="mod">
          <ac:chgData name="Renuka Mohanraj" userId="1e2ef1a2-791d-4e3a-9512-7cfb920dac40" providerId="ADAL" clId="{E895F2DE-A641-49E2-9751-AC225DDBDCD0}" dt="2020-02-29T00:49:12.629" v="4" actId="20577"/>
          <ac:spMkLst>
            <pc:docMk/>
            <pc:sldMk cId="3585710378" sldId="276"/>
            <ac:spMk id="3" creationId="{00000000-0000-0000-0000-000000000000}"/>
          </ac:spMkLst>
        </pc:spChg>
      </pc:sldChg>
      <pc:sldChg chg="modSp add mod">
        <pc:chgData name="Renuka Mohanraj" userId="1e2ef1a2-791d-4e3a-9512-7cfb920dac40" providerId="ADAL" clId="{E895F2DE-A641-49E2-9751-AC225DDBDCD0}" dt="2020-02-29T03:45:57.507" v="124" actId="20577"/>
        <pc:sldMkLst>
          <pc:docMk/>
          <pc:sldMk cId="1941838703" sldId="288"/>
        </pc:sldMkLst>
        <pc:spChg chg="mod">
          <ac:chgData name="Renuka Mohanraj" userId="1e2ef1a2-791d-4e3a-9512-7cfb920dac40" providerId="ADAL" clId="{E895F2DE-A641-49E2-9751-AC225DDBDCD0}" dt="2020-02-29T03:22:29.684" v="17" actId="20577"/>
          <ac:spMkLst>
            <pc:docMk/>
            <pc:sldMk cId="1941838703" sldId="288"/>
            <ac:spMk id="2" creationId="{3801E07E-9DF0-4DD8-8F63-C0A0FDE4F3EA}"/>
          </ac:spMkLst>
        </pc:spChg>
        <pc:spChg chg="mod">
          <ac:chgData name="Renuka Mohanraj" userId="1e2ef1a2-791d-4e3a-9512-7cfb920dac40" providerId="ADAL" clId="{E895F2DE-A641-49E2-9751-AC225DDBDCD0}" dt="2020-02-29T03:45:57.507" v="124" actId="20577"/>
          <ac:spMkLst>
            <pc:docMk/>
            <pc:sldMk cId="1941838703" sldId="288"/>
            <ac:spMk id="3" creationId="{8224CCD3-816C-44A0-B00D-12BF48F65227}"/>
          </ac:spMkLst>
        </pc:spChg>
      </pc:sldChg>
      <pc:sldChg chg="modSp add mod">
        <pc:chgData name="Renuka Mohanraj" userId="1e2ef1a2-791d-4e3a-9512-7cfb920dac40" providerId="ADAL" clId="{E895F2DE-A641-49E2-9751-AC225DDBDCD0}" dt="2020-02-29T03:40:13.653" v="21" actId="27636"/>
        <pc:sldMkLst>
          <pc:docMk/>
          <pc:sldMk cId="1552836989" sldId="335"/>
        </pc:sldMkLst>
        <pc:spChg chg="mod">
          <ac:chgData name="Renuka Mohanraj" userId="1e2ef1a2-791d-4e3a-9512-7cfb920dac40" providerId="ADAL" clId="{E895F2DE-A641-49E2-9751-AC225DDBDCD0}" dt="2020-02-29T03:40:13.653" v="21" actId="27636"/>
          <ac:spMkLst>
            <pc:docMk/>
            <pc:sldMk cId="1552836989" sldId="335"/>
            <ac:spMk id="3" creationId="{00000000-0000-0000-0000-000000000000}"/>
          </ac:spMkLst>
        </pc:spChg>
      </pc:sldChg>
      <pc:sldChg chg="add">
        <pc:chgData name="Renuka Mohanraj" userId="1e2ef1a2-791d-4e3a-9512-7cfb920dac40" providerId="ADAL" clId="{E895F2DE-A641-49E2-9751-AC225DDBDCD0}" dt="2020-02-29T03:40:13.616" v="20"/>
        <pc:sldMkLst>
          <pc:docMk/>
          <pc:sldMk cId="1352277524" sldId="336"/>
        </pc:sldMkLst>
      </pc:sldChg>
      <pc:sldChg chg="modSp add mod">
        <pc:chgData name="Renuka Mohanraj" userId="1e2ef1a2-791d-4e3a-9512-7cfb920dac40" providerId="ADAL" clId="{E895F2DE-A641-49E2-9751-AC225DDBDCD0}" dt="2020-02-29T03:41:38.852" v="63" actId="255"/>
        <pc:sldMkLst>
          <pc:docMk/>
          <pc:sldMk cId="4192833343" sldId="337"/>
        </pc:sldMkLst>
        <pc:spChg chg="mod">
          <ac:chgData name="Renuka Mohanraj" userId="1e2ef1a2-791d-4e3a-9512-7cfb920dac40" providerId="ADAL" clId="{E895F2DE-A641-49E2-9751-AC225DDBDCD0}" dt="2020-02-29T03:41:38.852" v="63" actId="255"/>
          <ac:spMkLst>
            <pc:docMk/>
            <pc:sldMk cId="4192833343" sldId="337"/>
            <ac:spMk id="3" creationId="{00000000-0000-0000-0000-000000000000}"/>
          </ac:spMkLst>
        </pc:spChg>
        <pc:picChg chg="mod">
          <ac:chgData name="Renuka Mohanraj" userId="1e2ef1a2-791d-4e3a-9512-7cfb920dac40" providerId="ADAL" clId="{E895F2DE-A641-49E2-9751-AC225DDBDCD0}" dt="2020-02-29T03:41:18.641" v="60" actId="1076"/>
          <ac:picMkLst>
            <pc:docMk/>
            <pc:sldMk cId="4192833343" sldId="337"/>
            <ac:picMk id="8" creationId="{00000000-0000-0000-0000-000000000000}"/>
          </ac:picMkLst>
        </pc:picChg>
      </pc:sldChg>
    </pc:docChg>
  </pc:docChgLst>
  <pc:docChgLst>
    <pc:chgData name="Renuka Mohanraj" userId="1e2ef1a2-791d-4e3a-9512-7cfb920dac40" providerId="ADAL" clId="{7C8C147D-3EAA-4B2D-B083-8ACFDE71F032}"/>
    <pc:docChg chg="custSel modSld">
      <pc:chgData name="Renuka Mohanraj" userId="1e2ef1a2-791d-4e3a-9512-7cfb920dac40" providerId="ADAL" clId="{7C8C147D-3EAA-4B2D-B083-8ACFDE71F032}" dt="2020-09-04T19:14:01.630" v="113" actId="478"/>
      <pc:docMkLst>
        <pc:docMk/>
      </pc:docMkLst>
      <pc:sldChg chg="modSp mod">
        <pc:chgData name="Renuka Mohanraj" userId="1e2ef1a2-791d-4e3a-9512-7cfb920dac40" providerId="ADAL" clId="{7C8C147D-3EAA-4B2D-B083-8ACFDE71F032}" dt="2020-08-24T15:01:13.429" v="0" actId="6549"/>
        <pc:sldMkLst>
          <pc:docMk/>
          <pc:sldMk cId="1349829022" sldId="258"/>
        </pc:sldMkLst>
        <pc:spChg chg="mod">
          <ac:chgData name="Renuka Mohanraj" userId="1e2ef1a2-791d-4e3a-9512-7cfb920dac40" providerId="ADAL" clId="{7C8C147D-3EAA-4B2D-B083-8ACFDE71F032}" dt="2020-08-24T15:01:13.429" v="0" actId="6549"/>
          <ac:spMkLst>
            <pc:docMk/>
            <pc:sldMk cId="1349829022" sldId="258"/>
            <ac:spMk id="3" creationId="{00000000-0000-0000-0000-000000000000}"/>
          </ac:spMkLst>
        </pc:spChg>
      </pc:sldChg>
      <pc:sldChg chg="modSp mod">
        <pc:chgData name="Renuka Mohanraj" userId="1e2ef1a2-791d-4e3a-9512-7cfb920dac40" providerId="ADAL" clId="{7C8C147D-3EAA-4B2D-B083-8ACFDE71F032}" dt="2020-08-24T15:12:41.650" v="85" actId="14100"/>
        <pc:sldMkLst>
          <pc:docMk/>
          <pc:sldMk cId="3021753364" sldId="260"/>
        </pc:sldMkLst>
        <pc:spChg chg="mod">
          <ac:chgData name="Renuka Mohanraj" userId="1e2ef1a2-791d-4e3a-9512-7cfb920dac40" providerId="ADAL" clId="{7C8C147D-3EAA-4B2D-B083-8ACFDE71F032}" dt="2020-08-24T15:12:41.650" v="85" actId="14100"/>
          <ac:spMkLst>
            <pc:docMk/>
            <pc:sldMk cId="3021753364" sldId="260"/>
            <ac:spMk id="3" creationId="{00000000-0000-0000-0000-000000000000}"/>
          </ac:spMkLst>
        </pc:spChg>
      </pc:sldChg>
      <pc:sldChg chg="modSp mod">
        <pc:chgData name="Renuka Mohanraj" userId="1e2ef1a2-791d-4e3a-9512-7cfb920dac40" providerId="ADAL" clId="{7C8C147D-3EAA-4B2D-B083-8ACFDE71F032}" dt="2020-08-24T15:12:01.022" v="1" actId="1076"/>
        <pc:sldMkLst>
          <pc:docMk/>
          <pc:sldMk cId="1095211679" sldId="270"/>
        </pc:sldMkLst>
        <pc:spChg chg="mod">
          <ac:chgData name="Renuka Mohanraj" userId="1e2ef1a2-791d-4e3a-9512-7cfb920dac40" providerId="ADAL" clId="{7C8C147D-3EAA-4B2D-B083-8ACFDE71F032}" dt="2020-08-24T15:12:01.022" v="1" actId="1076"/>
          <ac:spMkLst>
            <pc:docMk/>
            <pc:sldMk cId="1095211679" sldId="270"/>
            <ac:spMk id="2" creationId="{00000000-0000-0000-0000-000000000000}"/>
          </ac:spMkLst>
        </pc:spChg>
      </pc:sldChg>
      <pc:sldChg chg="modSp mod">
        <pc:chgData name="Renuka Mohanraj" userId="1e2ef1a2-791d-4e3a-9512-7cfb920dac40" providerId="ADAL" clId="{7C8C147D-3EAA-4B2D-B083-8ACFDE71F032}" dt="2020-08-24T15:44:45.741" v="112" actId="20577"/>
        <pc:sldMkLst>
          <pc:docMk/>
          <pc:sldMk cId="3580692824" sldId="277"/>
        </pc:sldMkLst>
        <pc:spChg chg="mod">
          <ac:chgData name="Renuka Mohanraj" userId="1e2ef1a2-791d-4e3a-9512-7cfb920dac40" providerId="ADAL" clId="{7C8C147D-3EAA-4B2D-B083-8ACFDE71F032}" dt="2020-08-24T15:44:45.741" v="112" actId="20577"/>
          <ac:spMkLst>
            <pc:docMk/>
            <pc:sldMk cId="3580692824" sldId="277"/>
            <ac:spMk id="2" creationId="{00000000-0000-0000-0000-000000000000}"/>
          </ac:spMkLst>
        </pc:spChg>
      </pc:sldChg>
      <pc:sldChg chg="modSp mod">
        <pc:chgData name="Renuka Mohanraj" userId="1e2ef1a2-791d-4e3a-9512-7cfb920dac40" providerId="ADAL" clId="{7C8C147D-3EAA-4B2D-B083-8ACFDE71F032}" dt="2020-08-24T15:44:25.966" v="88" actId="14100"/>
        <pc:sldMkLst>
          <pc:docMk/>
          <pc:sldMk cId="1941838703" sldId="288"/>
        </pc:sldMkLst>
        <pc:spChg chg="mod">
          <ac:chgData name="Renuka Mohanraj" userId="1e2ef1a2-791d-4e3a-9512-7cfb920dac40" providerId="ADAL" clId="{7C8C147D-3EAA-4B2D-B083-8ACFDE71F032}" dt="2020-08-24T15:44:25.966" v="88" actId="14100"/>
          <ac:spMkLst>
            <pc:docMk/>
            <pc:sldMk cId="1941838703" sldId="288"/>
            <ac:spMk id="3" creationId="{8224CCD3-816C-44A0-B00D-12BF48F65227}"/>
          </ac:spMkLst>
        </pc:spChg>
      </pc:sldChg>
      <pc:sldChg chg="delSp mod">
        <pc:chgData name="Renuka Mohanraj" userId="1e2ef1a2-791d-4e3a-9512-7cfb920dac40" providerId="ADAL" clId="{7C8C147D-3EAA-4B2D-B083-8ACFDE71F032}" dt="2020-09-04T19:14:01.630" v="113" actId="478"/>
        <pc:sldMkLst>
          <pc:docMk/>
          <pc:sldMk cId="4192833343" sldId="337"/>
        </pc:sldMkLst>
        <pc:spChg chg="del">
          <ac:chgData name="Renuka Mohanraj" userId="1e2ef1a2-791d-4e3a-9512-7cfb920dac40" providerId="ADAL" clId="{7C8C147D-3EAA-4B2D-B083-8ACFDE71F032}" dt="2020-09-04T19:14:01.630" v="113" actId="478"/>
          <ac:spMkLst>
            <pc:docMk/>
            <pc:sldMk cId="4192833343" sldId="337"/>
            <ac:spMk id="11" creationId="{00000000-0000-0000-0000-000000000000}"/>
          </ac:spMkLst>
        </pc:spChg>
      </pc:sldChg>
    </pc:docChg>
  </pc:docChgLst>
  <pc:docChgLst>
    <pc:chgData name="Renuka Mohanraj" userId="1e2ef1a2-791d-4e3a-9512-7cfb920dac40" providerId="ADAL" clId="{304CDFC2-FE51-4DB6-8463-AFA2B68247E2}"/>
    <pc:docChg chg="undo custSel addSld delSld modSld">
      <pc:chgData name="Renuka Mohanraj" userId="1e2ef1a2-791d-4e3a-9512-7cfb920dac40" providerId="ADAL" clId="{304CDFC2-FE51-4DB6-8463-AFA2B68247E2}" dt="2019-12-02T01:26:03.093" v="2189" actId="27636"/>
      <pc:docMkLst>
        <pc:docMk/>
      </pc:docMkLst>
      <pc:sldChg chg="addSp delSp modSp">
        <pc:chgData name="Renuka Mohanraj" userId="1e2ef1a2-791d-4e3a-9512-7cfb920dac40" providerId="ADAL" clId="{304CDFC2-FE51-4DB6-8463-AFA2B68247E2}" dt="2019-11-30T16:32:09.234" v="2150" actId="20577"/>
        <pc:sldMkLst>
          <pc:docMk/>
          <pc:sldMk cId="859885133" sldId="256"/>
        </pc:sldMkLst>
        <pc:spChg chg="mod">
          <ac:chgData name="Renuka Mohanraj" userId="1e2ef1a2-791d-4e3a-9512-7cfb920dac40" providerId="ADAL" clId="{304CDFC2-FE51-4DB6-8463-AFA2B68247E2}" dt="2019-11-30T16:32:09.234" v="2150" actId="20577"/>
          <ac:spMkLst>
            <pc:docMk/>
            <pc:sldMk cId="859885133" sldId="256"/>
            <ac:spMk id="2" creationId="{00000000-0000-0000-0000-000000000000}"/>
          </ac:spMkLst>
        </pc:spChg>
        <pc:cxnChg chg="add del mod modVis">
          <ac:chgData name="Renuka Mohanraj" userId="1e2ef1a2-791d-4e3a-9512-7cfb920dac40" providerId="ADAL" clId="{304CDFC2-FE51-4DB6-8463-AFA2B68247E2}" dt="2019-11-30T02:55:49.372" v="2055"/>
          <ac:cxnSpMkLst>
            <pc:docMk/>
            <pc:sldMk cId="859885133" sldId="256"/>
            <ac:cxnSpMk id="3" creationId="{FCBAD742-1B59-4785-B248-76340A984B4A}"/>
          </ac:cxnSpMkLst>
        </pc:cxnChg>
      </pc:sldChg>
      <pc:sldChg chg="addSp delSp modSp">
        <pc:chgData name="Renuka Mohanraj" userId="1e2ef1a2-791d-4e3a-9512-7cfb920dac40" providerId="ADAL" clId="{304CDFC2-FE51-4DB6-8463-AFA2B68247E2}" dt="2019-11-30T02:55:49.372" v="2055"/>
        <pc:sldMkLst>
          <pc:docMk/>
          <pc:sldMk cId="1959858321" sldId="257"/>
        </pc:sldMkLst>
        <pc:spChg chg="mod">
          <ac:chgData name="Renuka Mohanraj" userId="1e2ef1a2-791d-4e3a-9512-7cfb920dac40" providerId="ADAL" clId="{304CDFC2-FE51-4DB6-8463-AFA2B68247E2}" dt="2019-11-12T17:01:17.945" v="39" actId="20577"/>
          <ac:spMkLst>
            <pc:docMk/>
            <pc:sldMk cId="1959858321" sldId="257"/>
            <ac:spMk id="3" creationId="{00000000-0000-0000-0000-000000000000}"/>
          </ac:spMkLst>
        </pc:spChg>
        <pc:spChg chg="add del mod">
          <ac:chgData name="Renuka Mohanraj" userId="1e2ef1a2-791d-4e3a-9512-7cfb920dac40" providerId="ADAL" clId="{304CDFC2-FE51-4DB6-8463-AFA2B68247E2}" dt="2019-11-30T02:55:49.372" v="2055"/>
          <ac:spMkLst>
            <pc:docMk/>
            <pc:sldMk cId="1959858321" sldId="257"/>
            <ac:spMk id="4" creationId="{3F883022-A6B3-4513-A89F-FBA4C97DAE1C}"/>
          </ac:spMkLst>
        </pc:spChg>
        <pc:cxnChg chg="add del mod modVis">
          <ac:chgData name="Renuka Mohanraj" userId="1e2ef1a2-791d-4e3a-9512-7cfb920dac40" providerId="ADAL" clId="{304CDFC2-FE51-4DB6-8463-AFA2B68247E2}" dt="2019-11-30T02:55:49.372" v="2055"/>
          <ac:cxnSpMkLst>
            <pc:docMk/>
            <pc:sldMk cId="1959858321" sldId="257"/>
            <ac:cxnSpMk id="5" creationId="{31254FDA-A169-40C3-8728-D106D2AF4534}"/>
          </ac:cxnSpMkLst>
        </pc:cxnChg>
      </pc:sldChg>
      <pc:sldChg chg="addSp delSp modSp">
        <pc:chgData name="Renuka Mohanraj" userId="1e2ef1a2-791d-4e3a-9512-7cfb920dac40" providerId="ADAL" clId="{304CDFC2-FE51-4DB6-8463-AFA2B68247E2}" dt="2019-11-30T02:55:49.372" v="2055"/>
        <pc:sldMkLst>
          <pc:docMk/>
          <pc:sldMk cId="1349829022" sldId="258"/>
        </pc:sldMkLst>
        <pc:spChg chg="add del mod">
          <ac:chgData name="Renuka Mohanraj" userId="1e2ef1a2-791d-4e3a-9512-7cfb920dac40" providerId="ADAL" clId="{304CDFC2-FE51-4DB6-8463-AFA2B68247E2}" dt="2019-11-30T02:55:49.372" v="2055"/>
          <ac:spMkLst>
            <pc:docMk/>
            <pc:sldMk cId="1349829022" sldId="258"/>
            <ac:spMk id="11" creationId="{13273432-79DD-4AB1-AB7C-4AFD1D44ABD7}"/>
          </ac:spMkLst>
        </pc:spChg>
        <pc:picChg chg="add mod">
          <ac:chgData name="Renuka Mohanraj" userId="1e2ef1a2-791d-4e3a-9512-7cfb920dac40" providerId="ADAL" clId="{304CDFC2-FE51-4DB6-8463-AFA2B68247E2}" dt="2019-11-29T20:31:22.295" v="1342" actId="1076"/>
          <ac:picMkLst>
            <pc:docMk/>
            <pc:sldMk cId="1349829022" sldId="258"/>
            <ac:picMk id="6" creationId="{6A18FF1F-28B0-442E-828A-67EF32E6DCE9}"/>
          </ac:picMkLst>
        </pc:picChg>
        <pc:picChg chg="mod">
          <ac:chgData name="Renuka Mohanraj" userId="1e2ef1a2-791d-4e3a-9512-7cfb920dac40" providerId="ADAL" clId="{304CDFC2-FE51-4DB6-8463-AFA2B68247E2}" dt="2019-11-29T20:31:04.640" v="1339" actId="1076"/>
          <ac:picMkLst>
            <pc:docMk/>
            <pc:sldMk cId="1349829022" sldId="258"/>
            <ac:picMk id="1026" creationId="{00000000-0000-0000-0000-000000000000}"/>
          </ac:picMkLst>
        </pc:picChg>
        <pc:cxnChg chg="add del mod modVis">
          <ac:chgData name="Renuka Mohanraj" userId="1e2ef1a2-791d-4e3a-9512-7cfb920dac40" providerId="ADAL" clId="{304CDFC2-FE51-4DB6-8463-AFA2B68247E2}" dt="2019-11-30T02:55:49.372" v="2055"/>
          <ac:cxnSpMkLst>
            <pc:docMk/>
            <pc:sldMk cId="1349829022" sldId="258"/>
            <ac:cxnSpMk id="7" creationId="{72704293-00DB-4112-B61F-FD141529A239}"/>
          </ac:cxnSpMkLst>
        </pc:cxnChg>
        <pc:cxnChg chg="add mod">
          <ac:chgData name="Renuka Mohanraj" userId="1e2ef1a2-791d-4e3a-9512-7cfb920dac40" providerId="ADAL" clId="{304CDFC2-FE51-4DB6-8463-AFA2B68247E2}" dt="2019-11-29T20:31:32.329" v="1343" actId="11529"/>
          <ac:cxnSpMkLst>
            <pc:docMk/>
            <pc:sldMk cId="1349829022" sldId="258"/>
            <ac:cxnSpMk id="8" creationId="{97479A14-EB31-436D-A361-B077A0D736C9}"/>
          </ac:cxnSpMkLst>
        </pc:cxnChg>
        <pc:cxnChg chg="add mod">
          <ac:chgData name="Renuka Mohanraj" userId="1e2ef1a2-791d-4e3a-9512-7cfb920dac40" providerId="ADAL" clId="{304CDFC2-FE51-4DB6-8463-AFA2B68247E2}" dt="2019-11-29T20:31:53.103" v="1345" actId="1076"/>
          <ac:cxnSpMkLst>
            <pc:docMk/>
            <pc:sldMk cId="1349829022" sldId="258"/>
            <ac:cxnSpMk id="10" creationId="{ACB08764-181C-4F5B-9FDD-75E459F6CD3E}"/>
          </ac:cxnSpMkLst>
        </pc:cxnChg>
        <pc:cxnChg chg="add mod">
          <ac:chgData name="Renuka Mohanraj" userId="1e2ef1a2-791d-4e3a-9512-7cfb920dac40" providerId="ADAL" clId="{304CDFC2-FE51-4DB6-8463-AFA2B68247E2}" dt="2019-11-29T20:32:03.199" v="1347" actId="14100"/>
          <ac:cxnSpMkLst>
            <pc:docMk/>
            <pc:sldMk cId="1349829022" sldId="258"/>
            <ac:cxnSpMk id="12" creationId="{8DB40366-C04E-4A83-91C6-4CAC57C966AD}"/>
          </ac:cxnSpMkLst>
        </pc:cxnChg>
      </pc:sldChg>
      <pc:sldChg chg="addSp delSp modSp">
        <pc:chgData name="Renuka Mohanraj" userId="1e2ef1a2-791d-4e3a-9512-7cfb920dac40" providerId="ADAL" clId="{304CDFC2-FE51-4DB6-8463-AFA2B68247E2}" dt="2019-11-30T02:55:49.372" v="2055"/>
        <pc:sldMkLst>
          <pc:docMk/>
          <pc:sldMk cId="1380920983" sldId="259"/>
        </pc:sldMkLst>
        <pc:spChg chg="add del mod">
          <ac:chgData name="Renuka Mohanraj" userId="1e2ef1a2-791d-4e3a-9512-7cfb920dac40" providerId="ADAL" clId="{304CDFC2-FE51-4DB6-8463-AFA2B68247E2}" dt="2019-11-30T02:55:49.372" v="2055"/>
          <ac:spMkLst>
            <pc:docMk/>
            <pc:sldMk cId="1380920983" sldId="259"/>
            <ac:spMk id="6" creationId="{CA184B5A-9987-4504-8267-FB1EB7D14CB4}"/>
          </ac:spMkLst>
        </pc:spChg>
        <pc:cxnChg chg="add del mod modVis">
          <ac:chgData name="Renuka Mohanraj" userId="1e2ef1a2-791d-4e3a-9512-7cfb920dac40" providerId="ADAL" clId="{304CDFC2-FE51-4DB6-8463-AFA2B68247E2}" dt="2019-11-30T02:55:49.372" v="2055"/>
          <ac:cxnSpMkLst>
            <pc:docMk/>
            <pc:sldMk cId="1380920983" sldId="259"/>
            <ac:cxnSpMk id="4" creationId="{9EED0940-9F47-4F09-A950-431DAB8EE42D}"/>
          </ac:cxnSpMkLst>
        </pc:cxnChg>
      </pc:sldChg>
      <pc:sldChg chg="addSp delSp modSp">
        <pc:chgData name="Renuka Mohanraj" userId="1e2ef1a2-791d-4e3a-9512-7cfb920dac40" providerId="ADAL" clId="{304CDFC2-FE51-4DB6-8463-AFA2B68247E2}" dt="2019-11-30T03:02:15.975" v="2138" actId="20577"/>
        <pc:sldMkLst>
          <pc:docMk/>
          <pc:sldMk cId="3021753364" sldId="260"/>
        </pc:sldMkLst>
        <pc:spChg chg="mod">
          <ac:chgData name="Renuka Mohanraj" userId="1e2ef1a2-791d-4e3a-9512-7cfb920dac40" providerId="ADAL" clId="{304CDFC2-FE51-4DB6-8463-AFA2B68247E2}" dt="2019-11-30T03:02:15.975" v="2138" actId="20577"/>
          <ac:spMkLst>
            <pc:docMk/>
            <pc:sldMk cId="3021753364" sldId="260"/>
            <ac:spMk id="3" creationId="{00000000-0000-0000-0000-000000000000}"/>
          </ac:spMkLst>
        </pc:spChg>
        <pc:spChg chg="add del mod">
          <ac:chgData name="Renuka Mohanraj" userId="1e2ef1a2-791d-4e3a-9512-7cfb920dac40" providerId="ADAL" clId="{304CDFC2-FE51-4DB6-8463-AFA2B68247E2}" dt="2019-11-30T02:55:49.372" v="2055"/>
          <ac:spMkLst>
            <pc:docMk/>
            <pc:sldMk cId="3021753364" sldId="260"/>
            <ac:spMk id="4" creationId="{2DE204AA-425C-415A-BD83-D9FE5B6307B3}"/>
          </ac:spMkLst>
        </pc:spChg>
        <pc:cxnChg chg="add del mod modVis">
          <ac:chgData name="Renuka Mohanraj" userId="1e2ef1a2-791d-4e3a-9512-7cfb920dac40" providerId="ADAL" clId="{304CDFC2-FE51-4DB6-8463-AFA2B68247E2}" dt="2019-11-30T02:55:49.372" v="2055"/>
          <ac:cxnSpMkLst>
            <pc:docMk/>
            <pc:sldMk cId="3021753364" sldId="260"/>
            <ac:cxnSpMk id="5" creationId="{9E44BD43-E99B-4AB8-92A8-C33C7959363F}"/>
          </ac:cxnSpMkLst>
        </pc:cxnChg>
      </pc:sldChg>
      <pc:sldChg chg="addSp delSp modSp">
        <pc:chgData name="Renuka Mohanraj" userId="1e2ef1a2-791d-4e3a-9512-7cfb920dac40" providerId="ADAL" clId="{304CDFC2-FE51-4DB6-8463-AFA2B68247E2}" dt="2019-11-30T02:55:49.372" v="2055"/>
        <pc:sldMkLst>
          <pc:docMk/>
          <pc:sldMk cId="2022168988" sldId="261"/>
        </pc:sldMkLst>
        <pc:spChg chg="mod">
          <ac:chgData name="Renuka Mohanraj" userId="1e2ef1a2-791d-4e3a-9512-7cfb920dac40" providerId="ADAL" clId="{304CDFC2-FE51-4DB6-8463-AFA2B68247E2}" dt="2019-11-12T17:09:02.096" v="255" actId="20577"/>
          <ac:spMkLst>
            <pc:docMk/>
            <pc:sldMk cId="2022168988" sldId="261"/>
            <ac:spMk id="3" creationId="{00000000-0000-0000-0000-000000000000}"/>
          </ac:spMkLst>
        </pc:spChg>
        <pc:spChg chg="add del">
          <ac:chgData name="Renuka Mohanraj" userId="1e2ef1a2-791d-4e3a-9512-7cfb920dac40" providerId="ADAL" clId="{304CDFC2-FE51-4DB6-8463-AFA2B68247E2}" dt="2019-11-12T16:51:29.744" v="1"/>
          <ac:spMkLst>
            <pc:docMk/>
            <pc:sldMk cId="2022168988" sldId="261"/>
            <ac:spMk id="4" creationId="{DBC04591-B63F-4141-9892-A2549F2F1D95}"/>
          </ac:spMkLst>
        </pc:spChg>
        <pc:spChg chg="add mod">
          <ac:chgData name="Renuka Mohanraj" userId="1e2ef1a2-791d-4e3a-9512-7cfb920dac40" providerId="ADAL" clId="{304CDFC2-FE51-4DB6-8463-AFA2B68247E2}" dt="2019-11-29T20:38:21.328" v="1354" actId="14100"/>
          <ac:spMkLst>
            <pc:docMk/>
            <pc:sldMk cId="2022168988" sldId="261"/>
            <ac:spMk id="4" creationId="{EB127719-1FFC-4185-A07B-13A027634C9B}"/>
          </ac:spMkLst>
        </pc:spChg>
        <pc:spChg chg="add del">
          <ac:chgData name="Renuka Mohanraj" userId="1e2ef1a2-791d-4e3a-9512-7cfb920dac40" providerId="ADAL" clId="{304CDFC2-FE51-4DB6-8463-AFA2B68247E2}" dt="2019-11-12T16:52:16.750" v="3"/>
          <ac:spMkLst>
            <pc:docMk/>
            <pc:sldMk cId="2022168988" sldId="261"/>
            <ac:spMk id="5" creationId="{B630B69A-47A4-4EF3-8407-9B111863E282}"/>
          </ac:spMkLst>
        </pc:spChg>
        <pc:spChg chg="add del mod">
          <ac:chgData name="Renuka Mohanraj" userId="1e2ef1a2-791d-4e3a-9512-7cfb920dac40" providerId="ADAL" clId="{304CDFC2-FE51-4DB6-8463-AFA2B68247E2}" dt="2019-11-30T02:55:49.372" v="2055"/>
          <ac:spMkLst>
            <pc:docMk/>
            <pc:sldMk cId="2022168988" sldId="261"/>
            <ac:spMk id="8" creationId="{FCF98F5E-5AE1-462B-A49D-B8C473B0972D}"/>
          </ac:spMkLst>
        </pc:spChg>
        <pc:picChg chg="add mod">
          <ac:chgData name="Renuka Mohanraj" userId="1e2ef1a2-791d-4e3a-9512-7cfb920dac40" providerId="ADAL" clId="{304CDFC2-FE51-4DB6-8463-AFA2B68247E2}" dt="2019-11-29T20:36:23.859" v="1348" actId="1076"/>
          <ac:picMkLst>
            <pc:docMk/>
            <pc:sldMk cId="2022168988" sldId="261"/>
            <ac:picMk id="6" creationId="{7D530C74-2513-4B54-8DC7-E4535EE6EAFB}"/>
          </ac:picMkLst>
        </pc:picChg>
        <pc:picChg chg="add mod">
          <ac:chgData name="Renuka Mohanraj" userId="1e2ef1a2-791d-4e3a-9512-7cfb920dac40" providerId="ADAL" clId="{304CDFC2-FE51-4DB6-8463-AFA2B68247E2}" dt="2019-11-12T17:08:55.990" v="245" actId="1076"/>
          <ac:picMkLst>
            <pc:docMk/>
            <pc:sldMk cId="2022168988" sldId="261"/>
            <ac:picMk id="7" creationId="{FAC97094-930E-435E-A6DF-5289A2E923E6}"/>
          </ac:picMkLst>
        </pc:picChg>
        <pc:cxnChg chg="add del mod modVis">
          <ac:chgData name="Renuka Mohanraj" userId="1e2ef1a2-791d-4e3a-9512-7cfb920dac40" providerId="ADAL" clId="{304CDFC2-FE51-4DB6-8463-AFA2B68247E2}" dt="2019-11-30T02:55:49.372" v="2055"/>
          <ac:cxnSpMkLst>
            <pc:docMk/>
            <pc:sldMk cId="2022168988" sldId="261"/>
            <ac:cxnSpMk id="5" creationId="{E7594CD8-2FD9-4830-A893-DC98A4EBEE32}"/>
          </ac:cxnSpMkLst>
        </pc:cxnChg>
      </pc:sldChg>
      <pc:sldChg chg="addSp delSp modSp">
        <pc:chgData name="Renuka Mohanraj" userId="1e2ef1a2-791d-4e3a-9512-7cfb920dac40" providerId="ADAL" clId="{304CDFC2-FE51-4DB6-8463-AFA2B68247E2}" dt="2019-11-30T02:55:49.372" v="2055"/>
        <pc:sldMkLst>
          <pc:docMk/>
          <pc:sldMk cId="207895242" sldId="262"/>
        </pc:sldMkLst>
        <pc:spChg chg="mod">
          <ac:chgData name="Renuka Mohanraj" userId="1e2ef1a2-791d-4e3a-9512-7cfb920dac40" providerId="ADAL" clId="{304CDFC2-FE51-4DB6-8463-AFA2B68247E2}" dt="2019-11-12T17:18:10.913" v="638"/>
          <ac:spMkLst>
            <pc:docMk/>
            <pc:sldMk cId="207895242" sldId="262"/>
            <ac:spMk id="2" creationId="{00000000-0000-0000-0000-000000000000}"/>
          </ac:spMkLst>
        </pc:spChg>
        <pc:spChg chg="mod">
          <ac:chgData name="Renuka Mohanraj" userId="1e2ef1a2-791d-4e3a-9512-7cfb920dac40" providerId="ADAL" clId="{304CDFC2-FE51-4DB6-8463-AFA2B68247E2}" dt="2019-11-12T17:16:49.213" v="564" actId="27636"/>
          <ac:spMkLst>
            <pc:docMk/>
            <pc:sldMk cId="207895242" sldId="262"/>
            <ac:spMk id="3" creationId="{00000000-0000-0000-0000-000000000000}"/>
          </ac:spMkLst>
        </pc:spChg>
        <pc:spChg chg="add del mod">
          <ac:chgData name="Renuka Mohanraj" userId="1e2ef1a2-791d-4e3a-9512-7cfb920dac40" providerId="ADAL" clId="{304CDFC2-FE51-4DB6-8463-AFA2B68247E2}" dt="2019-11-30T02:55:49.372" v="2055"/>
          <ac:spMkLst>
            <pc:docMk/>
            <pc:sldMk cId="207895242" sldId="262"/>
            <ac:spMk id="5" creationId="{1BE66A56-6A62-44F3-9E3F-583C950072BD}"/>
          </ac:spMkLst>
        </pc:spChg>
        <pc:picChg chg="del">
          <ac:chgData name="Renuka Mohanraj" userId="1e2ef1a2-791d-4e3a-9512-7cfb920dac40" providerId="ADAL" clId="{304CDFC2-FE51-4DB6-8463-AFA2B68247E2}" dt="2019-11-12T17:11:01.453" v="353" actId="478"/>
          <ac:picMkLst>
            <pc:docMk/>
            <pc:sldMk cId="207895242" sldId="262"/>
            <ac:picMk id="5" creationId="{00000000-0000-0000-0000-000000000000}"/>
          </ac:picMkLst>
        </pc:picChg>
        <pc:picChg chg="add mod">
          <ac:chgData name="Renuka Mohanraj" userId="1e2ef1a2-791d-4e3a-9512-7cfb920dac40" providerId="ADAL" clId="{304CDFC2-FE51-4DB6-8463-AFA2B68247E2}" dt="2019-11-12T17:18:18.541" v="640" actId="1076"/>
          <ac:picMkLst>
            <pc:docMk/>
            <pc:sldMk cId="207895242" sldId="262"/>
            <ac:picMk id="6" creationId="{FE2D9833-D2F8-4BAB-B452-E7B06D24FBF5}"/>
          </ac:picMkLst>
        </pc:picChg>
        <pc:cxnChg chg="add del mod modVis">
          <ac:chgData name="Renuka Mohanraj" userId="1e2ef1a2-791d-4e3a-9512-7cfb920dac40" providerId="ADAL" clId="{304CDFC2-FE51-4DB6-8463-AFA2B68247E2}" dt="2019-11-30T02:55:49.372" v="2055"/>
          <ac:cxnSpMkLst>
            <pc:docMk/>
            <pc:sldMk cId="207895242" sldId="262"/>
            <ac:cxnSpMk id="4" creationId="{C1C819FF-DD84-4446-AC47-47B4E7DA9F8D}"/>
          </ac:cxnSpMkLst>
        </pc:cxnChg>
      </pc:sldChg>
      <pc:sldChg chg="addSp delSp modSp">
        <pc:chgData name="Renuka Mohanraj" userId="1e2ef1a2-791d-4e3a-9512-7cfb920dac40" providerId="ADAL" clId="{304CDFC2-FE51-4DB6-8463-AFA2B68247E2}" dt="2019-11-30T02:55:49.372" v="2055"/>
        <pc:sldMkLst>
          <pc:docMk/>
          <pc:sldMk cId="294697435" sldId="263"/>
        </pc:sldMkLst>
        <pc:spChg chg="mod">
          <ac:chgData name="Renuka Mohanraj" userId="1e2ef1a2-791d-4e3a-9512-7cfb920dac40" providerId="ADAL" clId="{304CDFC2-FE51-4DB6-8463-AFA2B68247E2}" dt="2019-11-12T17:37:28.688" v="855" actId="27636"/>
          <ac:spMkLst>
            <pc:docMk/>
            <pc:sldMk cId="294697435" sldId="263"/>
            <ac:spMk id="3" creationId="{00000000-0000-0000-0000-000000000000}"/>
          </ac:spMkLst>
        </pc:spChg>
        <pc:spChg chg="add del mod">
          <ac:chgData name="Renuka Mohanraj" userId="1e2ef1a2-791d-4e3a-9512-7cfb920dac40" providerId="ADAL" clId="{304CDFC2-FE51-4DB6-8463-AFA2B68247E2}" dt="2019-11-30T02:55:49.372" v="2055"/>
          <ac:spMkLst>
            <pc:docMk/>
            <pc:sldMk cId="294697435" sldId="263"/>
            <ac:spMk id="4" creationId="{8F9E7C32-84F2-4180-9DB8-1BBA237D9DAD}"/>
          </ac:spMkLst>
        </pc:spChg>
        <pc:cxnChg chg="add del mod modVis">
          <ac:chgData name="Renuka Mohanraj" userId="1e2ef1a2-791d-4e3a-9512-7cfb920dac40" providerId="ADAL" clId="{304CDFC2-FE51-4DB6-8463-AFA2B68247E2}" dt="2019-11-30T02:55:49.372" v="2055"/>
          <ac:cxnSpMkLst>
            <pc:docMk/>
            <pc:sldMk cId="294697435" sldId="263"/>
            <ac:cxnSpMk id="5" creationId="{3A6CFF92-15D2-4205-9729-1EA5CB95F96E}"/>
          </ac:cxnSpMkLst>
        </pc:cxnChg>
      </pc:sldChg>
      <pc:sldChg chg="addSp delSp modSp">
        <pc:chgData name="Renuka Mohanraj" userId="1e2ef1a2-791d-4e3a-9512-7cfb920dac40" providerId="ADAL" clId="{304CDFC2-FE51-4DB6-8463-AFA2B68247E2}" dt="2019-11-30T02:55:49.372" v="2055"/>
        <pc:sldMkLst>
          <pc:docMk/>
          <pc:sldMk cId="407530682" sldId="265"/>
        </pc:sldMkLst>
        <pc:spChg chg="mod">
          <ac:chgData name="Renuka Mohanraj" userId="1e2ef1a2-791d-4e3a-9512-7cfb920dac40" providerId="ADAL" clId="{304CDFC2-FE51-4DB6-8463-AFA2B68247E2}" dt="2019-11-12T17:39:21.654" v="899" actId="20577"/>
          <ac:spMkLst>
            <pc:docMk/>
            <pc:sldMk cId="407530682" sldId="265"/>
            <ac:spMk id="2" creationId="{00000000-0000-0000-0000-000000000000}"/>
          </ac:spMkLst>
        </pc:spChg>
        <pc:spChg chg="mod">
          <ac:chgData name="Renuka Mohanraj" userId="1e2ef1a2-791d-4e3a-9512-7cfb920dac40" providerId="ADAL" clId="{304CDFC2-FE51-4DB6-8463-AFA2B68247E2}" dt="2019-11-12T17:40:12.873" v="942" actId="27636"/>
          <ac:spMkLst>
            <pc:docMk/>
            <pc:sldMk cId="407530682" sldId="265"/>
            <ac:spMk id="3" creationId="{00000000-0000-0000-0000-000000000000}"/>
          </ac:spMkLst>
        </pc:spChg>
        <pc:spChg chg="add del mod">
          <ac:chgData name="Renuka Mohanraj" userId="1e2ef1a2-791d-4e3a-9512-7cfb920dac40" providerId="ADAL" clId="{304CDFC2-FE51-4DB6-8463-AFA2B68247E2}" dt="2019-11-30T02:55:49.372" v="2055"/>
          <ac:spMkLst>
            <pc:docMk/>
            <pc:sldMk cId="407530682" sldId="265"/>
            <ac:spMk id="4" creationId="{F6A9DC1D-67D0-4BE5-A501-93D1E936BAED}"/>
          </ac:spMkLst>
        </pc:spChg>
        <pc:cxnChg chg="add del mod modVis">
          <ac:chgData name="Renuka Mohanraj" userId="1e2ef1a2-791d-4e3a-9512-7cfb920dac40" providerId="ADAL" clId="{304CDFC2-FE51-4DB6-8463-AFA2B68247E2}" dt="2019-11-30T02:55:49.372" v="2055"/>
          <ac:cxnSpMkLst>
            <pc:docMk/>
            <pc:sldMk cId="407530682" sldId="265"/>
            <ac:cxnSpMk id="5" creationId="{88928C25-945B-477B-9A82-9EC9E3CCB918}"/>
          </ac:cxnSpMkLst>
        </pc:cxnChg>
      </pc:sldChg>
      <pc:sldChg chg="addSp delSp modSp">
        <pc:chgData name="Renuka Mohanraj" userId="1e2ef1a2-791d-4e3a-9512-7cfb920dac40" providerId="ADAL" clId="{304CDFC2-FE51-4DB6-8463-AFA2B68247E2}" dt="2019-12-02T01:26:03.093" v="2189" actId="27636"/>
        <pc:sldMkLst>
          <pc:docMk/>
          <pc:sldMk cId="2152716718" sldId="268"/>
        </pc:sldMkLst>
        <pc:spChg chg="mod">
          <ac:chgData name="Renuka Mohanraj" userId="1e2ef1a2-791d-4e3a-9512-7cfb920dac40" providerId="ADAL" clId="{304CDFC2-FE51-4DB6-8463-AFA2B68247E2}" dt="2019-11-12T17:42:16.235" v="974" actId="20577"/>
          <ac:spMkLst>
            <pc:docMk/>
            <pc:sldMk cId="2152716718" sldId="268"/>
            <ac:spMk id="2" creationId="{00000000-0000-0000-0000-000000000000}"/>
          </ac:spMkLst>
        </pc:spChg>
        <pc:spChg chg="mod">
          <ac:chgData name="Renuka Mohanraj" userId="1e2ef1a2-791d-4e3a-9512-7cfb920dac40" providerId="ADAL" clId="{304CDFC2-FE51-4DB6-8463-AFA2B68247E2}" dt="2019-12-02T01:26:03.093" v="2189" actId="27636"/>
          <ac:spMkLst>
            <pc:docMk/>
            <pc:sldMk cId="2152716718" sldId="268"/>
            <ac:spMk id="3" creationId="{00000000-0000-0000-0000-000000000000}"/>
          </ac:spMkLst>
        </pc:spChg>
        <pc:spChg chg="add del mod">
          <ac:chgData name="Renuka Mohanraj" userId="1e2ef1a2-791d-4e3a-9512-7cfb920dac40" providerId="ADAL" clId="{304CDFC2-FE51-4DB6-8463-AFA2B68247E2}" dt="2019-11-30T02:55:49.372" v="2055"/>
          <ac:spMkLst>
            <pc:docMk/>
            <pc:sldMk cId="2152716718" sldId="268"/>
            <ac:spMk id="4" creationId="{85263879-66F2-4A36-9AAB-FAD3BECC3AD2}"/>
          </ac:spMkLst>
        </pc:spChg>
        <pc:cxnChg chg="add del mod modVis">
          <ac:chgData name="Renuka Mohanraj" userId="1e2ef1a2-791d-4e3a-9512-7cfb920dac40" providerId="ADAL" clId="{304CDFC2-FE51-4DB6-8463-AFA2B68247E2}" dt="2019-11-30T02:55:49.372" v="2055"/>
          <ac:cxnSpMkLst>
            <pc:docMk/>
            <pc:sldMk cId="2152716718" sldId="268"/>
            <ac:cxnSpMk id="5" creationId="{5F5057D2-7673-4779-8052-8F3CF1C7205D}"/>
          </ac:cxnSpMkLst>
        </pc:cxnChg>
      </pc:sldChg>
      <pc:sldChg chg="addSp delSp modSp add">
        <pc:chgData name="Renuka Mohanraj" userId="1e2ef1a2-791d-4e3a-9512-7cfb920dac40" providerId="ADAL" clId="{304CDFC2-FE51-4DB6-8463-AFA2B68247E2}" dt="2019-11-30T02:55:49.372" v="2055"/>
        <pc:sldMkLst>
          <pc:docMk/>
          <pc:sldMk cId="1095211679" sldId="270"/>
        </pc:sldMkLst>
        <pc:spChg chg="mod">
          <ac:chgData name="Renuka Mohanraj" userId="1e2ef1a2-791d-4e3a-9512-7cfb920dac40" providerId="ADAL" clId="{304CDFC2-FE51-4DB6-8463-AFA2B68247E2}" dt="2019-11-12T17:49:22.960" v="1064" actId="20577"/>
          <ac:spMkLst>
            <pc:docMk/>
            <pc:sldMk cId="1095211679" sldId="270"/>
            <ac:spMk id="3" creationId="{00000000-0000-0000-0000-000000000000}"/>
          </ac:spMkLst>
        </pc:spChg>
        <pc:spChg chg="add del mod">
          <ac:chgData name="Renuka Mohanraj" userId="1e2ef1a2-791d-4e3a-9512-7cfb920dac40" providerId="ADAL" clId="{304CDFC2-FE51-4DB6-8463-AFA2B68247E2}" dt="2019-11-30T02:55:49.372" v="2055"/>
          <ac:spMkLst>
            <pc:docMk/>
            <pc:sldMk cId="1095211679" sldId="270"/>
            <ac:spMk id="5" creationId="{CCD48EF3-E709-4317-95CB-E4C6CEADB938}"/>
          </ac:spMkLst>
        </pc:spChg>
        <pc:picChg chg="add mod">
          <ac:chgData name="Renuka Mohanraj" userId="1e2ef1a2-791d-4e3a-9512-7cfb920dac40" providerId="ADAL" clId="{304CDFC2-FE51-4DB6-8463-AFA2B68247E2}" dt="2019-11-12T17:02:14.836" v="42" actId="1076"/>
          <ac:picMkLst>
            <pc:docMk/>
            <pc:sldMk cId="1095211679" sldId="270"/>
            <ac:picMk id="4" creationId="{4841926C-D12D-45DB-9FCD-724BE09F6834}"/>
          </ac:picMkLst>
        </pc:picChg>
        <pc:picChg chg="del">
          <ac:chgData name="Renuka Mohanraj" userId="1e2ef1a2-791d-4e3a-9512-7cfb920dac40" providerId="ADAL" clId="{304CDFC2-FE51-4DB6-8463-AFA2B68247E2}" dt="2019-11-12T17:01:27.979" v="40" actId="478"/>
          <ac:picMkLst>
            <pc:docMk/>
            <pc:sldMk cId="1095211679" sldId="270"/>
            <ac:picMk id="1026" creationId="{00000000-0000-0000-0000-000000000000}"/>
          </ac:picMkLst>
        </pc:picChg>
        <pc:cxnChg chg="add del mod modVis">
          <ac:chgData name="Renuka Mohanraj" userId="1e2ef1a2-791d-4e3a-9512-7cfb920dac40" providerId="ADAL" clId="{304CDFC2-FE51-4DB6-8463-AFA2B68247E2}" dt="2019-11-30T02:55:49.372" v="2055"/>
          <ac:cxnSpMkLst>
            <pc:docMk/>
            <pc:sldMk cId="1095211679" sldId="270"/>
            <ac:cxnSpMk id="6" creationId="{E0068BF1-9426-40CD-902F-2EEE820C7F82}"/>
          </ac:cxnSpMkLst>
        </pc:cxnChg>
      </pc:sldChg>
      <pc:sldChg chg="addSp delSp modSp">
        <pc:chgData name="Renuka Mohanraj" userId="1e2ef1a2-791d-4e3a-9512-7cfb920dac40" providerId="ADAL" clId="{304CDFC2-FE51-4DB6-8463-AFA2B68247E2}" dt="2019-11-30T02:55:49.372" v="2055"/>
        <pc:sldMkLst>
          <pc:docMk/>
          <pc:sldMk cId="878351545" sldId="271"/>
        </pc:sldMkLst>
        <pc:spChg chg="mod">
          <ac:chgData name="Renuka Mohanraj" userId="1e2ef1a2-791d-4e3a-9512-7cfb920dac40" providerId="ADAL" clId="{304CDFC2-FE51-4DB6-8463-AFA2B68247E2}" dt="2019-11-13T00:48:52.780" v="1094" actId="1076"/>
          <ac:spMkLst>
            <pc:docMk/>
            <pc:sldMk cId="878351545" sldId="271"/>
            <ac:spMk id="3" creationId="{00000000-0000-0000-0000-000000000000}"/>
          </ac:spMkLst>
        </pc:spChg>
        <pc:spChg chg="add del">
          <ac:chgData name="Renuka Mohanraj" userId="1e2ef1a2-791d-4e3a-9512-7cfb920dac40" providerId="ADAL" clId="{304CDFC2-FE51-4DB6-8463-AFA2B68247E2}" dt="2019-11-13T00:45:59.396" v="1069"/>
          <ac:spMkLst>
            <pc:docMk/>
            <pc:sldMk cId="878351545" sldId="271"/>
            <ac:spMk id="4" creationId="{9B3DD9E9-87AF-481C-9304-637258A65EA7}"/>
          </ac:spMkLst>
        </pc:spChg>
        <pc:spChg chg="add del mod">
          <ac:chgData name="Renuka Mohanraj" userId="1e2ef1a2-791d-4e3a-9512-7cfb920dac40" providerId="ADAL" clId="{304CDFC2-FE51-4DB6-8463-AFA2B68247E2}" dt="2019-11-30T02:55:49.372" v="2055"/>
          <ac:spMkLst>
            <pc:docMk/>
            <pc:sldMk cId="878351545" sldId="271"/>
            <ac:spMk id="5" creationId="{7637459A-3C5B-4BF9-8C99-EC918F2A6FC4}"/>
          </ac:spMkLst>
        </pc:spChg>
        <pc:spChg chg="add del">
          <ac:chgData name="Renuka Mohanraj" userId="1e2ef1a2-791d-4e3a-9512-7cfb920dac40" providerId="ADAL" clId="{304CDFC2-FE51-4DB6-8463-AFA2B68247E2}" dt="2019-11-13T00:46:44.185" v="1073"/>
          <ac:spMkLst>
            <pc:docMk/>
            <pc:sldMk cId="878351545" sldId="271"/>
            <ac:spMk id="5" creationId="{ADA9270F-1073-4202-B5A0-AF869C9943A8}"/>
          </ac:spMkLst>
        </pc:spChg>
        <pc:spChg chg="add del">
          <ac:chgData name="Renuka Mohanraj" userId="1e2ef1a2-791d-4e3a-9512-7cfb920dac40" providerId="ADAL" clId="{304CDFC2-FE51-4DB6-8463-AFA2B68247E2}" dt="2019-11-13T00:48:20.686" v="1086"/>
          <ac:spMkLst>
            <pc:docMk/>
            <pc:sldMk cId="878351545" sldId="271"/>
            <ac:spMk id="6" creationId="{23022E03-1508-4926-87E2-F0BAEC23AF02}"/>
          </ac:spMkLst>
        </pc:spChg>
        <pc:spChg chg="add del">
          <ac:chgData name="Renuka Mohanraj" userId="1e2ef1a2-791d-4e3a-9512-7cfb920dac40" providerId="ADAL" clId="{304CDFC2-FE51-4DB6-8463-AFA2B68247E2}" dt="2019-11-13T00:52:22.015" v="1237"/>
          <ac:spMkLst>
            <pc:docMk/>
            <pc:sldMk cId="878351545" sldId="271"/>
            <ac:spMk id="7" creationId="{35E62709-784D-47B8-9657-9AF56C9F3BE0}"/>
          </ac:spMkLst>
        </pc:spChg>
        <pc:cxnChg chg="add del mod modVis">
          <ac:chgData name="Renuka Mohanraj" userId="1e2ef1a2-791d-4e3a-9512-7cfb920dac40" providerId="ADAL" clId="{304CDFC2-FE51-4DB6-8463-AFA2B68247E2}" dt="2019-11-30T02:55:49.372" v="2055"/>
          <ac:cxnSpMkLst>
            <pc:docMk/>
            <pc:sldMk cId="878351545" sldId="271"/>
            <ac:cxnSpMk id="4" creationId="{455A81C6-74D5-4A09-BF8E-3125BCB467BA}"/>
          </ac:cxnSpMkLst>
        </pc:cxnChg>
      </pc:sldChg>
      <pc:sldChg chg="addSp delSp modSp">
        <pc:chgData name="Renuka Mohanraj" userId="1e2ef1a2-791d-4e3a-9512-7cfb920dac40" providerId="ADAL" clId="{304CDFC2-FE51-4DB6-8463-AFA2B68247E2}" dt="2019-11-30T02:55:49.372" v="2055"/>
        <pc:sldMkLst>
          <pc:docMk/>
          <pc:sldMk cId="2115725066" sldId="272"/>
        </pc:sldMkLst>
        <pc:spChg chg="mod">
          <ac:chgData name="Renuka Mohanraj" userId="1e2ef1a2-791d-4e3a-9512-7cfb920dac40" providerId="ADAL" clId="{304CDFC2-FE51-4DB6-8463-AFA2B68247E2}" dt="2019-11-30T02:28:13.943" v="1359" actId="27636"/>
          <ac:spMkLst>
            <pc:docMk/>
            <pc:sldMk cId="2115725066" sldId="272"/>
            <ac:spMk id="3" creationId="{00000000-0000-0000-0000-000000000000}"/>
          </ac:spMkLst>
        </pc:spChg>
        <pc:spChg chg="add del">
          <ac:chgData name="Renuka Mohanraj" userId="1e2ef1a2-791d-4e3a-9512-7cfb920dac40" providerId="ADAL" clId="{304CDFC2-FE51-4DB6-8463-AFA2B68247E2}" dt="2019-11-13T00:50:25.827" v="1104"/>
          <ac:spMkLst>
            <pc:docMk/>
            <pc:sldMk cId="2115725066" sldId="272"/>
            <ac:spMk id="4" creationId="{60DE526F-9632-4ACF-BFA4-4937FBDBE7ED}"/>
          </ac:spMkLst>
        </pc:spChg>
        <pc:spChg chg="add del mod">
          <ac:chgData name="Renuka Mohanraj" userId="1e2ef1a2-791d-4e3a-9512-7cfb920dac40" providerId="ADAL" clId="{304CDFC2-FE51-4DB6-8463-AFA2B68247E2}" dt="2019-11-30T02:55:49.372" v="2055"/>
          <ac:spMkLst>
            <pc:docMk/>
            <pc:sldMk cId="2115725066" sldId="272"/>
            <ac:spMk id="4" creationId="{ABC0DAD9-20BD-4F12-B9AA-5545612F075D}"/>
          </ac:spMkLst>
        </pc:spChg>
        <pc:spChg chg="add del">
          <ac:chgData name="Renuka Mohanraj" userId="1e2ef1a2-791d-4e3a-9512-7cfb920dac40" providerId="ADAL" clId="{304CDFC2-FE51-4DB6-8463-AFA2B68247E2}" dt="2019-11-13T00:51:51.552" v="1206"/>
          <ac:spMkLst>
            <pc:docMk/>
            <pc:sldMk cId="2115725066" sldId="272"/>
            <ac:spMk id="5" creationId="{0779C0BF-83AD-4E53-9E21-80D431ACEAA4}"/>
          </ac:spMkLst>
        </pc:spChg>
        <pc:cxnChg chg="add del mod modVis">
          <ac:chgData name="Renuka Mohanraj" userId="1e2ef1a2-791d-4e3a-9512-7cfb920dac40" providerId="ADAL" clId="{304CDFC2-FE51-4DB6-8463-AFA2B68247E2}" dt="2019-11-30T02:55:49.372" v="2055"/>
          <ac:cxnSpMkLst>
            <pc:docMk/>
            <pc:sldMk cId="2115725066" sldId="272"/>
            <ac:cxnSpMk id="5" creationId="{70F216BB-AC39-4ECF-A7E0-361933CDB981}"/>
          </ac:cxnSpMkLst>
        </pc:cxnChg>
      </pc:sldChg>
      <pc:sldChg chg="addSp delSp modSp add">
        <pc:chgData name="Renuka Mohanraj" userId="1e2ef1a2-791d-4e3a-9512-7cfb920dac40" providerId="ADAL" clId="{304CDFC2-FE51-4DB6-8463-AFA2B68247E2}" dt="2019-11-30T02:55:49.372" v="2055"/>
        <pc:sldMkLst>
          <pc:docMk/>
          <pc:sldMk cId="2963541791" sldId="275"/>
        </pc:sldMkLst>
        <pc:spChg chg="mod">
          <ac:chgData name="Renuka Mohanraj" userId="1e2ef1a2-791d-4e3a-9512-7cfb920dac40" providerId="ADAL" clId="{304CDFC2-FE51-4DB6-8463-AFA2B68247E2}" dt="2019-11-13T00:55:45.678" v="1268" actId="403"/>
          <ac:spMkLst>
            <pc:docMk/>
            <pc:sldMk cId="2963541791" sldId="275"/>
            <ac:spMk id="3" creationId="{00000000-0000-0000-0000-000000000000}"/>
          </ac:spMkLst>
        </pc:spChg>
        <pc:spChg chg="add del mod">
          <ac:chgData name="Renuka Mohanraj" userId="1e2ef1a2-791d-4e3a-9512-7cfb920dac40" providerId="ADAL" clId="{304CDFC2-FE51-4DB6-8463-AFA2B68247E2}" dt="2019-11-30T02:55:49.372" v="2055"/>
          <ac:spMkLst>
            <pc:docMk/>
            <pc:sldMk cId="2963541791" sldId="275"/>
            <ac:spMk id="6" creationId="{561CD3F9-FC2F-4A3E-8E53-3034A7DDED2F}"/>
          </ac:spMkLst>
        </pc:spChg>
        <pc:picChg chg="add mod">
          <ac:chgData name="Renuka Mohanraj" userId="1e2ef1a2-791d-4e3a-9512-7cfb920dac40" providerId="ADAL" clId="{304CDFC2-FE51-4DB6-8463-AFA2B68247E2}" dt="2019-11-30T02:53:39.764" v="1398" actId="14100"/>
          <ac:picMkLst>
            <pc:docMk/>
            <pc:sldMk cId="2963541791" sldId="275"/>
            <ac:picMk id="5" creationId="{15EFBEAD-2AE1-439B-B8ED-4C08B6EE25F1}"/>
          </ac:picMkLst>
        </pc:picChg>
        <pc:picChg chg="del">
          <ac:chgData name="Renuka Mohanraj" userId="1e2ef1a2-791d-4e3a-9512-7cfb920dac40" providerId="ADAL" clId="{304CDFC2-FE51-4DB6-8463-AFA2B68247E2}" dt="2019-11-30T02:53:31.834" v="1395" actId="478"/>
          <ac:picMkLst>
            <pc:docMk/>
            <pc:sldMk cId="2963541791" sldId="275"/>
            <ac:picMk id="3074" creationId="{00000000-0000-0000-0000-000000000000}"/>
          </ac:picMkLst>
        </pc:picChg>
        <pc:cxnChg chg="add del mod modVis">
          <ac:chgData name="Renuka Mohanraj" userId="1e2ef1a2-791d-4e3a-9512-7cfb920dac40" providerId="ADAL" clId="{304CDFC2-FE51-4DB6-8463-AFA2B68247E2}" dt="2019-11-30T02:55:49.372" v="2055"/>
          <ac:cxnSpMkLst>
            <pc:docMk/>
            <pc:sldMk cId="2963541791" sldId="275"/>
            <ac:cxnSpMk id="4" creationId="{43A0F759-399D-4901-9C57-BB604CB037D0}"/>
          </ac:cxnSpMkLst>
        </pc:cxnChg>
      </pc:sldChg>
      <pc:sldChg chg="addSp delSp modSp add">
        <pc:chgData name="Renuka Mohanraj" userId="1e2ef1a2-791d-4e3a-9512-7cfb920dac40" providerId="ADAL" clId="{304CDFC2-FE51-4DB6-8463-AFA2B68247E2}" dt="2019-11-30T02:55:49.372" v="2055"/>
        <pc:sldMkLst>
          <pc:docMk/>
          <pc:sldMk cId="3585710378" sldId="276"/>
        </pc:sldMkLst>
        <pc:spChg chg="mod">
          <ac:chgData name="Renuka Mohanraj" userId="1e2ef1a2-791d-4e3a-9512-7cfb920dac40" providerId="ADAL" clId="{304CDFC2-FE51-4DB6-8463-AFA2B68247E2}" dt="2019-11-30T02:49:13.815" v="1394" actId="20577"/>
          <ac:spMkLst>
            <pc:docMk/>
            <pc:sldMk cId="3585710378" sldId="276"/>
            <ac:spMk id="3" creationId="{00000000-0000-0000-0000-000000000000}"/>
          </ac:spMkLst>
        </pc:spChg>
        <pc:spChg chg="del mod">
          <ac:chgData name="Renuka Mohanraj" userId="1e2ef1a2-791d-4e3a-9512-7cfb920dac40" providerId="ADAL" clId="{304CDFC2-FE51-4DB6-8463-AFA2B68247E2}" dt="2019-11-30T02:48:56.500" v="1385" actId="478"/>
          <ac:spMkLst>
            <pc:docMk/>
            <pc:sldMk cId="3585710378" sldId="276"/>
            <ac:spMk id="4" creationId="{00000000-0000-0000-0000-000000000000}"/>
          </ac:spMkLst>
        </pc:spChg>
        <pc:spChg chg="add del mod">
          <ac:chgData name="Renuka Mohanraj" userId="1e2ef1a2-791d-4e3a-9512-7cfb920dac40" providerId="ADAL" clId="{304CDFC2-FE51-4DB6-8463-AFA2B68247E2}" dt="2019-11-30T02:55:49.372" v="2055"/>
          <ac:spMkLst>
            <pc:docMk/>
            <pc:sldMk cId="3585710378" sldId="276"/>
            <ac:spMk id="11" creationId="{BBEE68D8-D211-477E-99BD-35B87B554423}"/>
          </ac:spMkLst>
        </pc:spChg>
        <pc:picChg chg="add mod">
          <ac:chgData name="Renuka Mohanraj" userId="1e2ef1a2-791d-4e3a-9512-7cfb920dac40" providerId="ADAL" clId="{304CDFC2-FE51-4DB6-8463-AFA2B68247E2}" dt="2019-11-30T02:48:42.309" v="1380" actId="14100"/>
          <ac:picMkLst>
            <pc:docMk/>
            <pc:sldMk cId="3585710378" sldId="276"/>
            <ac:picMk id="5" creationId="{F64C7495-01C2-428F-9057-84F1B6AD0A64}"/>
          </ac:picMkLst>
        </pc:picChg>
        <pc:picChg chg="add mod">
          <ac:chgData name="Renuka Mohanraj" userId="1e2ef1a2-791d-4e3a-9512-7cfb920dac40" providerId="ADAL" clId="{304CDFC2-FE51-4DB6-8463-AFA2B68247E2}" dt="2019-11-30T02:48:37.271" v="1378" actId="1076"/>
          <ac:picMkLst>
            <pc:docMk/>
            <pc:sldMk cId="3585710378" sldId="276"/>
            <ac:picMk id="6" creationId="{B5D1DC0D-0712-468E-A97B-FB703191F46C}"/>
          </ac:picMkLst>
        </pc:picChg>
        <pc:picChg chg="del mod">
          <ac:chgData name="Renuka Mohanraj" userId="1e2ef1a2-791d-4e3a-9512-7cfb920dac40" providerId="ADAL" clId="{304CDFC2-FE51-4DB6-8463-AFA2B68247E2}" dt="2019-11-30T02:29:11.656" v="1360" actId="478"/>
          <ac:picMkLst>
            <pc:docMk/>
            <pc:sldMk cId="3585710378" sldId="276"/>
            <ac:picMk id="3074" creationId="{00000000-0000-0000-0000-000000000000}"/>
          </ac:picMkLst>
        </pc:picChg>
        <pc:picChg chg="del mod">
          <ac:chgData name="Renuka Mohanraj" userId="1e2ef1a2-791d-4e3a-9512-7cfb920dac40" providerId="ADAL" clId="{304CDFC2-FE51-4DB6-8463-AFA2B68247E2}" dt="2019-11-30T02:48:22.851" v="1372" actId="478"/>
          <ac:picMkLst>
            <pc:docMk/>
            <pc:sldMk cId="3585710378" sldId="276"/>
            <ac:picMk id="4098" creationId="{00000000-0000-0000-0000-000000000000}"/>
          </ac:picMkLst>
        </pc:picChg>
        <pc:cxnChg chg="add mod">
          <ac:chgData name="Renuka Mohanraj" userId="1e2ef1a2-791d-4e3a-9512-7cfb920dac40" providerId="ADAL" clId="{304CDFC2-FE51-4DB6-8463-AFA2B68247E2}" dt="2019-11-30T02:49:05.930" v="1386" actId="11529"/>
          <ac:cxnSpMkLst>
            <pc:docMk/>
            <pc:sldMk cId="3585710378" sldId="276"/>
            <ac:cxnSpMk id="8" creationId="{BE29149F-847B-4108-8580-06EF4B5DA481}"/>
          </ac:cxnSpMkLst>
        </pc:cxnChg>
        <pc:cxnChg chg="add del mod modVis">
          <ac:chgData name="Renuka Mohanraj" userId="1e2ef1a2-791d-4e3a-9512-7cfb920dac40" providerId="ADAL" clId="{304CDFC2-FE51-4DB6-8463-AFA2B68247E2}" dt="2019-11-30T02:55:49.372" v="2055"/>
          <ac:cxnSpMkLst>
            <pc:docMk/>
            <pc:sldMk cId="3585710378" sldId="276"/>
            <ac:cxnSpMk id="9" creationId="{DA11810C-4E61-4A91-899E-5D904CCA7D1A}"/>
          </ac:cxnSpMkLst>
        </pc:cxnChg>
      </pc:sldChg>
      <pc:sldChg chg="addSp delSp modSp">
        <pc:chgData name="Renuka Mohanraj" userId="1e2ef1a2-791d-4e3a-9512-7cfb920dac40" providerId="ADAL" clId="{304CDFC2-FE51-4DB6-8463-AFA2B68247E2}" dt="2019-11-30T02:55:49.372" v="2055"/>
        <pc:sldMkLst>
          <pc:docMk/>
          <pc:sldMk cId="3580692824" sldId="277"/>
        </pc:sldMkLst>
        <pc:spChg chg="mod">
          <ac:chgData name="Renuka Mohanraj" userId="1e2ef1a2-791d-4e3a-9512-7cfb920dac40" providerId="ADAL" clId="{304CDFC2-FE51-4DB6-8463-AFA2B68247E2}" dt="2019-11-13T01:06:12.138" v="1283" actId="27636"/>
          <ac:spMkLst>
            <pc:docMk/>
            <pc:sldMk cId="3580692824" sldId="277"/>
            <ac:spMk id="3" creationId="{00000000-0000-0000-0000-000000000000}"/>
          </ac:spMkLst>
        </pc:spChg>
        <pc:spChg chg="add del mod">
          <ac:chgData name="Renuka Mohanraj" userId="1e2ef1a2-791d-4e3a-9512-7cfb920dac40" providerId="ADAL" clId="{304CDFC2-FE51-4DB6-8463-AFA2B68247E2}" dt="2019-11-30T02:55:49.372" v="2055"/>
          <ac:spMkLst>
            <pc:docMk/>
            <pc:sldMk cId="3580692824" sldId="277"/>
            <ac:spMk id="4" creationId="{7960E343-902B-433C-8EB1-5AE8269CA6F8}"/>
          </ac:spMkLst>
        </pc:spChg>
        <pc:cxnChg chg="add del mod modVis">
          <ac:chgData name="Renuka Mohanraj" userId="1e2ef1a2-791d-4e3a-9512-7cfb920dac40" providerId="ADAL" clId="{304CDFC2-FE51-4DB6-8463-AFA2B68247E2}" dt="2019-11-30T02:55:49.372" v="2055"/>
          <ac:cxnSpMkLst>
            <pc:docMk/>
            <pc:sldMk cId="3580692824" sldId="277"/>
            <ac:cxnSpMk id="5" creationId="{EBEA5492-570E-418A-84B4-EC5CD791A36C}"/>
          </ac:cxnSpMkLst>
        </pc:cxnChg>
      </pc:sldChg>
      <pc:sldChg chg="addSp delSp modSp add">
        <pc:chgData name="Renuka Mohanraj" userId="1e2ef1a2-791d-4e3a-9512-7cfb920dac40" providerId="ADAL" clId="{304CDFC2-FE51-4DB6-8463-AFA2B68247E2}" dt="2019-11-30T02:55:49.372" v="2055"/>
        <pc:sldMkLst>
          <pc:docMk/>
          <pc:sldMk cId="4012163162" sldId="282"/>
        </pc:sldMkLst>
        <pc:spChg chg="mod">
          <ac:chgData name="Renuka Mohanraj" userId="1e2ef1a2-791d-4e3a-9512-7cfb920dac40" providerId="ADAL" clId="{304CDFC2-FE51-4DB6-8463-AFA2B68247E2}" dt="2019-11-12T17:14:59.428" v="430" actId="20577"/>
          <ac:spMkLst>
            <pc:docMk/>
            <pc:sldMk cId="4012163162" sldId="282"/>
            <ac:spMk id="2" creationId="{8B77DDE0-D865-4870-A456-4CD0DB0088C6}"/>
          </ac:spMkLst>
        </pc:spChg>
        <pc:spChg chg="mod">
          <ac:chgData name="Renuka Mohanraj" userId="1e2ef1a2-791d-4e3a-9512-7cfb920dac40" providerId="ADAL" clId="{304CDFC2-FE51-4DB6-8463-AFA2B68247E2}" dt="2019-11-12T17:10:26.845" v="328" actId="27636"/>
          <ac:spMkLst>
            <pc:docMk/>
            <pc:sldMk cId="4012163162" sldId="282"/>
            <ac:spMk id="3" creationId="{E8B46308-C49D-4982-901B-445A3E005101}"/>
          </ac:spMkLst>
        </pc:spChg>
        <pc:spChg chg="add del mod">
          <ac:chgData name="Renuka Mohanraj" userId="1e2ef1a2-791d-4e3a-9512-7cfb920dac40" providerId="ADAL" clId="{304CDFC2-FE51-4DB6-8463-AFA2B68247E2}" dt="2019-11-30T02:55:49.372" v="2055"/>
          <ac:spMkLst>
            <pc:docMk/>
            <pc:sldMk cId="4012163162" sldId="282"/>
            <ac:spMk id="4" creationId="{4F0500A5-2E26-454A-B605-8282ADC3E0D8}"/>
          </ac:spMkLst>
        </pc:spChg>
        <pc:cxnChg chg="add del mod modVis">
          <ac:chgData name="Renuka Mohanraj" userId="1e2ef1a2-791d-4e3a-9512-7cfb920dac40" providerId="ADAL" clId="{304CDFC2-FE51-4DB6-8463-AFA2B68247E2}" dt="2019-11-30T02:55:49.372" v="2055"/>
          <ac:cxnSpMkLst>
            <pc:docMk/>
            <pc:sldMk cId="4012163162" sldId="282"/>
            <ac:cxnSpMk id="5" creationId="{57602780-208A-4F1C-85A5-5CD9F5E7406C}"/>
          </ac:cxnSpMkLst>
        </pc:cxnChg>
      </pc:sldChg>
      <pc:sldChg chg="addSp delSp modSp add">
        <pc:chgData name="Renuka Mohanraj" userId="1e2ef1a2-791d-4e3a-9512-7cfb920dac40" providerId="ADAL" clId="{304CDFC2-FE51-4DB6-8463-AFA2B68247E2}" dt="2019-11-30T02:55:49.372" v="2055"/>
        <pc:sldMkLst>
          <pc:docMk/>
          <pc:sldMk cId="2767528029" sldId="283"/>
        </pc:sldMkLst>
        <pc:spChg chg="mod">
          <ac:chgData name="Renuka Mohanraj" userId="1e2ef1a2-791d-4e3a-9512-7cfb920dac40" providerId="ADAL" clId="{304CDFC2-FE51-4DB6-8463-AFA2B68247E2}" dt="2019-11-12T17:19:21.906" v="652" actId="20577"/>
          <ac:spMkLst>
            <pc:docMk/>
            <pc:sldMk cId="2767528029" sldId="283"/>
            <ac:spMk id="2" creationId="{ACACA906-CFB7-47C8-BB50-82E56238FC7B}"/>
          </ac:spMkLst>
        </pc:spChg>
        <pc:spChg chg="mod">
          <ac:chgData name="Renuka Mohanraj" userId="1e2ef1a2-791d-4e3a-9512-7cfb920dac40" providerId="ADAL" clId="{304CDFC2-FE51-4DB6-8463-AFA2B68247E2}" dt="2019-11-12T17:21:10.284" v="744" actId="20577"/>
          <ac:spMkLst>
            <pc:docMk/>
            <pc:sldMk cId="2767528029" sldId="283"/>
            <ac:spMk id="3" creationId="{090CB596-F148-41BC-8A06-A8854C686195}"/>
          </ac:spMkLst>
        </pc:spChg>
        <pc:spChg chg="add del">
          <ac:chgData name="Renuka Mohanraj" userId="1e2ef1a2-791d-4e3a-9512-7cfb920dac40" providerId="ADAL" clId="{304CDFC2-FE51-4DB6-8463-AFA2B68247E2}" dt="2019-11-12T17:20:21.525" v="711"/>
          <ac:spMkLst>
            <pc:docMk/>
            <pc:sldMk cId="2767528029" sldId="283"/>
            <ac:spMk id="4" creationId="{67DEBCFD-00C9-4E2C-8034-C78AF01C8159}"/>
          </ac:spMkLst>
        </pc:spChg>
        <pc:spChg chg="add del mod">
          <ac:chgData name="Renuka Mohanraj" userId="1e2ef1a2-791d-4e3a-9512-7cfb920dac40" providerId="ADAL" clId="{304CDFC2-FE51-4DB6-8463-AFA2B68247E2}" dt="2019-11-30T02:55:49.372" v="2055"/>
          <ac:spMkLst>
            <pc:docMk/>
            <pc:sldMk cId="2767528029" sldId="283"/>
            <ac:spMk id="5" creationId="{172FEC51-230E-4619-88A9-33E43A40E848}"/>
          </ac:spMkLst>
        </pc:spChg>
        <pc:picChg chg="add mod">
          <ac:chgData name="Renuka Mohanraj" userId="1e2ef1a2-791d-4e3a-9512-7cfb920dac40" providerId="ADAL" clId="{304CDFC2-FE51-4DB6-8463-AFA2B68247E2}" dt="2019-11-12T17:20:00.740" v="704" actId="1076"/>
          <ac:picMkLst>
            <pc:docMk/>
            <pc:sldMk cId="2767528029" sldId="283"/>
            <ac:picMk id="2050" creationId="{AE0AC32D-8C58-4236-B54A-AD1DBE43649E}"/>
          </ac:picMkLst>
        </pc:picChg>
        <pc:cxnChg chg="add del mod modVis">
          <ac:chgData name="Renuka Mohanraj" userId="1e2ef1a2-791d-4e3a-9512-7cfb920dac40" providerId="ADAL" clId="{304CDFC2-FE51-4DB6-8463-AFA2B68247E2}" dt="2019-11-30T02:55:49.372" v="2055"/>
          <ac:cxnSpMkLst>
            <pc:docMk/>
            <pc:sldMk cId="2767528029" sldId="283"/>
            <ac:cxnSpMk id="4" creationId="{CE884A31-708A-4A86-9B82-4693B18F8F89}"/>
          </ac:cxnSpMkLst>
        </pc:cxnChg>
      </pc:sldChg>
      <pc:sldChg chg="addSp delSp modSp add">
        <pc:chgData name="Renuka Mohanraj" userId="1e2ef1a2-791d-4e3a-9512-7cfb920dac40" providerId="ADAL" clId="{304CDFC2-FE51-4DB6-8463-AFA2B68247E2}" dt="2019-11-30T02:55:49.372" v="2055"/>
        <pc:sldMkLst>
          <pc:docMk/>
          <pc:sldMk cId="1974656412" sldId="284"/>
        </pc:sldMkLst>
        <pc:spChg chg="mod">
          <ac:chgData name="Renuka Mohanraj" userId="1e2ef1a2-791d-4e3a-9512-7cfb920dac40" providerId="ADAL" clId="{304CDFC2-FE51-4DB6-8463-AFA2B68247E2}" dt="2019-11-12T17:15:31.390" v="488" actId="20577"/>
          <ac:spMkLst>
            <pc:docMk/>
            <pc:sldMk cId="1974656412" sldId="284"/>
            <ac:spMk id="2" creationId="{A3AEE516-150D-44BA-BE99-9EFF3F77FD77}"/>
          </ac:spMkLst>
        </pc:spChg>
        <pc:spChg chg="add del mod">
          <ac:chgData name="Renuka Mohanraj" userId="1e2ef1a2-791d-4e3a-9512-7cfb920dac40" providerId="ADAL" clId="{304CDFC2-FE51-4DB6-8463-AFA2B68247E2}" dt="2019-11-12T17:17:39.215" v="630" actId="6549"/>
          <ac:spMkLst>
            <pc:docMk/>
            <pc:sldMk cId="1974656412" sldId="284"/>
            <ac:spMk id="3" creationId="{3AAFFA18-AE94-4CC7-9A57-41DABEF9048E}"/>
          </ac:spMkLst>
        </pc:spChg>
        <pc:spChg chg="add del mod">
          <ac:chgData name="Renuka Mohanraj" userId="1e2ef1a2-791d-4e3a-9512-7cfb920dac40" providerId="ADAL" clId="{304CDFC2-FE51-4DB6-8463-AFA2B68247E2}" dt="2019-11-30T02:55:49.372" v="2055"/>
          <ac:spMkLst>
            <pc:docMk/>
            <pc:sldMk cId="1974656412" sldId="284"/>
            <ac:spMk id="6" creationId="{615A5D10-9272-4C67-88D3-91F6F0B89332}"/>
          </ac:spMkLst>
        </pc:spChg>
        <pc:picChg chg="add del mod">
          <ac:chgData name="Renuka Mohanraj" userId="1e2ef1a2-791d-4e3a-9512-7cfb920dac40" providerId="ADAL" clId="{304CDFC2-FE51-4DB6-8463-AFA2B68247E2}" dt="2019-11-12T17:15:42.910" v="493"/>
          <ac:picMkLst>
            <pc:docMk/>
            <pc:sldMk cId="1974656412" sldId="284"/>
            <ac:picMk id="4" creationId="{C63B4DEA-1443-42F4-9823-F7E737E34340}"/>
          </ac:picMkLst>
        </pc:picChg>
        <pc:picChg chg="add mod">
          <ac:chgData name="Renuka Mohanraj" userId="1e2ef1a2-791d-4e3a-9512-7cfb920dac40" providerId="ADAL" clId="{304CDFC2-FE51-4DB6-8463-AFA2B68247E2}" dt="2019-11-12T17:17:48.658" v="633" actId="14100"/>
          <ac:picMkLst>
            <pc:docMk/>
            <pc:sldMk cId="1974656412" sldId="284"/>
            <ac:picMk id="5" creationId="{69FFDF88-4147-4A82-A1F5-6514CAAB4732}"/>
          </ac:picMkLst>
        </pc:picChg>
        <pc:cxnChg chg="add del mod modVis">
          <ac:chgData name="Renuka Mohanraj" userId="1e2ef1a2-791d-4e3a-9512-7cfb920dac40" providerId="ADAL" clId="{304CDFC2-FE51-4DB6-8463-AFA2B68247E2}" dt="2019-11-30T02:55:49.372" v="2055"/>
          <ac:cxnSpMkLst>
            <pc:docMk/>
            <pc:sldMk cId="1974656412" sldId="284"/>
            <ac:cxnSpMk id="4" creationId="{9B6525F6-4BBB-4C00-85BF-260CC02AD5B8}"/>
          </ac:cxnSpMkLst>
        </pc:cxnChg>
      </pc:sldChg>
      <pc:sldChg chg="addSp delSp modSp add">
        <pc:chgData name="Renuka Mohanraj" userId="1e2ef1a2-791d-4e3a-9512-7cfb920dac40" providerId="ADAL" clId="{304CDFC2-FE51-4DB6-8463-AFA2B68247E2}" dt="2019-11-30T02:55:49.372" v="2055"/>
        <pc:sldMkLst>
          <pc:docMk/>
          <pc:sldMk cId="1087363831" sldId="285"/>
        </pc:sldMkLst>
        <pc:spChg chg="mod">
          <ac:chgData name="Renuka Mohanraj" userId="1e2ef1a2-791d-4e3a-9512-7cfb920dac40" providerId="ADAL" clId="{304CDFC2-FE51-4DB6-8463-AFA2B68247E2}" dt="2019-11-12T17:48:45.212" v="1024" actId="27636"/>
          <ac:spMkLst>
            <pc:docMk/>
            <pc:sldMk cId="1087363831" sldId="285"/>
            <ac:spMk id="2" creationId="{B5566F0F-87E4-4A3D-9E49-A77AAA51B1A8}"/>
          </ac:spMkLst>
        </pc:spChg>
        <pc:spChg chg="mod">
          <ac:chgData name="Renuka Mohanraj" userId="1e2ef1a2-791d-4e3a-9512-7cfb920dac40" providerId="ADAL" clId="{304CDFC2-FE51-4DB6-8463-AFA2B68247E2}" dt="2019-11-12T17:41:08.748" v="952" actId="6549"/>
          <ac:spMkLst>
            <pc:docMk/>
            <pc:sldMk cId="1087363831" sldId="285"/>
            <ac:spMk id="3" creationId="{809DC801-AC4C-46DB-8AE0-41F7536914C8}"/>
          </ac:spMkLst>
        </pc:spChg>
        <pc:spChg chg="add del mod">
          <ac:chgData name="Renuka Mohanraj" userId="1e2ef1a2-791d-4e3a-9512-7cfb920dac40" providerId="ADAL" clId="{304CDFC2-FE51-4DB6-8463-AFA2B68247E2}" dt="2019-11-30T02:55:49.372" v="2055"/>
          <ac:spMkLst>
            <pc:docMk/>
            <pc:sldMk cId="1087363831" sldId="285"/>
            <ac:spMk id="4" creationId="{9F22E46E-E671-4CFE-A249-6F37A754FDF3}"/>
          </ac:spMkLst>
        </pc:spChg>
        <pc:cxnChg chg="add del mod modVis">
          <ac:chgData name="Renuka Mohanraj" userId="1e2ef1a2-791d-4e3a-9512-7cfb920dac40" providerId="ADAL" clId="{304CDFC2-FE51-4DB6-8463-AFA2B68247E2}" dt="2019-11-30T02:55:49.372" v="2055"/>
          <ac:cxnSpMkLst>
            <pc:docMk/>
            <pc:sldMk cId="1087363831" sldId="285"/>
            <ac:cxnSpMk id="5" creationId="{2C51BDB9-3E62-4BFD-B825-B62234F7C45D}"/>
          </ac:cxnSpMkLst>
        </pc:cxnChg>
      </pc:sldChg>
      <pc:sldChg chg="addSp delSp modSp add">
        <pc:chgData name="Renuka Mohanraj" userId="1e2ef1a2-791d-4e3a-9512-7cfb920dac40" providerId="ADAL" clId="{304CDFC2-FE51-4DB6-8463-AFA2B68247E2}" dt="2019-11-30T02:55:49.372" v="2055"/>
        <pc:sldMkLst>
          <pc:docMk/>
          <pc:sldMk cId="4007280843" sldId="286"/>
        </pc:sldMkLst>
        <pc:spChg chg="mod">
          <ac:chgData name="Renuka Mohanraj" userId="1e2ef1a2-791d-4e3a-9512-7cfb920dac40" providerId="ADAL" clId="{304CDFC2-FE51-4DB6-8463-AFA2B68247E2}" dt="2019-11-12T17:47:19.593" v="988" actId="27636"/>
          <ac:spMkLst>
            <pc:docMk/>
            <pc:sldMk cId="4007280843" sldId="286"/>
            <ac:spMk id="3" creationId="{00000000-0000-0000-0000-000000000000}"/>
          </ac:spMkLst>
        </pc:spChg>
        <pc:spChg chg="add del mod">
          <ac:chgData name="Renuka Mohanraj" userId="1e2ef1a2-791d-4e3a-9512-7cfb920dac40" providerId="ADAL" clId="{304CDFC2-FE51-4DB6-8463-AFA2B68247E2}" dt="2019-11-30T02:55:49.372" v="2055"/>
          <ac:spMkLst>
            <pc:docMk/>
            <pc:sldMk cId="4007280843" sldId="286"/>
            <ac:spMk id="4" creationId="{4FF0CCE1-89FF-42E8-92BA-F3B8304A5A93}"/>
          </ac:spMkLst>
        </pc:spChg>
        <pc:cxnChg chg="add del mod modVis">
          <ac:chgData name="Renuka Mohanraj" userId="1e2ef1a2-791d-4e3a-9512-7cfb920dac40" providerId="ADAL" clId="{304CDFC2-FE51-4DB6-8463-AFA2B68247E2}" dt="2019-11-30T02:55:49.372" v="2055"/>
          <ac:cxnSpMkLst>
            <pc:docMk/>
            <pc:sldMk cId="4007280843" sldId="286"/>
            <ac:cxnSpMk id="5" creationId="{688693F7-9DAC-444C-90AD-CC7ECF50C749}"/>
          </ac:cxnSpMkLst>
        </pc:cxnChg>
      </pc:sldChg>
      <pc:sldChg chg="addSp delSp modSp add">
        <pc:chgData name="Renuka Mohanraj" userId="1e2ef1a2-791d-4e3a-9512-7cfb920dac40" providerId="ADAL" clId="{304CDFC2-FE51-4DB6-8463-AFA2B68247E2}" dt="2019-11-30T02:55:49.372" v="2055"/>
        <pc:sldMkLst>
          <pc:docMk/>
          <pc:sldMk cId="971184362" sldId="287"/>
        </pc:sldMkLst>
        <pc:spChg chg="mod">
          <ac:chgData name="Renuka Mohanraj" userId="1e2ef1a2-791d-4e3a-9512-7cfb920dac40" providerId="ADAL" clId="{304CDFC2-FE51-4DB6-8463-AFA2B68247E2}" dt="2019-11-13T00:52:51.719" v="1242" actId="6549"/>
          <ac:spMkLst>
            <pc:docMk/>
            <pc:sldMk cId="971184362" sldId="287"/>
            <ac:spMk id="3" creationId="{00000000-0000-0000-0000-000000000000}"/>
          </ac:spMkLst>
        </pc:spChg>
        <pc:spChg chg="add del mod">
          <ac:chgData name="Renuka Mohanraj" userId="1e2ef1a2-791d-4e3a-9512-7cfb920dac40" providerId="ADAL" clId="{304CDFC2-FE51-4DB6-8463-AFA2B68247E2}" dt="2019-11-30T02:55:49.372" v="2055"/>
          <ac:spMkLst>
            <pc:docMk/>
            <pc:sldMk cId="971184362" sldId="287"/>
            <ac:spMk id="4" creationId="{E48D78DD-03B5-4AA8-B1DA-F9777D9212F2}"/>
          </ac:spMkLst>
        </pc:spChg>
        <pc:cxnChg chg="add del mod modVis">
          <ac:chgData name="Renuka Mohanraj" userId="1e2ef1a2-791d-4e3a-9512-7cfb920dac40" providerId="ADAL" clId="{304CDFC2-FE51-4DB6-8463-AFA2B68247E2}" dt="2019-11-30T02:55:49.372" v="2055"/>
          <ac:cxnSpMkLst>
            <pc:docMk/>
            <pc:sldMk cId="971184362" sldId="287"/>
            <ac:cxnSpMk id="5" creationId="{CAB134F6-14EF-44AD-9CBC-6D24CA07311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33659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219313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265393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3447"/>
            <a:ext cx="12192000" cy="1143000"/>
          </a:xfrm>
          <a:solidFill>
            <a:schemeClr val="accent5">
              <a:lumMod val="75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3461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118133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156817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38143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346956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64632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186507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BB672-3E8A-47BC-943A-EAEE7A78C8C8}" type="datetimeFigureOut">
              <a:rPr lang="en-US" smtClean="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37B950-7989-4410-85FD-9BEF3100FBCE}" type="slidenum">
              <a:rPr lang="en-US" smtClean="0"/>
              <a:t>‹#›</a:t>
            </a:fld>
            <a:endParaRPr lang="en-US" dirty="0"/>
          </a:p>
        </p:txBody>
      </p:sp>
    </p:spTree>
    <p:extLst>
      <p:ext uri="{BB962C8B-B14F-4D97-AF65-F5344CB8AC3E}">
        <p14:creationId xmlns:p14="http://schemas.microsoft.com/office/powerpoint/2010/main" val="229261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482"/>
            <a:ext cx="12192000" cy="1143000"/>
          </a:xfrm>
          <a:prstGeom prst="rect">
            <a:avLst/>
          </a:prstGeom>
          <a:solidFill>
            <a:srgbClr val="873AC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1600" y="1295400"/>
            <a:ext cx="11988800" cy="4953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BB672-3E8A-47BC-943A-EAEE7A78C8C8}" type="datetimeFigureOut">
              <a:rPr lang="en-US" smtClean="0"/>
              <a:t>10/10/2022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7B950-7989-4410-85FD-9BEF3100FBCE}" type="slidenum">
              <a:rPr lang="en-US" smtClean="0"/>
              <a:t>‹#›</a:t>
            </a:fld>
            <a:endParaRPr lang="en-US" dirty="0"/>
          </a:p>
        </p:txBody>
      </p:sp>
    </p:spTree>
    <p:extLst>
      <p:ext uri="{BB962C8B-B14F-4D97-AF65-F5344CB8AC3E}">
        <p14:creationId xmlns:p14="http://schemas.microsoft.com/office/powerpoint/2010/main" val="32440409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C7C4189-7102-485E-9D58-8F14C98B4D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54238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E516-150D-44BA-BE99-9EFF3F77FD77}"/>
              </a:ext>
            </a:extLst>
          </p:cNvPr>
          <p:cNvSpPr>
            <a:spLocks noGrp="1"/>
          </p:cNvSpPr>
          <p:nvPr>
            <p:ph type="title"/>
          </p:nvPr>
        </p:nvSpPr>
        <p:spPr/>
        <p:txBody>
          <a:bodyPr>
            <a:normAutofit/>
          </a:bodyPr>
          <a:lstStyle/>
          <a:p>
            <a:r>
              <a:rPr lang="en-US" dirty="0"/>
              <a:t>Creating new layout to display the list  item</a:t>
            </a:r>
          </a:p>
        </p:txBody>
      </p:sp>
      <p:sp>
        <p:nvSpPr>
          <p:cNvPr id="3" name="Content Placeholder 2">
            <a:extLst>
              <a:ext uri="{FF2B5EF4-FFF2-40B4-BE49-F238E27FC236}">
                <a16:creationId xmlns:a16="http://schemas.microsoft.com/office/drawing/2014/main" id="{3AAFFA18-AE94-4CC7-9A57-41DABEF9048E}"/>
              </a:ext>
            </a:extLst>
          </p:cNvPr>
          <p:cNvSpPr>
            <a:spLocks noGrp="1"/>
          </p:cNvSpPr>
          <p:nvPr>
            <p:ph idx="1"/>
          </p:nvPr>
        </p:nvSpPr>
        <p:spPr/>
        <p:txBody>
          <a:bodyPr/>
          <a:lstStyle/>
          <a:p>
            <a:pPr marL="0" indent="0">
              <a:buNone/>
            </a:pPr>
            <a:r>
              <a:rPr lang="en-US" dirty="0"/>
              <a:t>Step 2. Create layout to show the Book item as per the screenshot and give a name as item_layout.xml </a:t>
            </a:r>
          </a:p>
          <a:p>
            <a:pPr marL="0" indent="0">
              <a:buNone/>
            </a:pPr>
            <a:endParaRPr lang="en-US" dirty="0"/>
          </a:p>
        </p:txBody>
      </p:sp>
      <p:pic>
        <p:nvPicPr>
          <p:cNvPr id="5" name="Picture 4">
            <a:extLst>
              <a:ext uri="{FF2B5EF4-FFF2-40B4-BE49-F238E27FC236}">
                <a16:creationId xmlns:a16="http://schemas.microsoft.com/office/drawing/2014/main" id="{69FFDF88-4147-4A82-A1F5-6514CAAB4732}"/>
              </a:ext>
            </a:extLst>
          </p:cNvPr>
          <p:cNvPicPr>
            <a:picLocks noChangeAspect="1"/>
          </p:cNvPicPr>
          <p:nvPr/>
        </p:nvPicPr>
        <p:blipFill>
          <a:blip r:embed="rId2"/>
          <a:stretch>
            <a:fillRect/>
          </a:stretch>
        </p:blipFill>
        <p:spPr>
          <a:xfrm>
            <a:off x="914400" y="2971800"/>
            <a:ext cx="9525000" cy="2895600"/>
          </a:xfrm>
          <a:prstGeom prst="rect">
            <a:avLst/>
          </a:prstGeom>
        </p:spPr>
      </p:pic>
    </p:spTree>
    <p:extLst>
      <p:ext uri="{BB962C8B-B14F-4D97-AF65-F5344CB8AC3E}">
        <p14:creationId xmlns:p14="http://schemas.microsoft.com/office/powerpoint/2010/main" val="197465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47"/>
            <a:ext cx="12192000" cy="1143000"/>
          </a:xfrm>
        </p:spPr>
        <p:txBody>
          <a:bodyPr>
            <a:normAutofit/>
          </a:bodyPr>
          <a:lstStyle/>
          <a:p>
            <a:pPr lvl="0"/>
            <a:r>
              <a:rPr lang="en-US" dirty="0"/>
              <a:t>item_layout.xml</a:t>
            </a:r>
            <a:endParaRPr lang="en-US" b="1" dirty="0"/>
          </a:p>
        </p:txBody>
      </p:sp>
      <p:sp>
        <p:nvSpPr>
          <p:cNvPr id="3" name="Content Placeholder 2"/>
          <p:cNvSpPr>
            <a:spLocks noGrp="1"/>
          </p:cNvSpPr>
          <p:nvPr>
            <p:ph idx="1"/>
          </p:nvPr>
        </p:nvSpPr>
        <p:spPr>
          <a:xfrm>
            <a:off x="152400" y="1129554"/>
            <a:ext cx="10439400" cy="5728447"/>
          </a:xfrm>
        </p:spPr>
        <p:txBody>
          <a:bodyPr>
            <a:normAutofit fontScale="85000" lnSpcReduction="20000"/>
          </a:bodyPr>
          <a:lstStyle/>
          <a:p>
            <a:pPr marL="0" indent="0">
              <a:spcBef>
                <a:spcPts val="0"/>
              </a:spcBef>
              <a:buClr>
                <a:schemeClr val="dk1"/>
              </a:buClr>
              <a:buSzPts val="1100"/>
              <a:buNone/>
            </a:pPr>
            <a:r>
              <a:rPr lang="en-US" sz="2600" dirty="0">
                <a:solidFill>
                  <a:schemeClr val="dk1"/>
                </a:solidFill>
                <a:latin typeface="Consolas"/>
                <a:ea typeface="Consolas"/>
                <a:cs typeface="Consolas"/>
                <a:sym typeface="Consolas"/>
              </a:rPr>
              <a:t>&lt;</a:t>
            </a:r>
            <a:r>
              <a:rPr lang="en-US" sz="2600" dirty="0" err="1">
                <a:solidFill>
                  <a:schemeClr val="dk1"/>
                </a:solidFill>
                <a:latin typeface="Consolas"/>
                <a:ea typeface="Consolas"/>
                <a:cs typeface="Consolas"/>
                <a:sym typeface="Consolas"/>
              </a:rPr>
              <a:t>LinearLayout</a:t>
            </a: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xmlns:android</a:t>
            </a:r>
            <a:r>
              <a:rPr lang="en-US" sz="2600" dirty="0">
                <a:solidFill>
                  <a:schemeClr val="dk1"/>
                </a:solidFill>
                <a:latin typeface="Consolas"/>
                <a:ea typeface="Consolas"/>
                <a:cs typeface="Consolas"/>
                <a:sym typeface="Consolas"/>
              </a:rPr>
              <a:t>="http://schemas.android.com</a:t>
            </a:r>
          </a:p>
          <a:p>
            <a:pPr marL="0" indent="0">
              <a:spcBef>
                <a:spcPts val="0"/>
              </a:spcBef>
              <a:buClr>
                <a:schemeClr val="dk1"/>
              </a:buClr>
              <a:buSzPts val="1100"/>
              <a:buNone/>
            </a:pPr>
            <a:r>
              <a:rPr lang="en-US" sz="2600" dirty="0">
                <a:solidFill>
                  <a:schemeClr val="dk1"/>
                </a:solidFill>
                <a:latin typeface="Consolas"/>
                <a:ea typeface="Consolas"/>
                <a:cs typeface="Consolas"/>
                <a:sym typeface="Consolas"/>
              </a:rPr>
              <a:t>/</a:t>
            </a:r>
            <a:r>
              <a:rPr lang="en-US" sz="2600" dirty="0" err="1">
                <a:solidFill>
                  <a:schemeClr val="dk1"/>
                </a:solidFill>
                <a:latin typeface="Consolas"/>
                <a:ea typeface="Consolas"/>
                <a:cs typeface="Consolas"/>
                <a:sym typeface="Consolas"/>
              </a:rPr>
              <a:t>apk</a:t>
            </a:r>
            <a:r>
              <a:rPr lang="en-US" sz="2600" dirty="0">
                <a:solidFill>
                  <a:schemeClr val="dk1"/>
                </a:solidFill>
                <a:latin typeface="Consolas"/>
                <a:ea typeface="Consolas"/>
                <a:cs typeface="Consolas"/>
                <a:sym typeface="Consolas"/>
              </a:rPr>
              <a:t>/res/android"</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android:orientation</a:t>
            </a:r>
            <a:r>
              <a:rPr lang="en-US" sz="2600" dirty="0">
                <a:solidFill>
                  <a:schemeClr val="dk1"/>
                </a:solidFill>
                <a:latin typeface="Consolas"/>
                <a:ea typeface="Consolas"/>
                <a:cs typeface="Consolas"/>
                <a:sym typeface="Consolas"/>
              </a:rPr>
              <a:t>="vertical"</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android:layout_width</a:t>
            </a:r>
            <a:r>
              <a:rPr lang="en-US" sz="2600" dirty="0">
                <a:solidFill>
                  <a:schemeClr val="dk1"/>
                </a:solidFill>
                <a:latin typeface="Consolas"/>
                <a:ea typeface="Consolas"/>
                <a:cs typeface="Consolas"/>
                <a:sym typeface="Consolas"/>
              </a:rPr>
              <a:t>="</a:t>
            </a:r>
            <a:r>
              <a:rPr lang="en-US" sz="2600" dirty="0" err="1">
                <a:solidFill>
                  <a:schemeClr val="dk1"/>
                </a:solidFill>
                <a:latin typeface="Consolas"/>
                <a:ea typeface="Consolas"/>
                <a:cs typeface="Consolas"/>
                <a:sym typeface="Consolas"/>
              </a:rPr>
              <a:t>match_parent</a:t>
            </a:r>
            <a:r>
              <a:rPr lang="en-US" sz="2600" dirty="0">
                <a:solidFill>
                  <a:schemeClr val="dk1"/>
                </a:solidFill>
                <a:latin typeface="Consolas"/>
                <a:ea typeface="Consolas"/>
                <a:cs typeface="Consolas"/>
                <a:sym typeface="Consolas"/>
              </a:rPr>
              <a:t>"</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highlight>
                  <a:srgbClr val="FFFF00"/>
                </a:highlight>
                <a:latin typeface="Consolas"/>
                <a:ea typeface="Consolas"/>
                <a:cs typeface="Consolas"/>
                <a:sym typeface="Consolas"/>
              </a:rPr>
              <a:t>android:layout_height</a:t>
            </a:r>
            <a:r>
              <a:rPr lang="en-US" sz="2600" dirty="0">
                <a:solidFill>
                  <a:schemeClr val="dk1"/>
                </a:solidFill>
                <a:highlight>
                  <a:srgbClr val="FFFF00"/>
                </a:highlight>
                <a:latin typeface="Consolas"/>
                <a:ea typeface="Consolas"/>
                <a:cs typeface="Consolas"/>
                <a:sym typeface="Consolas"/>
              </a:rPr>
              <a:t>="</a:t>
            </a:r>
            <a:r>
              <a:rPr lang="en-US" sz="2600" dirty="0" err="1">
                <a:solidFill>
                  <a:schemeClr val="dk1"/>
                </a:solidFill>
                <a:highlight>
                  <a:srgbClr val="FFFF00"/>
                </a:highlight>
                <a:latin typeface="Consolas"/>
                <a:ea typeface="Consolas"/>
                <a:cs typeface="Consolas"/>
                <a:sym typeface="Consolas"/>
              </a:rPr>
              <a:t>wrap_content</a:t>
            </a:r>
            <a:r>
              <a:rPr lang="en-US" sz="2600" dirty="0">
                <a:solidFill>
                  <a:schemeClr val="dk1"/>
                </a:solidFill>
                <a:highlight>
                  <a:srgbClr val="FFFF00"/>
                </a:highlight>
                <a:latin typeface="Consolas"/>
                <a:ea typeface="Consolas"/>
                <a:cs typeface="Consolas"/>
                <a:sym typeface="Consolas"/>
              </a:rPr>
              <a:t>"</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android:padding</a:t>
            </a:r>
            <a:r>
              <a:rPr lang="en-US" sz="2600" dirty="0">
                <a:solidFill>
                  <a:schemeClr val="dk1"/>
                </a:solidFill>
                <a:latin typeface="Consolas"/>
                <a:ea typeface="Consolas"/>
                <a:cs typeface="Consolas"/>
                <a:sym typeface="Consolas"/>
              </a:rPr>
              <a:t>="10dp"&gt;</a:t>
            </a:r>
          </a:p>
          <a:p>
            <a:pPr marL="0" indent="0">
              <a:lnSpc>
                <a:spcPct val="115000"/>
              </a:lnSpc>
              <a:spcBef>
                <a:spcPts val="1000"/>
              </a:spcBef>
              <a:buNone/>
            </a:pPr>
            <a:r>
              <a:rPr lang="en-US" sz="2600" dirty="0">
                <a:solidFill>
                  <a:schemeClr val="dk1"/>
                </a:solidFill>
                <a:latin typeface="Consolas"/>
                <a:ea typeface="Consolas"/>
                <a:cs typeface="Consolas"/>
                <a:sym typeface="Consolas"/>
              </a:rPr>
              <a:t>    &lt;</a:t>
            </a:r>
            <a:r>
              <a:rPr lang="en-US" sz="2600" dirty="0" err="1">
                <a:solidFill>
                  <a:schemeClr val="dk1"/>
                </a:solidFill>
                <a:latin typeface="Consolas"/>
                <a:ea typeface="Consolas"/>
                <a:cs typeface="Consolas"/>
                <a:sym typeface="Consolas"/>
              </a:rPr>
              <a:t>TextView</a:t>
            </a:r>
            <a:endParaRPr lang="en-US" sz="2600" dirty="0">
              <a:solidFill>
                <a:schemeClr val="dk1"/>
              </a:solidFill>
              <a:latin typeface="Consolas"/>
              <a:ea typeface="Consolas"/>
              <a:cs typeface="Consolas"/>
              <a:sym typeface="Consolas"/>
            </a:endParaRP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android:textAppearance</a:t>
            </a:r>
            <a:r>
              <a:rPr lang="en-US" sz="2600" dirty="0">
                <a:solidFill>
                  <a:schemeClr val="dk1"/>
                </a:solidFill>
                <a:latin typeface="Consolas"/>
                <a:ea typeface="Consolas"/>
                <a:cs typeface="Consolas"/>
                <a:sym typeface="Consolas"/>
              </a:rPr>
              <a:t>="@style/</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Base.TextAppearance.AppCompat.Large</a:t>
            </a:r>
            <a:r>
              <a:rPr lang="en-US" sz="2600" dirty="0">
                <a:solidFill>
                  <a:schemeClr val="dk1"/>
                </a:solidFill>
                <a:latin typeface="Consolas"/>
                <a:ea typeface="Consolas"/>
                <a:cs typeface="Consolas"/>
                <a:sym typeface="Consolas"/>
              </a:rPr>
              <a:t>"</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android:id</a:t>
            </a:r>
            <a:r>
              <a:rPr lang="en-US" sz="2600" dirty="0">
                <a:solidFill>
                  <a:schemeClr val="dk1"/>
                </a:solidFill>
                <a:latin typeface="Consolas"/>
                <a:ea typeface="Consolas"/>
                <a:cs typeface="Consolas"/>
                <a:sym typeface="Consolas"/>
              </a:rPr>
              <a:t>="@+id/name"</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android:text</a:t>
            </a:r>
            <a:r>
              <a:rPr lang="en-US" sz="2600" dirty="0">
                <a:solidFill>
                  <a:schemeClr val="dk1"/>
                </a:solidFill>
                <a:latin typeface="Consolas"/>
                <a:ea typeface="Consolas"/>
                <a:cs typeface="Consolas"/>
                <a:sym typeface="Consolas"/>
              </a:rPr>
              <a:t>="Book Name"</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android:layout_width</a:t>
            </a:r>
            <a:r>
              <a:rPr lang="en-US" sz="2600" dirty="0">
                <a:solidFill>
                  <a:schemeClr val="dk1"/>
                </a:solidFill>
                <a:latin typeface="Consolas"/>
                <a:ea typeface="Consolas"/>
                <a:cs typeface="Consolas"/>
                <a:sym typeface="Consolas"/>
              </a:rPr>
              <a:t>="</a:t>
            </a:r>
            <a:r>
              <a:rPr lang="en-US" sz="2600" dirty="0" err="1">
                <a:solidFill>
                  <a:schemeClr val="dk1"/>
                </a:solidFill>
                <a:latin typeface="Consolas"/>
                <a:ea typeface="Consolas"/>
                <a:cs typeface="Consolas"/>
                <a:sym typeface="Consolas"/>
              </a:rPr>
              <a:t>match_parent</a:t>
            </a:r>
            <a:r>
              <a:rPr lang="en-US" sz="2600" dirty="0">
                <a:solidFill>
                  <a:schemeClr val="dk1"/>
                </a:solidFill>
                <a:latin typeface="Consolas"/>
                <a:ea typeface="Consolas"/>
                <a:cs typeface="Consolas"/>
                <a:sym typeface="Consolas"/>
              </a:rPr>
              <a:t>"</a:t>
            </a:r>
          </a:p>
          <a:p>
            <a:pPr marL="0" indent="0">
              <a:lnSpc>
                <a:spcPct val="115000"/>
              </a:lnSpc>
              <a:spcBef>
                <a:spcPts val="1000"/>
              </a:spcBef>
              <a:buNone/>
            </a:pPr>
            <a:r>
              <a:rPr lang="en-US" sz="2600" dirty="0">
                <a:solidFill>
                  <a:schemeClr val="dk1"/>
                </a:solidFill>
                <a:latin typeface="Consolas"/>
                <a:ea typeface="Consolas"/>
                <a:cs typeface="Consolas"/>
                <a:sym typeface="Consolas"/>
              </a:rPr>
              <a:t>        </a:t>
            </a:r>
            <a:r>
              <a:rPr lang="en-US" sz="2600" dirty="0" err="1">
                <a:solidFill>
                  <a:schemeClr val="dk1"/>
                </a:solidFill>
                <a:latin typeface="Consolas"/>
                <a:ea typeface="Consolas"/>
                <a:cs typeface="Consolas"/>
                <a:sym typeface="Consolas"/>
              </a:rPr>
              <a:t>android:layout_height</a:t>
            </a:r>
            <a:r>
              <a:rPr lang="en-US" sz="2600" dirty="0">
                <a:solidFill>
                  <a:schemeClr val="dk1"/>
                </a:solidFill>
                <a:latin typeface="Consolas"/>
                <a:ea typeface="Consolas"/>
                <a:cs typeface="Consolas"/>
                <a:sym typeface="Consolas"/>
              </a:rPr>
              <a:t>="</a:t>
            </a:r>
            <a:r>
              <a:rPr lang="en-US" sz="2600" dirty="0" err="1">
                <a:solidFill>
                  <a:schemeClr val="dk1"/>
                </a:solidFill>
                <a:latin typeface="Consolas"/>
                <a:ea typeface="Consolas"/>
                <a:cs typeface="Consolas"/>
                <a:sym typeface="Consolas"/>
              </a:rPr>
              <a:t>wrap_content</a:t>
            </a:r>
            <a:r>
              <a:rPr lang="en-US" sz="2600" dirty="0">
                <a:solidFill>
                  <a:schemeClr val="dk1"/>
                </a:solidFill>
                <a:latin typeface="Consolas"/>
                <a:ea typeface="Consolas"/>
                <a:cs typeface="Consolas"/>
                <a:sym typeface="Consolas"/>
              </a:rPr>
              <a:t>" /&gt;</a:t>
            </a:r>
            <a:endParaRPr lang="en-US" dirty="0"/>
          </a:p>
        </p:txBody>
      </p:sp>
      <p:pic>
        <p:nvPicPr>
          <p:cNvPr id="6" name="Picture 5">
            <a:extLst>
              <a:ext uri="{FF2B5EF4-FFF2-40B4-BE49-F238E27FC236}">
                <a16:creationId xmlns:a16="http://schemas.microsoft.com/office/drawing/2014/main" id="{FE2D9833-D2F8-4BAB-B452-E7B06D24FBF5}"/>
              </a:ext>
            </a:extLst>
          </p:cNvPr>
          <p:cNvPicPr>
            <a:picLocks noChangeAspect="1"/>
          </p:cNvPicPr>
          <p:nvPr/>
        </p:nvPicPr>
        <p:blipFill>
          <a:blip r:embed="rId2"/>
          <a:stretch>
            <a:fillRect/>
          </a:stretch>
        </p:blipFill>
        <p:spPr>
          <a:xfrm>
            <a:off x="9220200" y="1219200"/>
            <a:ext cx="2971800" cy="5486400"/>
          </a:xfrm>
          <a:prstGeom prst="rect">
            <a:avLst/>
          </a:prstGeom>
        </p:spPr>
      </p:pic>
    </p:spTree>
    <p:extLst>
      <p:ext uri="{BB962C8B-B14F-4D97-AF65-F5344CB8AC3E}">
        <p14:creationId xmlns:p14="http://schemas.microsoft.com/office/powerpoint/2010/main" val="20789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42467"/>
          </a:xfrm>
        </p:spPr>
        <p:txBody>
          <a:bodyPr>
            <a:normAutofit/>
          </a:bodyPr>
          <a:lstStyle/>
          <a:p>
            <a:pPr lvl="0"/>
            <a:r>
              <a:rPr lang="en-US" dirty="0"/>
              <a:t>item_layout.xml</a:t>
            </a:r>
            <a:endParaRPr lang="en-US" b="1" dirty="0"/>
          </a:p>
        </p:txBody>
      </p:sp>
      <p:sp>
        <p:nvSpPr>
          <p:cNvPr id="3" name="Content Placeholder 2"/>
          <p:cNvSpPr>
            <a:spLocks noGrp="1"/>
          </p:cNvSpPr>
          <p:nvPr>
            <p:ph idx="1"/>
          </p:nvPr>
        </p:nvSpPr>
        <p:spPr>
          <a:xfrm>
            <a:off x="152400" y="1129554"/>
            <a:ext cx="10439400" cy="5728447"/>
          </a:xfrm>
        </p:spPr>
        <p:txBody>
          <a:bodyPr>
            <a:normAutofit/>
          </a:bodyPr>
          <a:lstStyle/>
          <a:p>
            <a:pPr marL="0" indent="0">
              <a:spcBef>
                <a:spcPts val="0"/>
              </a:spcBef>
              <a:buClr>
                <a:schemeClr val="dk1"/>
              </a:buClr>
              <a:buSzPts val="1100"/>
              <a:buNone/>
            </a:pPr>
            <a:r>
              <a:rPr lang="en-US" sz="2300" dirty="0">
                <a:solidFill>
                  <a:schemeClr val="dk1"/>
                </a:solidFill>
                <a:latin typeface="Consolas"/>
                <a:ea typeface="Consolas"/>
                <a:cs typeface="Consolas"/>
                <a:sym typeface="Consolas"/>
              </a:rPr>
              <a:t>&lt;</a:t>
            </a:r>
            <a:r>
              <a:rPr lang="en-US" sz="2300" dirty="0" err="1">
                <a:solidFill>
                  <a:schemeClr val="dk1"/>
                </a:solidFill>
                <a:latin typeface="Consolas"/>
                <a:ea typeface="Consolas"/>
                <a:cs typeface="Consolas"/>
                <a:sym typeface="Consolas"/>
              </a:rPr>
              <a:t>TextView</a:t>
            </a:r>
            <a:endParaRPr lang="en-US" sz="2300" dirty="0">
              <a:solidFill>
                <a:schemeClr val="dk1"/>
              </a:solidFill>
              <a:latin typeface="Consolas"/>
              <a:ea typeface="Consolas"/>
              <a:cs typeface="Consolas"/>
              <a:sym typeface="Consolas"/>
            </a:endParaRPr>
          </a:p>
          <a:p>
            <a:pPr marL="0" indent="0">
              <a:lnSpc>
                <a:spcPct val="115000"/>
              </a:lnSpc>
              <a:spcBef>
                <a:spcPts val="1000"/>
              </a:spcBef>
              <a:buNone/>
            </a:pPr>
            <a:r>
              <a:rPr lang="en-US" sz="2300" dirty="0">
                <a:solidFill>
                  <a:schemeClr val="dk1"/>
                </a:solidFill>
                <a:latin typeface="Consolas"/>
                <a:ea typeface="Consolas"/>
                <a:cs typeface="Consolas"/>
                <a:sym typeface="Consolas"/>
              </a:rPr>
              <a:t>     </a:t>
            </a:r>
            <a:r>
              <a:rPr lang="en-US" sz="2300" dirty="0" err="1">
                <a:solidFill>
                  <a:schemeClr val="dk1"/>
                </a:solidFill>
                <a:latin typeface="Consolas"/>
                <a:ea typeface="Consolas"/>
                <a:cs typeface="Consolas"/>
                <a:sym typeface="Consolas"/>
              </a:rPr>
              <a:t>android:textAppearance</a:t>
            </a:r>
            <a:r>
              <a:rPr lang="en-US" sz="2300" dirty="0">
                <a:solidFill>
                  <a:schemeClr val="dk1"/>
                </a:solidFill>
                <a:latin typeface="Consolas"/>
                <a:ea typeface="Consolas"/>
                <a:cs typeface="Consolas"/>
                <a:sym typeface="Consolas"/>
              </a:rPr>
              <a:t>="@style/</a:t>
            </a:r>
          </a:p>
          <a:p>
            <a:pPr marL="0" indent="0">
              <a:lnSpc>
                <a:spcPct val="115000"/>
              </a:lnSpc>
              <a:spcBef>
                <a:spcPts val="1000"/>
              </a:spcBef>
              <a:buNone/>
            </a:pPr>
            <a:r>
              <a:rPr lang="en-US" sz="2300" dirty="0">
                <a:solidFill>
                  <a:schemeClr val="dk1"/>
                </a:solidFill>
                <a:latin typeface="Consolas"/>
                <a:ea typeface="Consolas"/>
                <a:cs typeface="Consolas"/>
                <a:sym typeface="Consolas"/>
              </a:rPr>
              <a:t>     </a:t>
            </a:r>
            <a:r>
              <a:rPr lang="en-US" sz="2300" dirty="0" err="1">
                <a:solidFill>
                  <a:schemeClr val="dk1"/>
                </a:solidFill>
                <a:latin typeface="Consolas"/>
                <a:ea typeface="Consolas"/>
                <a:cs typeface="Consolas"/>
                <a:sym typeface="Consolas"/>
              </a:rPr>
              <a:t>Base.TextAppearance.AppCompat.Medium</a:t>
            </a:r>
            <a:r>
              <a:rPr lang="en-US" sz="2300" dirty="0">
                <a:solidFill>
                  <a:schemeClr val="dk1"/>
                </a:solidFill>
                <a:latin typeface="Consolas"/>
                <a:ea typeface="Consolas"/>
                <a:cs typeface="Consolas"/>
                <a:sym typeface="Consolas"/>
              </a:rPr>
              <a:t>"</a:t>
            </a:r>
          </a:p>
          <a:p>
            <a:pPr marL="0" indent="0">
              <a:lnSpc>
                <a:spcPct val="115000"/>
              </a:lnSpc>
              <a:spcBef>
                <a:spcPts val="1000"/>
              </a:spcBef>
              <a:buNone/>
            </a:pPr>
            <a:r>
              <a:rPr lang="en-US" sz="2300" dirty="0">
                <a:solidFill>
                  <a:schemeClr val="dk1"/>
                </a:solidFill>
                <a:latin typeface="Consolas"/>
                <a:ea typeface="Consolas"/>
                <a:cs typeface="Consolas"/>
                <a:sym typeface="Consolas"/>
              </a:rPr>
              <a:t>     </a:t>
            </a:r>
            <a:r>
              <a:rPr lang="en-US" sz="2300" dirty="0" err="1">
                <a:solidFill>
                  <a:schemeClr val="dk1"/>
                </a:solidFill>
                <a:latin typeface="Consolas"/>
                <a:ea typeface="Consolas"/>
                <a:cs typeface="Consolas"/>
                <a:sym typeface="Consolas"/>
              </a:rPr>
              <a:t>android:text</a:t>
            </a:r>
            <a:r>
              <a:rPr lang="en-US" sz="2300" dirty="0">
                <a:solidFill>
                  <a:schemeClr val="dk1"/>
                </a:solidFill>
                <a:latin typeface="Consolas"/>
                <a:ea typeface="Consolas"/>
                <a:cs typeface="Consolas"/>
                <a:sym typeface="Consolas"/>
              </a:rPr>
              <a:t>="Author"</a:t>
            </a:r>
          </a:p>
          <a:p>
            <a:pPr marL="0" indent="0">
              <a:lnSpc>
                <a:spcPct val="115000"/>
              </a:lnSpc>
              <a:spcBef>
                <a:spcPts val="1000"/>
              </a:spcBef>
              <a:buNone/>
            </a:pPr>
            <a:r>
              <a:rPr lang="en-US" sz="2300" dirty="0">
                <a:solidFill>
                  <a:schemeClr val="dk1"/>
                </a:solidFill>
                <a:latin typeface="Consolas"/>
                <a:ea typeface="Consolas"/>
                <a:cs typeface="Consolas"/>
                <a:sym typeface="Consolas"/>
              </a:rPr>
              <a:t>     </a:t>
            </a:r>
            <a:r>
              <a:rPr lang="en-US" sz="2300" dirty="0" err="1">
                <a:solidFill>
                  <a:schemeClr val="dk1"/>
                </a:solidFill>
                <a:latin typeface="Consolas"/>
                <a:ea typeface="Consolas"/>
                <a:cs typeface="Consolas"/>
                <a:sym typeface="Consolas"/>
              </a:rPr>
              <a:t>android:id</a:t>
            </a:r>
            <a:r>
              <a:rPr lang="en-US" sz="2300" dirty="0">
                <a:solidFill>
                  <a:schemeClr val="dk1"/>
                </a:solidFill>
                <a:latin typeface="Consolas"/>
                <a:ea typeface="Consolas"/>
                <a:cs typeface="Consolas"/>
                <a:sym typeface="Consolas"/>
              </a:rPr>
              <a:t>="@+id/author"</a:t>
            </a:r>
          </a:p>
          <a:p>
            <a:pPr marL="0" indent="0">
              <a:lnSpc>
                <a:spcPct val="115000"/>
              </a:lnSpc>
              <a:spcBef>
                <a:spcPts val="1000"/>
              </a:spcBef>
              <a:buNone/>
            </a:pPr>
            <a:r>
              <a:rPr lang="en-US" sz="2300" dirty="0">
                <a:solidFill>
                  <a:schemeClr val="dk1"/>
                </a:solidFill>
                <a:latin typeface="Consolas"/>
                <a:ea typeface="Consolas"/>
                <a:cs typeface="Consolas"/>
                <a:sym typeface="Consolas"/>
              </a:rPr>
              <a:t>     </a:t>
            </a:r>
            <a:r>
              <a:rPr lang="en-US" sz="2300" dirty="0" err="1">
                <a:solidFill>
                  <a:schemeClr val="dk1"/>
                </a:solidFill>
                <a:latin typeface="Consolas"/>
                <a:ea typeface="Consolas"/>
                <a:cs typeface="Consolas"/>
                <a:sym typeface="Consolas"/>
              </a:rPr>
              <a:t>android:layout_width</a:t>
            </a:r>
            <a:r>
              <a:rPr lang="en-US" sz="2300" dirty="0">
                <a:solidFill>
                  <a:schemeClr val="dk1"/>
                </a:solidFill>
                <a:latin typeface="Consolas"/>
                <a:ea typeface="Consolas"/>
                <a:cs typeface="Consolas"/>
                <a:sym typeface="Consolas"/>
              </a:rPr>
              <a:t>="</a:t>
            </a:r>
            <a:r>
              <a:rPr lang="en-US" sz="2300" dirty="0" err="1">
                <a:solidFill>
                  <a:schemeClr val="dk1"/>
                </a:solidFill>
                <a:latin typeface="Consolas"/>
                <a:ea typeface="Consolas"/>
                <a:cs typeface="Consolas"/>
                <a:sym typeface="Consolas"/>
              </a:rPr>
              <a:t>match_parent</a:t>
            </a:r>
            <a:r>
              <a:rPr lang="en-US" sz="2300" dirty="0">
                <a:solidFill>
                  <a:schemeClr val="dk1"/>
                </a:solidFill>
                <a:latin typeface="Consolas"/>
                <a:ea typeface="Consolas"/>
                <a:cs typeface="Consolas"/>
                <a:sym typeface="Consolas"/>
              </a:rPr>
              <a:t>"</a:t>
            </a:r>
          </a:p>
          <a:p>
            <a:pPr marL="0" indent="0">
              <a:lnSpc>
                <a:spcPct val="115000"/>
              </a:lnSpc>
              <a:spcBef>
                <a:spcPts val="1000"/>
              </a:spcBef>
              <a:buNone/>
            </a:pPr>
            <a:r>
              <a:rPr lang="en-US" sz="2300" dirty="0">
                <a:solidFill>
                  <a:schemeClr val="dk1"/>
                </a:solidFill>
                <a:latin typeface="Consolas"/>
                <a:ea typeface="Consolas"/>
                <a:cs typeface="Consolas"/>
                <a:sym typeface="Consolas"/>
              </a:rPr>
              <a:t>     </a:t>
            </a:r>
            <a:r>
              <a:rPr lang="en-US" sz="2300" dirty="0" err="1">
                <a:solidFill>
                  <a:schemeClr val="dk1"/>
                </a:solidFill>
                <a:latin typeface="Consolas"/>
                <a:ea typeface="Consolas"/>
                <a:cs typeface="Consolas"/>
                <a:sym typeface="Consolas"/>
              </a:rPr>
              <a:t>android:layout_height</a:t>
            </a:r>
            <a:r>
              <a:rPr lang="en-US" sz="2300" dirty="0">
                <a:solidFill>
                  <a:schemeClr val="dk1"/>
                </a:solidFill>
                <a:latin typeface="Consolas"/>
                <a:ea typeface="Consolas"/>
                <a:cs typeface="Consolas"/>
                <a:sym typeface="Consolas"/>
              </a:rPr>
              <a:t>="</a:t>
            </a:r>
            <a:r>
              <a:rPr lang="en-US" sz="2300" dirty="0" err="1">
                <a:solidFill>
                  <a:schemeClr val="dk1"/>
                </a:solidFill>
                <a:latin typeface="Consolas"/>
                <a:ea typeface="Consolas"/>
                <a:cs typeface="Consolas"/>
                <a:sym typeface="Consolas"/>
              </a:rPr>
              <a:t>wrap_content</a:t>
            </a:r>
            <a:r>
              <a:rPr lang="en-US" sz="2300" dirty="0">
                <a:solidFill>
                  <a:schemeClr val="dk1"/>
                </a:solidFill>
                <a:latin typeface="Consolas"/>
                <a:ea typeface="Consolas"/>
                <a:cs typeface="Consolas"/>
                <a:sym typeface="Consolas"/>
              </a:rPr>
              <a:t>"/&gt;</a:t>
            </a:r>
          </a:p>
          <a:p>
            <a:pPr marL="0" indent="0">
              <a:lnSpc>
                <a:spcPct val="115000"/>
              </a:lnSpc>
              <a:spcBef>
                <a:spcPts val="1000"/>
              </a:spcBef>
              <a:buNone/>
            </a:pPr>
            <a:r>
              <a:rPr lang="en-US" sz="2300" dirty="0">
                <a:solidFill>
                  <a:schemeClr val="dk1"/>
                </a:solidFill>
                <a:latin typeface="Consolas"/>
                <a:ea typeface="Consolas"/>
                <a:cs typeface="Consolas"/>
                <a:sym typeface="Consolas"/>
              </a:rPr>
              <a:t>&lt;/</a:t>
            </a:r>
            <a:r>
              <a:rPr lang="en-US" sz="2300" dirty="0" err="1">
                <a:solidFill>
                  <a:schemeClr val="dk1"/>
                </a:solidFill>
                <a:latin typeface="Consolas"/>
                <a:ea typeface="Consolas"/>
                <a:cs typeface="Consolas"/>
                <a:sym typeface="Consolas"/>
              </a:rPr>
              <a:t>LinearLayout</a:t>
            </a:r>
            <a:r>
              <a:rPr lang="en-US" sz="2300" dirty="0">
                <a:solidFill>
                  <a:schemeClr val="dk1"/>
                </a:solidFill>
                <a:latin typeface="Consolas"/>
                <a:ea typeface="Consolas"/>
                <a:cs typeface="Consolas"/>
                <a:sym typeface="Consolas"/>
              </a:rPr>
              <a:t>&gt;</a:t>
            </a:r>
          </a:p>
          <a:p>
            <a:pPr marL="0" indent="0">
              <a:lnSpc>
                <a:spcPct val="115000"/>
              </a:lnSpc>
              <a:spcBef>
                <a:spcPts val="0"/>
              </a:spcBef>
              <a:buClr>
                <a:schemeClr val="dk1"/>
              </a:buClr>
              <a:buSzPts val="1100"/>
              <a:buNone/>
            </a:pPr>
            <a:endParaRPr lang="en-US" sz="2000" dirty="0">
              <a:solidFill>
                <a:schemeClr val="dk1"/>
              </a:solidFill>
              <a:latin typeface="Consolas"/>
              <a:ea typeface="Consolas"/>
              <a:cs typeface="Consolas"/>
              <a:sym typeface="Consolas"/>
            </a:endParaRPr>
          </a:p>
          <a:p>
            <a:pPr marL="76200" indent="0">
              <a:spcBef>
                <a:spcPts val="500"/>
              </a:spcBef>
              <a:buClr>
                <a:schemeClr val="dk1"/>
              </a:buClr>
              <a:buSzPts val="2400"/>
              <a:buNone/>
            </a:pPr>
            <a:endParaRPr lang="en-US" dirty="0"/>
          </a:p>
        </p:txBody>
      </p:sp>
      <p:pic>
        <p:nvPicPr>
          <p:cNvPr id="6" name="Picture 5">
            <a:extLst>
              <a:ext uri="{FF2B5EF4-FFF2-40B4-BE49-F238E27FC236}">
                <a16:creationId xmlns:a16="http://schemas.microsoft.com/office/drawing/2014/main" id="{FE2D9833-D2F8-4BAB-B452-E7B06D24FBF5}"/>
              </a:ext>
            </a:extLst>
          </p:cNvPr>
          <p:cNvPicPr>
            <a:picLocks noChangeAspect="1"/>
          </p:cNvPicPr>
          <p:nvPr/>
        </p:nvPicPr>
        <p:blipFill>
          <a:blip r:embed="rId2"/>
          <a:stretch>
            <a:fillRect/>
          </a:stretch>
        </p:blipFill>
        <p:spPr>
          <a:xfrm>
            <a:off x="8915400" y="1042466"/>
            <a:ext cx="3276600" cy="5739334"/>
          </a:xfrm>
          <a:prstGeom prst="rect">
            <a:avLst/>
          </a:prstGeom>
        </p:spPr>
      </p:pic>
    </p:spTree>
    <p:extLst>
      <p:ext uri="{BB962C8B-B14F-4D97-AF65-F5344CB8AC3E}">
        <p14:creationId xmlns:p14="http://schemas.microsoft.com/office/powerpoint/2010/main" val="98241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A906-CFB7-47C8-BB50-82E56238FC7B}"/>
              </a:ext>
            </a:extLst>
          </p:cNvPr>
          <p:cNvSpPr>
            <a:spLocks noGrp="1"/>
          </p:cNvSpPr>
          <p:nvPr>
            <p:ph type="title"/>
          </p:nvPr>
        </p:nvSpPr>
        <p:spPr/>
        <p:txBody>
          <a:bodyPr/>
          <a:lstStyle/>
          <a:p>
            <a:r>
              <a:rPr lang="en-US" dirty="0"/>
              <a:t>Create a Data Class for Book</a:t>
            </a:r>
          </a:p>
        </p:txBody>
      </p:sp>
      <p:sp>
        <p:nvSpPr>
          <p:cNvPr id="3" name="Content Placeholder 2">
            <a:extLst>
              <a:ext uri="{FF2B5EF4-FFF2-40B4-BE49-F238E27FC236}">
                <a16:creationId xmlns:a16="http://schemas.microsoft.com/office/drawing/2014/main" id="{090CB596-F148-41BC-8A06-A8854C686195}"/>
              </a:ext>
            </a:extLst>
          </p:cNvPr>
          <p:cNvSpPr>
            <a:spLocks noGrp="1"/>
          </p:cNvSpPr>
          <p:nvPr>
            <p:ph idx="1"/>
          </p:nvPr>
        </p:nvSpPr>
        <p:spPr/>
        <p:txBody>
          <a:bodyPr>
            <a:normAutofit lnSpcReduction="10000"/>
          </a:bodyPr>
          <a:lstStyle/>
          <a:p>
            <a:r>
              <a:rPr lang="en-US" dirty="0"/>
              <a:t>Create </a:t>
            </a:r>
            <a:r>
              <a:rPr lang="en-US" dirty="0" err="1"/>
              <a:t>Book.kt</a:t>
            </a:r>
            <a:r>
              <a:rPr lang="en-US" dirty="0"/>
              <a:t> file as per the screenshot.</a:t>
            </a:r>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Book.kt</a:t>
            </a:r>
            <a:r>
              <a:rPr lang="en-US" dirty="0"/>
              <a:t> file code</a:t>
            </a:r>
          </a:p>
          <a:p>
            <a:pPr marL="0" indent="0">
              <a:buNone/>
            </a:pPr>
            <a:r>
              <a:rPr lang="en-US" dirty="0"/>
              <a:t>data class Book(</a:t>
            </a:r>
            <a:r>
              <a:rPr lang="en-US" dirty="0" err="1"/>
              <a:t>val</a:t>
            </a:r>
            <a:r>
              <a:rPr lang="en-US" dirty="0"/>
              <a:t> name: String, </a:t>
            </a:r>
            <a:r>
              <a:rPr lang="en-US" dirty="0" err="1"/>
              <a:t>val</a:t>
            </a:r>
            <a:r>
              <a:rPr lang="en-US" dirty="0"/>
              <a:t> author: String)</a:t>
            </a:r>
          </a:p>
          <a:p>
            <a:endParaRPr lang="en-US" dirty="0"/>
          </a:p>
        </p:txBody>
      </p:sp>
      <p:pic>
        <p:nvPicPr>
          <p:cNvPr id="2050" name="Picture 2" descr="https://miro.medium.com/max/1904/1*i9S9aoiwnwddu4sFdwYY4Q.png">
            <a:extLst>
              <a:ext uri="{FF2B5EF4-FFF2-40B4-BE49-F238E27FC236}">
                <a16:creationId xmlns:a16="http://schemas.microsoft.com/office/drawing/2014/main" id="{AE0AC32D-8C58-4236-B54A-AD1DBE436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9144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52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 dirty="0">
                <a:solidFill>
                  <a:srgbClr val="FFFFFF"/>
                </a:solidFill>
                <a:latin typeface="Arial"/>
                <a:ea typeface="Arial"/>
                <a:cs typeface="Arial"/>
                <a:sym typeface="Arial"/>
              </a:rPr>
              <a:t>Implementing RecyclerView</a:t>
            </a:r>
            <a:endParaRPr lang="en-US" dirty="0"/>
          </a:p>
        </p:txBody>
      </p:sp>
      <p:sp>
        <p:nvSpPr>
          <p:cNvPr id="3" name="Content Placeholder 2"/>
          <p:cNvSpPr>
            <a:spLocks noGrp="1"/>
          </p:cNvSpPr>
          <p:nvPr>
            <p:ph idx="1"/>
          </p:nvPr>
        </p:nvSpPr>
        <p:spPr>
          <a:xfrm>
            <a:off x="152400" y="1371600"/>
            <a:ext cx="11887200" cy="5105400"/>
          </a:xfrm>
        </p:spPr>
        <p:txBody>
          <a:bodyPr>
            <a:normAutofit fontScale="92500" lnSpcReduction="20000"/>
          </a:bodyPr>
          <a:lstStyle/>
          <a:p>
            <a:pPr marL="0" indent="0">
              <a:spcBef>
                <a:spcPts val="0"/>
              </a:spcBef>
              <a:buClr>
                <a:schemeClr val="dk1"/>
              </a:buClr>
              <a:buSzPts val="1100"/>
              <a:buNone/>
            </a:pPr>
            <a:r>
              <a:rPr lang="en-US" b="1" dirty="0"/>
              <a:t>Implement the adapter by creating </a:t>
            </a:r>
            <a:r>
              <a:rPr lang="en-US" b="1" dirty="0" err="1"/>
              <a:t>MyAdapter.kt</a:t>
            </a:r>
            <a:r>
              <a:rPr lang="en-US" b="1" dirty="0"/>
              <a:t> </a:t>
            </a:r>
          </a:p>
          <a:p>
            <a:pPr marL="0" indent="0">
              <a:lnSpc>
                <a:spcPct val="115000"/>
              </a:lnSpc>
              <a:spcBef>
                <a:spcPts val="500"/>
              </a:spcBef>
              <a:spcAft>
                <a:spcPts val="200"/>
              </a:spcAft>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Adapter has 3 required methods need to implement</a:t>
            </a:r>
          </a:p>
          <a:p>
            <a:pPr marL="457200" indent="-381000">
              <a:lnSpc>
                <a:spcPct val="115000"/>
              </a:lnSpc>
              <a:spcBef>
                <a:spcPts val="1000"/>
              </a:spcBef>
              <a:buClr>
                <a:schemeClr val="dk1"/>
              </a:buClr>
              <a:buSzPts val="2400"/>
              <a:buFont typeface="Consolas"/>
              <a:buChar char="●"/>
            </a:pPr>
            <a:r>
              <a:rPr lang="en-US" sz="24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rPr>
              <a:t>onCreateViewHolder</a:t>
            </a:r>
            <a:r>
              <a:rPr lang="en-US"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rPr>
              <a:t>()</a:t>
            </a:r>
          </a:p>
          <a:p>
            <a:pPr lvl="1"/>
            <a:r>
              <a:rPr lang="en-US" sz="2400" dirty="0">
                <a:latin typeface="Times New Roman" panose="02020603050405020304" pitchFamily="18" charset="0"/>
                <a:ea typeface="Tahoma" panose="020B0604030504040204" pitchFamily="34" charset="0"/>
                <a:cs typeface="Times New Roman" panose="02020603050405020304" pitchFamily="18" charset="0"/>
              </a:rPr>
              <a:t>This method creates and returns a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ViewHolder</a:t>
            </a:r>
            <a:r>
              <a:rPr lang="en-US" sz="2400" dirty="0">
                <a:latin typeface="Times New Roman" panose="02020603050405020304" pitchFamily="18" charset="0"/>
                <a:ea typeface="Tahoma" panose="020B0604030504040204" pitchFamily="34" charset="0"/>
                <a:cs typeface="Times New Roman" panose="02020603050405020304" pitchFamily="18" charset="0"/>
              </a:rPr>
              <a:t> object initialized with the view that is to be used to display the data. This view is typically created by inflating the XML layout file.</a:t>
            </a:r>
          </a:p>
          <a:p>
            <a:pPr marL="457200" indent="-381000">
              <a:lnSpc>
                <a:spcPct val="115000"/>
              </a:lnSpc>
              <a:spcBef>
                <a:spcPts val="1000"/>
              </a:spcBef>
              <a:buClr>
                <a:schemeClr val="dk1"/>
              </a:buClr>
              <a:buSzPts val="2400"/>
              <a:buFont typeface="Consolas"/>
              <a:buChar char="●"/>
            </a:pPr>
            <a:r>
              <a:rPr lang="en-US" sz="24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rPr>
              <a:t>onBindViewHolder</a:t>
            </a:r>
            <a:r>
              <a:rPr lang="en-US"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rPr>
              <a:t>()</a:t>
            </a:r>
          </a:p>
          <a:p>
            <a:pPr lvl="1"/>
            <a:r>
              <a:rPr lang="en-US" sz="2400" dirty="0">
                <a:latin typeface="Times New Roman" panose="02020603050405020304" pitchFamily="18" charset="0"/>
                <a:ea typeface="Tahoma" panose="020B0604030504040204" pitchFamily="34" charset="0"/>
                <a:cs typeface="Times New Roman" panose="02020603050405020304" pitchFamily="18" charset="0"/>
              </a:rPr>
              <a:t>This method is passed the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ViewHolder</a:t>
            </a:r>
            <a:r>
              <a:rPr lang="en-US" sz="2400" dirty="0">
                <a:latin typeface="Times New Roman" panose="02020603050405020304" pitchFamily="18" charset="0"/>
                <a:ea typeface="Tahoma" panose="020B0604030504040204" pitchFamily="34" charset="0"/>
                <a:cs typeface="Times New Roman" panose="02020603050405020304" pitchFamily="18" charset="0"/>
              </a:rPr>
              <a:t> object created by the </a:t>
            </a:r>
            <a:r>
              <a:rPr lang="en-US" sz="2400" i="1" dirty="0" err="1">
                <a:latin typeface="Times New Roman" panose="02020603050405020304" pitchFamily="18" charset="0"/>
                <a:ea typeface="Tahoma" panose="020B0604030504040204" pitchFamily="34" charset="0"/>
                <a:cs typeface="Times New Roman" panose="02020603050405020304" pitchFamily="18" charset="0"/>
              </a:rPr>
              <a:t>onCreateViewHolder</a:t>
            </a:r>
            <a:r>
              <a:rPr lang="en-US" sz="2400" i="1"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method together with an integer value indicating the list item that is about to be displayed. Contained within the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ViewHolder</a:t>
            </a:r>
            <a:r>
              <a:rPr lang="en-US" sz="2400" dirty="0">
                <a:latin typeface="Times New Roman" panose="02020603050405020304" pitchFamily="18" charset="0"/>
                <a:ea typeface="Tahoma" panose="020B0604030504040204" pitchFamily="34" charset="0"/>
                <a:cs typeface="Times New Roman" panose="02020603050405020304" pitchFamily="18" charset="0"/>
              </a:rPr>
              <a:t> object is the layout assigned by the </a:t>
            </a:r>
            <a:r>
              <a:rPr lang="en-US" sz="2400" i="1" dirty="0" err="1">
                <a:latin typeface="Times New Roman" panose="02020603050405020304" pitchFamily="18" charset="0"/>
                <a:ea typeface="Tahoma" panose="020B0604030504040204" pitchFamily="34" charset="0"/>
                <a:cs typeface="Times New Roman" panose="02020603050405020304" pitchFamily="18" charset="0"/>
              </a:rPr>
              <a:t>onCreateViewHolder</a:t>
            </a:r>
            <a:r>
              <a:rPr lang="en-US" sz="2400" i="1"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method. It is the responsibility of the </a:t>
            </a:r>
            <a:r>
              <a:rPr lang="en-US" sz="2400" i="1" dirty="0" err="1">
                <a:latin typeface="Times New Roman" panose="02020603050405020304" pitchFamily="18" charset="0"/>
                <a:ea typeface="Tahoma" panose="020B0604030504040204" pitchFamily="34" charset="0"/>
                <a:cs typeface="Times New Roman" panose="02020603050405020304" pitchFamily="18" charset="0"/>
              </a:rPr>
              <a:t>onBindViewHolder</a:t>
            </a:r>
            <a:r>
              <a:rPr lang="en-US" sz="2400" i="1"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method to populate the views in the layout with the text and graphics corresponding to the specified item and to return the object to the RecyclerView where it will be presented to the user.</a:t>
            </a:r>
          </a:p>
          <a:p>
            <a:pPr marL="457200" indent="-381000">
              <a:lnSpc>
                <a:spcPct val="115000"/>
              </a:lnSpc>
              <a:spcBef>
                <a:spcPts val="1000"/>
              </a:spcBef>
              <a:buClr>
                <a:schemeClr val="dk1"/>
              </a:buClr>
              <a:buSzPts val="2400"/>
              <a:buFont typeface="Consolas"/>
              <a:buChar char="●"/>
            </a:pPr>
            <a:r>
              <a:rPr lang="en-US" sz="24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rPr>
              <a:t>getItemCount</a:t>
            </a:r>
            <a:r>
              <a:rPr lang="en-US"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rPr>
              <a:t>()</a:t>
            </a:r>
          </a:p>
          <a:p>
            <a:pPr lvl="1"/>
            <a:r>
              <a:rPr lang="en-US" sz="2400" dirty="0">
                <a:latin typeface="Times New Roman" panose="02020603050405020304" pitchFamily="18" charset="0"/>
                <a:ea typeface="Tahoma" panose="020B0604030504040204" pitchFamily="34" charset="0"/>
                <a:cs typeface="Times New Roman" panose="02020603050405020304" pitchFamily="18" charset="0"/>
              </a:rPr>
              <a:t>This method must return a count of the number of items that are to be displayed in the list.</a:t>
            </a:r>
          </a:p>
          <a:p>
            <a:pPr marL="857250" lvl="1" indent="-381000">
              <a:lnSpc>
                <a:spcPct val="115000"/>
              </a:lnSpc>
              <a:spcBef>
                <a:spcPts val="1000"/>
              </a:spcBef>
              <a:buClr>
                <a:schemeClr val="dk1"/>
              </a:buClr>
              <a:buSzPts val="2400"/>
              <a:buFont typeface="Consolas"/>
              <a:buChar char="●"/>
            </a:pPr>
            <a:endParaRPr lang="en-US"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Consolas"/>
            </a:endParaRPr>
          </a:p>
          <a:p>
            <a:pPr marL="0" indent="0">
              <a:lnSpc>
                <a:spcPct val="115000"/>
              </a:lnSpc>
              <a:spcBef>
                <a:spcPts val="500"/>
              </a:spcBef>
              <a:spcAft>
                <a:spcPts val="200"/>
              </a:spcAft>
              <a:buNone/>
            </a:pPr>
            <a:endParaRPr lang="en-US" sz="1800" dirty="0">
              <a:solidFill>
                <a:schemeClr val="dk1"/>
              </a:solidFill>
              <a:latin typeface="Consolas"/>
              <a:ea typeface="Consolas"/>
              <a:cs typeface="Consolas"/>
              <a:sym typeface="Consolas"/>
            </a:endParaRPr>
          </a:p>
          <a:p>
            <a:pPr marL="0" indent="0">
              <a:lnSpc>
                <a:spcPct val="115000"/>
              </a:lnSpc>
              <a:spcBef>
                <a:spcPts val="1000"/>
              </a:spcBef>
              <a:buNone/>
            </a:pPr>
            <a:endParaRPr lang="en-US" sz="2000" dirty="0">
              <a:solidFill>
                <a:schemeClr val="dk1"/>
              </a:solidFill>
              <a:latin typeface="Consolas"/>
              <a:ea typeface="Consolas"/>
              <a:cs typeface="Consolas"/>
              <a:sym typeface="Consolas"/>
            </a:endParaRPr>
          </a:p>
          <a:p>
            <a:pPr marL="0" indent="0">
              <a:lnSpc>
                <a:spcPct val="115000"/>
              </a:lnSpc>
              <a:spcBef>
                <a:spcPts val="0"/>
              </a:spcBef>
              <a:buClr>
                <a:schemeClr val="dk1"/>
              </a:buClr>
              <a:buSzPts val="1100"/>
              <a:buNone/>
            </a:pPr>
            <a:endParaRPr lang="en-US" sz="2000" dirty="0">
              <a:solidFill>
                <a:schemeClr val="dk1"/>
              </a:solidFill>
              <a:latin typeface="Consolas"/>
              <a:ea typeface="Consolas"/>
              <a:cs typeface="Consolas"/>
              <a:sym typeface="Consolas"/>
            </a:endParaRPr>
          </a:p>
          <a:p>
            <a:pPr marL="76200" indent="0">
              <a:spcBef>
                <a:spcPts val="500"/>
              </a:spcBef>
              <a:buClr>
                <a:schemeClr val="dk1"/>
              </a:buClr>
              <a:buSzPts val="2400"/>
              <a:buNone/>
            </a:pPr>
            <a:endParaRPr lang="en-US" dirty="0"/>
          </a:p>
        </p:txBody>
      </p:sp>
    </p:spTree>
    <p:extLst>
      <p:ext uri="{BB962C8B-B14F-4D97-AF65-F5344CB8AC3E}">
        <p14:creationId xmlns:p14="http://schemas.microsoft.com/office/powerpoint/2010/main" val="29469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a:t>Step 3: </a:t>
            </a:r>
            <a:r>
              <a:rPr lang="en-US" b="1" dirty="0"/>
              <a:t>Implement the adapter in </a:t>
            </a:r>
            <a:r>
              <a:rPr lang="en-US" b="1" dirty="0" err="1"/>
              <a:t>MyAdapter.kt</a:t>
            </a:r>
            <a:endParaRPr lang="en-US" dirty="0"/>
          </a:p>
        </p:txBody>
      </p:sp>
      <p:sp>
        <p:nvSpPr>
          <p:cNvPr id="3" name="Content Placeholder 2"/>
          <p:cNvSpPr>
            <a:spLocks noGrp="1"/>
          </p:cNvSpPr>
          <p:nvPr>
            <p:ph idx="1"/>
          </p:nvPr>
        </p:nvSpPr>
        <p:spPr>
          <a:xfrm>
            <a:off x="152400" y="1129554"/>
            <a:ext cx="11963400" cy="5728447"/>
          </a:xfrm>
        </p:spPr>
        <p:txBody>
          <a:bodyPr>
            <a:normAutofit fontScale="92500" lnSpcReduction="20000"/>
          </a:bodyPr>
          <a:lstStyle/>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class </a:t>
            </a:r>
            <a:r>
              <a:rPr lang="en-US" sz="2000" dirty="0" err="1">
                <a:solidFill>
                  <a:schemeClr val="dk1"/>
                </a:solidFill>
                <a:latin typeface="Consolas"/>
                <a:ea typeface="Consolas"/>
                <a:cs typeface="Consolas"/>
                <a:sym typeface="Consolas"/>
              </a:rPr>
              <a:t>MyAdapter</a:t>
            </a:r>
            <a:r>
              <a:rPr lang="en-US" sz="2000" dirty="0">
                <a:solidFill>
                  <a:schemeClr val="dk1"/>
                </a:solidFill>
                <a:latin typeface="Consolas"/>
                <a:ea typeface="Consolas"/>
                <a:cs typeface="Consolas"/>
                <a:sym typeface="Consolas"/>
              </a:rPr>
              <a:t>(var </a:t>
            </a:r>
            <a:r>
              <a:rPr lang="en-US" sz="2000" dirty="0" err="1">
                <a:solidFill>
                  <a:schemeClr val="dk1"/>
                </a:solidFill>
                <a:latin typeface="Consolas"/>
                <a:ea typeface="Consolas"/>
                <a:cs typeface="Consolas"/>
                <a:sym typeface="Consolas"/>
              </a:rPr>
              <a:t>blist</a:t>
            </a: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ArrayList</a:t>
            </a:r>
            <a:r>
              <a:rPr lang="en-US" sz="2000" dirty="0">
                <a:solidFill>
                  <a:schemeClr val="dk1"/>
                </a:solidFill>
                <a:latin typeface="Consolas"/>
                <a:ea typeface="Consolas"/>
                <a:cs typeface="Consolas"/>
                <a:sym typeface="Consolas"/>
              </a:rPr>
              <a:t>&lt;Book&gt;) : </a:t>
            </a:r>
            <a:r>
              <a:rPr lang="en-US" sz="2000" dirty="0" err="1">
                <a:solidFill>
                  <a:schemeClr val="dk1"/>
                </a:solidFill>
                <a:latin typeface="Consolas"/>
                <a:ea typeface="Consolas"/>
                <a:cs typeface="Consolas"/>
                <a:sym typeface="Consolas"/>
              </a:rPr>
              <a:t>RecyclerView.Adapter</a:t>
            </a:r>
            <a:r>
              <a:rPr lang="en-US" sz="2000" dirty="0">
                <a:solidFill>
                  <a:schemeClr val="dk1"/>
                </a:solidFill>
                <a:latin typeface="Consolas"/>
                <a:ea typeface="Consolas"/>
                <a:cs typeface="Consolas"/>
                <a:sym typeface="Consolas"/>
              </a:rPr>
              <a:t>&lt;</a:t>
            </a:r>
            <a:r>
              <a:rPr lang="en-US" sz="2000" dirty="0" err="1">
                <a:solidFill>
                  <a:schemeClr val="dk1"/>
                </a:solidFill>
                <a:latin typeface="Consolas"/>
                <a:ea typeface="Consolas"/>
                <a:cs typeface="Consolas"/>
                <a:sym typeface="Consolas"/>
              </a:rPr>
              <a:t>MyAdapter.MyViewHolder</a:t>
            </a:r>
            <a:r>
              <a:rPr lang="en-US" sz="2000" dirty="0">
                <a:solidFill>
                  <a:schemeClr val="dk1"/>
                </a:solidFill>
                <a:latin typeface="Consolas"/>
                <a:ea typeface="Consolas"/>
                <a:cs typeface="Consolas"/>
                <a:sym typeface="Consolas"/>
              </a:rPr>
              <a:t>&gt;()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override fun </a:t>
            </a:r>
            <a:r>
              <a:rPr lang="en-US" sz="2000" dirty="0" err="1">
                <a:solidFill>
                  <a:schemeClr val="dk1"/>
                </a:solidFill>
                <a:latin typeface="Consolas"/>
                <a:ea typeface="Consolas"/>
                <a:cs typeface="Consolas"/>
                <a:sym typeface="Consolas"/>
              </a:rPr>
              <a:t>onCreateViewHolder</a:t>
            </a:r>
            <a:r>
              <a:rPr lang="en-US" sz="2000" dirty="0">
                <a:solidFill>
                  <a:schemeClr val="dk1"/>
                </a:solidFill>
                <a:latin typeface="Consolas"/>
                <a:ea typeface="Consolas"/>
                <a:cs typeface="Consolas"/>
                <a:sym typeface="Consolas"/>
              </a:rPr>
              <a:t>(parent: </a:t>
            </a:r>
            <a:r>
              <a:rPr lang="en-US" sz="2000" dirty="0" err="1">
                <a:solidFill>
                  <a:schemeClr val="dk1"/>
                </a:solidFill>
                <a:latin typeface="Consolas"/>
                <a:ea typeface="Consolas"/>
                <a:cs typeface="Consolas"/>
                <a:sym typeface="Consolas"/>
              </a:rPr>
              <a:t>ViewGroup</a:t>
            </a: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viewType</a:t>
            </a:r>
            <a:r>
              <a:rPr lang="en-US" sz="2000" dirty="0">
                <a:solidFill>
                  <a:schemeClr val="dk1"/>
                </a:solidFill>
                <a:latin typeface="Consolas"/>
                <a:ea typeface="Consolas"/>
                <a:cs typeface="Consolas"/>
                <a:sym typeface="Consolas"/>
              </a:rPr>
              <a:t>: Int): 										</a:t>
            </a:r>
            <a:r>
              <a:rPr lang="en-US" sz="2000" dirty="0" err="1">
                <a:solidFill>
                  <a:schemeClr val="dk1"/>
                </a:solidFill>
                <a:latin typeface="Consolas"/>
                <a:ea typeface="Consolas"/>
                <a:cs typeface="Consolas"/>
                <a:sym typeface="Consolas"/>
              </a:rPr>
              <a:t>MyAdapter.MyViewHolder</a:t>
            </a: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val</a:t>
            </a:r>
            <a:r>
              <a:rPr lang="en-US" sz="2000" dirty="0">
                <a:solidFill>
                  <a:schemeClr val="dk1"/>
                </a:solidFill>
                <a:latin typeface="Consolas"/>
                <a:ea typeface="Consolas"/>
                <a:cs typeface="Consolas"/>
                <a:sym typeface="Consolas"/>
              </a:rPr>
              <a:t> view =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LayoutInflater.from</a:t>
            </a:r>
            <a:r>
              <a:rPr lang="en-US" sz="2000" dirty="0">
                <a:solidFill>
                  <a:schemeClr val="dk1"/>
                </a:solidFill>
                <a:latin typeface="Consolas"/>
                <a:ea typeface="Consolas"/>
                <a:cs typeface="Consolas"/>
                <a:sym typeface="Consolas"/>
              </a:rPr>
              <a:t>(</a:t>
            </a:r>
            <a:r>
              <a:rPr lang="en-US" sz="2000" dirty="0" err="1">
                <a:solidFill>
                  <a:schemeClr val="dk1"/>
                </a:solidFill>
                <a:latin typeface="Consolas"/>
                <a:ea typeface="Consolas"/>
                <a:cs typeface="Consolas"/>
                <a:sym typeface="Consolas"/>
              </a:rPr>
              <a:t>parent.context</a:t>
            </a:r>
            <a:r>
              <a:rPr lang="en-US" sz="2000" dirty="0">
                <a:solidFill>
                  <a:schemeClr val="dk1"/>
                </a:solidFill>
                <a:latin typeface="Consolas"/>
                <a:ea typeface="Consolas"/>
                <a:cs typeface="Consolas"/>
                <a:sym typeface="Consolas"/>
              </a:rPr>
              <a:t>).inflate(</a:t>
            </a:r>
            <a:r>
              <a:rPr lang="en-US" sz="2000" dirty="0" err="1">
                <a:solidFill>
                  <a:schemeClr val="dk1"/>
                </a:solidFill>
                <a:latin typeface="Consolas"/>
                <a:ea typeface="Consolas"/>
                <a:cs typeface="Consolas"/>
                <a:sym typeface="Consolas"/>
              </a:rPr>
              <a:t>R.layout.item_list,parent,false</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return </a:t>
            </a:r>
            <a:r>
              <a:rPr lang="en-US" sz="2000" dirty="0" err="1">
                <a:solidFill>
                  <a:schemeClr val="dk1"/>
                </a:solidFill>
                <a:latin typeface="Consolas"/>
                <a:ea typeface="Consolas"/>
                <a:cs typeface="Consolas"/>
                <a:sym typeface="Consolas"/>
              </a:rPr>
              <a:t>MyViewHolder</a:t>
            </a:r>
            <a:r>
              <a:rPr lang="en-US" sz="2000" dirty="0">
                <a:solidFill>
                  <a:schemeClr val="dk1"/>
                </a:solidFill>
                <a:latin typeface="Consolas"/>
                <a:ea typeface="Consolas"/>
                <a:cs typeface="Consolas"/>
                <a:sym typeface="Consolas"/>
              </a:rPr>
              <a:t>(view)</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override fun </a:t>
            </a:r>
            <a:r>
              <a:rPr lang="en-US" sz="2000" dirty="0" err="1">
                <a:solidFill>
                  <a:schemeClr val="dk1"/>
                </a:solidFill>
                <a:latin typeface="Consolas"/>
                <a:ea typeface="Consolas"/>
                <a:cs typeface="Consolas"/>
                <a:sym typeface="Consolas"/>
              </a:rPr>
              <a:t>onBindViewHolder</a:t>
            </a:r>
            <a:r>
              <a:rPr lang="en-US" sz="2000" dirty="0">
                <a:solidFill>
                  <a:schemeClr val="dk1"/>
                </a:solidFill>
                <a:latin typeface="Consolas"/>
                <a:ea typeface="Consolas"/>
                <a:cs typeface="Consolas"/>
                <a:sym typeface="Consolas"/>
              </a:rPr>
              <a:t>(holder: </a:t>
            </a:r>
            <a:r>
              <a:rPr lang="en-US" sz="2000" dirty="0" err="1">
                <a:solidFill>
                  <a:schemeClr val="dk1"/>
                </a:solidFill>
                <a:latin typeface="Consolas"/>
                <a:ea typeface="Consolas"/>
                <a:cs typeface="Consolas"/>
                <a:sym typeface="Consolas"/>
              </a:rPr>
              <a:t>MyAdapter.MyViewHolder</a:t>
            </a:r>
            <a:r>
              <a:rPr lang="en-US" sz="2000" dirty="0">
                <a:solidFill>
                  <a:schemeClr val="dk1"/>
                </a:solidFill>
                <a:latin typeface="Consolas"/>
                <a:ea typeface="Consolas"/>
                <a:cs typeface="Consolas"/>
                <a:sym typeface="Consolas"/>
              </a:rPr>
              <a:t>, position: Int)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holder.itemView.name.text</a:t>
            </a:r>
            <a:r>
              <a:rPr lang="en-US" sz="2000" dirty="0">
                <a:solidFill>
                  <a:schemeClr val="dk1"/>
                </a:solidFill>
                <a:latin typeface="Consolas"/>
                <a:ea typeface="Consolas"/>
                <a:cs typeface="Consolas"/>
                <a:sym typeface="Consolas"/>
              </a:rPr>
              <a:t> = </a:t>
            </a:r>
            <a:r>
              <a:rPr lang="en-US" sz="2000" dirty="0" err="1">
                <a:solidFill>
                  <a:schemeClr val="dk1"/>
                </a:solidFill>
                <a:latin typeface="Consolas"/>
                <a:ea typeface="Consolas"/>
                <a:cs typeface="Consolas"/>
                <a:sym typeface="Consolas"/>
              </a:rPr>
              <a:t>blist</a:t>
            </a:r>
            <a:r>
              <a:rPr lang="en-US" sz="2000" dirty="0">
                <a:solidFill>
                  <a:schemeClr val="dk1"/>
                </a:solidFill>
                <a:latin typeface="Consolas"/>
                <a:ea typeface="Consolas"/>
                <a:cs typeface="Consolas"/>
                <a:sym typeface="Consolas"/>
              </a:rPr>
              <a:t>[position].name</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holder.itemView.author.text</a:t>
            </a:r>
            <a:r>
              <a:rPr lang="en-US" sz="2000" dirty="0">
                <a:solidFill>
                  <a:schemeClr val="dk1"/>
                </a:solidFill>
                <a:latin typeface="Consolas"/>
                <a:ea typeface="Consolas"/>
                <a:cs typeface="Consolas"/>
                <a:sym typeface="Consolas"/>
              </a:rPr>
              <a:t> = </a:t>
            </a:r>
            <a:r>
              <a:rPr lang="en-US" sz="2000" dirty="0" err="1">
                <a:solidFill>
                  <a:schemeClr val="dk1"/>
                </a:solidFill>
                <a:latin typeface="Consolas"/>
                <a:ea typeface="Consolas"/>
                <a:cs typeface="Consolas"/>
                <a:sym typeface="Consolas"/>
              </a:rPr>
              <a:t>blist</a:t>
            </a:r>
            <a:r>
              <a:rPr lang="en-US" sz="2000" dirty="0">
                <a:solidFill>
                  <a:schemeClr val="dk1"/>
                </a:solidFill>
                <a:latin typeface="Consolas"/>
                <a:ea typeface="Consolas"/>
                <a:cs typeface="Consolas"/>
                <a:sym typeface="Consolas"/>
              </a:rPr>
              <a:t>[position].author</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 return Size of the list of data.</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override fun </a:t>
            </a:r>
            <a:r>
              <a:rPr lang="en-US" sz="2000" dirty="0" err="1">
                <a:solidFill>
                  <a:schemeClr val="dk1"/>
                </a:solidFill>
                <a:latin typeface="Consolas"/>
                <a:ea typeface="Consolas"/>
                <a:cs typeface="Consolas"/>
                <a:sym typeface="Consolas"/>
              </a:rPr>
              <a:t>getItemCount</a:t>
            </a:r>
            <a:r>
              <a:rPr lang="en-US" sz="2000" dirty="0">
                <a:solidFill>
                  <a:schemeClr val="dk1"/>
                </a:solidFill>
                <a:latin typeface="Consolas"/>
                <a:ea typeface="Consolas"/>
                <a:cs typeface="Consolas"/>
                <a:sym typeface="Consolas"/>
              </a:rPr>
              <a:t>(): Int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return </a:t>
            </a:r>
            <a:r>
              <a:rPr lang="en-US" sz="2000" dirty="0" err="1">
                <a:solidFill>
                  <a:schemeClr val="dk1"/>
                </a:solidFill>
                <a:latin typeface="Consolas"/>
                <a:ea typeface="Consolas"/>
                <a:cs typeface="Consolas"/>
                <a:sym typeface="Consolas"/>
              </a:rPr>
              <a:t>blist.size</a:t>
            </a:r>
            <a:endParaRPr lang="en-US" sz="2000" dirty="0">
              <a:solidFill>
                <a:schemeClr val="dk1"/>
              </a:solidFill>
              <a:latin typeface="Consolas"/>
              <a:ea typeface="Consolas"/>
              <a:cs typeface="Consolas"/>
              <a:sym typeface="Consolas"/>
            </a:endParaRP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inner class </a:t>
            </a:r>
            <a:r>
              <a:rPr lang="en-US" sz="2000" dirty="0" err="1">
                <a:solidFill>
                  <a:schemeClr val="dk1"/>
                </a:solidFill>
                <a:latin typeface="Consolas"/>
                <a:ea typeface="Consolas"/>
                <a:cs typeface="Consolas"/>
                <a:sym typeface="Consolas"/>
              </a:rPr>
              <a:t>MyViewHolder</a:t>
            </a:r>
            <a:r>
              <a:rPr lang="en-US" sz="2000" dirty="0">
                <a:solidFill>
                  <a:schemeClr val="dk1"/>
                </a:solidFill>
                <a:latin typeface="Consolas"/>
                <a:ea typeface="Consolas"/>
                <a:cs typeface="Consolas"/>
                <a:sym typeface="Consolas"/>
              </a:rPr>
              <a:t>(</a:t>
            </a:r>
            <a:r>
              <a:rPr lang="en-US" sz="2000" dirty="0" err="1">
                <a:solidFill>
                  <a:schemeClr val="dk1"/>
                </a:solidFill>
                <a:latin typeface="Consolas"/>
                <a:ea typeface="Consolas"/>
                <a:cs typeface="Consolas"/>
                <a:sym typeface="Consolas"/>
              </a:rPr>
              <a:t>itemView</a:t>
            </a:r>
            <a:r>
              <a:rPr lang="en-US" sz="2000" dirty="0">
                <a:solidFill>
                  <a:schemeClr val="dk1"/>
                </a:solidFill>
                <a:latin typeface="Consolas"/>
                <a:ea typeface="Consolas"/>
                <a:cs typeface="Consolas"/>
                <a:sym typeface="Consolas"/>
              </a:rPr>
              <a:t>: View) : </a:t>
            </a:r>
            <a:r>
              <a:rPr lang="en-US" sz="2000" dirty="0" err="1">
                <a:solidFill>
                  <a:schemeClr val="dk1"/>
                </a:solidFill>
                <a:latin typeface="Consolas"/>
                <a:ea typeface="Consolas"/>
                <a:cs typeface="Consolas"/>
                <a:sym typeface="Consolas"/>
              </a:rPr>
              <a:t>RecyclerView.ViewHolder</a:t>
            </a:r>
            <a:r>
              <a:rPr lang="en-US" sz="2000" dirty="0">
                <a:solidFill>
                  <a:schemeClr val="dk1"/>
                </a:solidFill>
                <a:latin typeface="Consolas"/>
                <a:ea typeface="Consolas"/>
                <a:cs typeface="Consolas"/>
                <a:sym typeface="Consolas"/>
              </a:rPr>
              <a:t>(</a:t>
            </a:r>
            <a:r>
              <a:rPr lang="en-US" sz="2000" dirty="0" err="1">
                <a:solidFill>
                  <a:schemeClr val="dk1"/>
                </a:solidFill>
                <a:latin typeface="Consolas"/>
                <a:ea typeface="Consolas"/>
                <a:cs typeface="Consolas"/>
                <a:sym typeface="Consolas"/>
              </a:rPr>
              <a:t>itemView</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a:t>
            </a:r>
          </a:p>
          <a:p>
            <a:pPr marL="76200" indent="0">
              <a:spcBef>
                <a:spcPts val="500"/>
              </a:spcBef>
              <a:buClr>
                <a:schemeClr val="dk1"/>
              </a:buClr>
              <a:buSzPts val="2400"/>
              <a:buNone/>
            </a:pPr>
            <a:endParaRPr lang="en-US" dirty="0"/>
          </a:p>
        </p:txBody>
      </p:sp>
    </p:spTree>
    <p:extLst>
      <p:ext uri="{BB962C8B-B14F-4D97-AF65-F5344CB8AC3E}">
        <p14:creationId xmlns:p14="http://schemas.microsoft.com/office/powerpoint/2010/main" val="40753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 dirty="0">
                <a:solidFill>
                  <a:srgbClr val="FFFFFF"/>
                </a:solidFill>
                <a:latin typeface="Arial"/>
                <a:ea typeface="Arial"/>
                <a:cs typeface="Arial"/>
                <a:sym typeface="Arial"/>
              </a:rPr>
              <a:t>Step4: Implementing RecyclerView </a:t>
            </a:r>
            <a:r>
              <a:rPr lang="en-US" dirty="0">
                <a:solidFill>
                  <a:srgbClr val="FFFFFF"/>
                </a:solidFill>
                <a:latin typeface="Arial"/>
                <a:ea typeface="Arial"/>
                <a:cs typeface="Arial"/>
                <a:sym typeface="Arial"/>
              </a:rPr>
              <a:t>in </a:t>
            </a:r>
            <a:r>
              <a:rPr lang="en-US" dirty="0" err="1">
                <a:solidFill>
                  <a:srgbClr val="FFFFFF"/>
                </a:solidFill>
                <a:latin typeface="Arial"/>
                <a:ea typeface="Arial"/>
                <a:cs typeface="Arial"/>
                <a:sym typeface="Arial"/>
              </a:rPr>
              <a:t>MainActivity.kt</a:t>
            </a:r>
            <a:endParaRPr lang="en-US" dirty="0"/>
          </a:p>
        </p:txBody>
      </p:sp>
      <p:sp>
        <p:nvSpPr>
          <p:cNvPr id="3" name="Content Placeholder 2"/>
          <p:cNvSpPr>
            <a:spLocks noGrp="1"/>
          </p:cNvSpPr>
          <p:nvPr>
            <p:ph idx="1"/>
          </p:nvPr>
        </p:nvSpPr>
        <p:spPr>
          <a:xfrm>
            <a:off x="152400" y="1219200"/>
            <a:ext cx="11963400" cy="5638800"/>
          </a:xfrm>
        </p:spPr>
        <p:txBody>
          <a:bodyPr>
            <a:normAutofit fontScale="92500" lnSpcReduction="10000"/>
          </a:bodyPr>
          <a:lstStyle/>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class </a:t>
            </a:r>
            <a:r>
              <a:rPr lang="en-US" sz="2000" dirty="0" err="1">
                <a:solidFill>
                  <a:schemeClr val="dk1"/>
                </a:solidFill>
                <a:latin typeface="Consolas"/>
                <a:ea typeface="Consolas"/>
                <a:cs typeface="Consolas"/>
                <a:sym typeface="Consolas"/>
              </a:rPr>
              <a:t>MainActivity</a:t>
            </a:r>
            <a:r>
              <a:rPr lang="en-US" sz="2000" dirty="0">
                <a:solidFill>
                  <a:schemeClr val="dk1"/>
                </a:solidFill>
                <a:latin typeface="Consolas"/>
                <a:ea typeface="Consolas"/>
                <a:cs typeface="Consolas"/>
                <a:sym typeface="Consolas"/>
              </a:rPr>
              <a:t> : </a:t>
            </a:r>
            <a:r>
              <a:rPr lang="en-US" sz="2000" dirty="0" err="1">
                <a:solidFill>
                  <a:schemeClr val="dk1"/>
                </a:solidFill>
                <a:latin typeface="Consolas"/>
                <a:ea typeface="Consolas"/>
                <a:cs typeface="Consolas"/>
                <a:sym typeface="Consolas"/>
              </a:rPr>
              <a:t>AppCompatActivity</a:t>
            </a: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override fun </a:t>
            </a:r>
            <a:r>
              <a:rPr lang="en-US" sz="2000" dirty="0" err="1">
                <a:solidFill>
                  <a:schemeClr val="dk1"/>
                </a:solidFill>
                <a:latin typeface="Consolas"/>
                <a:ea typeface="Consolas"/>
                <a:cs typeface="Consolas"/>
                <a:sym typeface="Consolas"/>
              </a:rPr>
              <a:t>onCreate</a:t>
            </a:r>
            <a:r>
              <a:rPr lang="en-US" sz="2000" dirty="0">
                <a:solidFill>
                  <a:schemeClr val="dk1"/>
                </a:solidFill>
                <a:latin typeface="Consolas"/>
                <a:ea typeface="Consolas"/>
                <a:cs typeface="Consolas"/>
                <a:sym typeface="Consolas"/>
              </a:rPr>
              <a:t>(</a:t>
            </a:r>
            <a:r>
              <a:rPr lang="en-US" sz="2000" dirty="0" err="1">
                <a:solidFill>
                  <a:schemeClr val="dk1"/>
                </a:solidFill>
                <a:latin typeface="Consolas"/>
                <a:ea typeface="Consolas"/>
                <a:cs typeface="Consolas"/>
                <a:sym typeface="Consolas"/>
              </a:rPr>
              <a:t>savedInstanceState</a:t>
            </a:r>
            <a:r>
              <a:rPr lang="en-US" sz="2000" dirty="0">
                <a:solidFill>
                  <a:schemeClr val="dk1"/>
                </a:solidFill>
                <a:latin typeface="Consolas"/>
                <a:ea typeface="Consolas"/>
                <a:cs typeface="Consolas"/>
                <a:sym typeface="Consolas"/>
              </a:rPr>
              <a:t>: Bundle?)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super.onCreate</a:t>
            </a:r>
            <a:r>
              <a:rPr lang="en-US" sz="2000" dirty="0">
                <a:solidFill>
                  <a:schemeClr val="dk1"/>
                </a:solidFill>
                <a:latin typeface="Consolas"/>
                <a:ea typeface="Consolas"/>
                <a:cs typeface="Consolas"/>
                <a:sym typeface="Consolas"/>
              </a:rPr>
              <a:t>(</a:t>
            </a:r>
            <a:r>
              <a:rPr lang="en-US" sz="2000" dirty="0" err="1">
                <a:solidFill>
                  <a:schemeClr val="dk1"/>
                </a:solidFill>
                <a:latin typeface="Consolas"/>
                <a:ea typeface="Consolas"/>
                <a:cs typeface="Consolas"/>
                <a:sym typeface="Consolas"/>
              </a:rPr>
              <a:t>savedInstanceState</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setContentView</a:t>
            </a:r>
            <a:r>
              <a:rPr lang="en-US" sz="2000" dirty="0">
                <a:solidFill>
                  <a:schemeClr val="dk1"/>
                </a:solidFill>
                <a:latin typeface="Consolas"/>
                <a:ea typeface="Consolas"/>
                <a:cs typeface="Consolas"/>
                <a:sym typeface="Consolas"/>
              </a:rPr>
              <a:t>(</a:t>
            </a:r>
            <a:r>
              <a:rPr lang="en-US" sz="2000" dirty="0" err="1">
                <a:solidFill>
                  <a:schemeClr val="dk1"/>
                </a:solidFill>
                <a:latin typeface="Consolas"/>
                <a:ea typeface="Consolas"/>
                <a:cs typeface="Consolas"/>
                <a:sym typeface="Consolas"/>
              </a:rPr>
              <a:t>R.layout.activity_main</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val</a:t>
            </a:r>
            <a:r>
              <a:rPr lang="en-US" sz="2000" dirty="0">
                <a:solidFill>
                  <a:schemeClr val="dk1"/>
                </a:solidFill>
                <a:latin typeface="Consolas"/>
                <a:ea typeface="Consolas"/>
                <a:cs typeface="Consolas"/>
                <a:sym typeface="Consolas"/>
              </a:rPr>
              <a:t> books = </a:t>
            </a:r>
            <a:r>
              <a:rPr lang="en-US" sz="2000" dirty="0" err="1">
                <a:solidFill>
                  <a:schemeClr val="dk1"/>
                </a:solidFill>
                <a:latin typeface="Consolas"/>
                <a:ea typeface="Consolas"/>
                <a:cs typeface="Consolas"/>
                <a:sym typeface="Consolas"/>
              </a:rPr>
              <a:t>ArrayList</a:t>
            </a:r>
            <a:r>
              <a:rPr lang="en-US" sz="2000" dirty="0">
                <a:solidFill>
                  <a:schemeClr val="dk1"/>
                </a:solidFill>
                <a:latin typeface="Consolas"/>
                <a:ea typeface="Consolas"/>
                <a:cs typeface="Consolas"/>
                <a:sym typeface="Consolas"/>
              </a:rPr>
              <a:t>&lt;Book&gt;()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books.add</a:t>
            </a:r>
            <a:r>
              <a:rPr lang="en-US" sz="2000" dirty="0">
                <a:solidFill>
                  <a:schemeClr val="dk1"/>
                </a:solidFill>
                <a:latin typeface="Consolas"/>
                <a:ea typeface="Consolas"/>
                <a:cs typeface="Consolas"/>
                <a:sym typeface="Consolas"/>
              </a:rPr>
              <a:t>(Book("</a:t>
            </a:r>
            <a:r>
              <a:rPr lang="en-US" sz="2000" dirty="0" err="1">
                <a:solidFill>
                  <a:schemeClr val="dk1"/>
                </a:solidFill>
                <a:latin typeface="Consolas"/>
                <a:ea typeface="Consolas"/>
                <a:cs typeface="Consolas"/>
                <a:sym typeface="Consolas"/>
              </a:rPr>
              <a:t>Java","Horstman</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books.add</a:t>
            </a:r>
            <a:r>
              <a:rPr lang="en-US" sz="2000" dirty="0">
                <a:solidFill>
                  <a:schemeClr val="dk1"/>
                </a:solidFill>
                <a:latin typeface="Consolas"/>
                <a:ea typeface="Consolas"/>
                <a:cs typeface="Consolas"/>
                <a:sym typeface="Consolas"/>
              </a:rPr>
              <a:t>(Book("</a:t>
            </a:r>
            <a:r>
              <a:rPr lang="en-US" sz="2000" dirty="0" err="1">
                <a:solidFill>
                  <a:schemeClr val="dk1"/>
                </a:solidFill>
                <a:latin typeface="Consolas"/>
                <a:ea typeface="Consolas"/>
                <a:cs typeface="Consolas"/>
                <a:sym typeface="Consolas"/>
              </a:rPr>
              <a:t>Kotlin","Joshua</a:t>
            </a:r>
            <a:r>
              <a:rPr lang="en-US" sz="2000" dirty="0">
                <a:solidFill>
                  <a:schemeClr val="dk1"/>
                </a:solidFill>
                <a:latin typeface="Consolas"/>
                <a:ea typeface="Consolas"/>
                <a:cs typeface="Consolas"/>
                <a:sym typeface="Consolas"/>
              </a:rPr>
              <a:t> Bloch"))</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books.add</a:t>
            </a:r>
            <a:r>
              <a:rPr lang="en-US" sz="2000" dirty="0">
                <a:solidFill>
                  <a:schemeClr val="dk1"/>
                </a:solidFill>
                <a:latin typeface="Consolas"/>
                <a:ea typeface="Consolas"/>
                <a:cs typeface="Consolas"/>
                <a:sym typeface="Consolas"/>
              </a:rPr>
              <a:t>(Book("</a:t>
            </a:r>
            <a:r>
              <a:rPr lang="en-US" sz="2000" dirty="0" err="1">
                <a:solidFill>
                  <a:schemeClr val="dk1"/>
                </a:solidFill>
                <a:latin typeface="Consolas"/>
                <a:ea typeface="Consolas"/>
                <a:cs typeface="Consolas"/>
                <a:sym typeface="Consolas"/>
              </a:rPr>
              <a:t>JavaFX","Herbert</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books.add</a:t>
            </a:r>
            <a:r>
              <a:rPr lang="en-US" sz="2000" dirty="0">
                <a:solidFill>
                  <a:schemeClr val="dk1"/>
                </a:solidFill>
                <a:latin typeface="Consolas"/>
                <a:ea typeface="Consolas"/>
                <a:cs typeface="Consolas"/>
                <a:sym typeface="Consolas"/>
              </a:rPr>
              <a:t>(Book("Android </a:t>
            </a:r>
            <a:r>
              <a:rPr lang="en-US" sz="2000" dirty="0" err="1">
                <a:solidFill>
                  <a:schemeClr val="dk1"/>
                </a:solidFill>
                <a:latin typeface="Consolas"/>
                <a:ea typeface="Consolas"/>
                <a:cs typeface="Consolas"/>
                <a:sym typeface="Consolas"/>
              </a:rPr>
              <a:t>Essentials","Kathy</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books.add</a:t>
            </a:r>
            <a:r>
              <a:rPr lang="en-US" sz="2000" dirty="0">
                <a:solidFill>
                  <a:schemeClr val="dk1"/>
                </a:solidFill>
                <a:latin typeface="Consolas"/>
                <a:ea typeface="Consolas"/>
                <a:cs typeface="Consolas"/>
                <a:sym typeface="Consolas"/>
              </a:rPr>
              <a:t>(Book("Android </a:t>
            </a:r>
            <a:r>
              <a:rPr lang="en-US" sz="2000" dirty="0" err="1">
                <a:solidFill>
                  <a:schemeClr val="dk1"/>
                </a:solidFill>
                <a:latin typeface="Consolas"/>
                <a:ea typeface="Consolas"/>
                <a:cs typeface="Consolas"/>
                <a:sym typeface="Consolas"/>
              </a:rPr>
              <a:t>Development","Bruce</a:t>
            </a:r>
            <a:r>
              <a:rPr lang="en-US" sz="2000" dirty="0">
                <a:solidFill>
                  <a:schemeClr val="dk1"/>
                </a:solidFill>
                <a:latin typeface="Consolas"/>
                <a:ea typeface="Consolas"/>
                <a:cs typeface="Consolas"/>
                <a:sym typeface="Consolas"/>
              </a:rPr>
              <a:t>"))</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 Set the Layout Manager</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recyclerView1.layoutManager =</a:t>
            </a:r>
            <a:r>
              <a:rPr lang="en-US" sz="2000" dirty="0" err="1">
                <a:solidFill>
                  <a:schemeClr val="dk1"/>
                </a:solidFill>
                <a:latin typeface="Consolas"/>
                <a:ea typeface="Consolas"/>
                <a:cs typeface="Consolas"/>
                <a:sym typeface="Consolas"/>
              </a:rPr>
              <a:t>LinearLayoutManager</a:t>
            </a:r>
            <a:r>
              <a:rPr lang="en-US" sz="2000" dirty="0">
                <a:solidFill>
                  <a:schemeClr val="dk1"/>
                </a:solidFill>
                <a:latin typeface="Consolas"/>
                <a:ea typeface="Consolas"/>
                <a:cs typeface="Consolas"/>
                <a:sym typeface="Consolas"/>
              </a:rPr>
              <a:t>(this)</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 Create an object for the </a:t>
            </a:r>
            <a:r>
              <a:rPr lang="en-US" sz="2000" dirty="0" err="1">
                <a:solidFill>
                  <a:schemeClr val="dk1"/>
                </a:solidFill>
                <a:latin typeface="Consolas"/>
                <a:ea typeface="Consolas"/>
                <a:cs typeface="Consolas"/>
                <a:sym typeface="Consolas"/>
              </a:rPr>
              <a:t>MyAdapter</a:t>
            </a:r>
            <a:endParaRPr lang="en-US" sz="2000" dirty="0">
              <a:solidFill>
                <a:schemeClr val="dk1"/>
              </a:solidFill>
              <a:latin typeface="Consolas"/>
              <a:ea typeface="Consolas"/>
              <a:cs typeface="Consolas"/>
              <a:sym typeface="Consolas"/>
            </a:endParaRP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r>
              <a:rPr lang="en-US" sz="2000" dirty="0" err="1">
                <a:solidFill>
                  <a:schemeClr val="dk1"/>
                </a:solidFill>
                <a:latin typeface="Consolas"/>
                <a:ea typeface="Consolas"/>
                <a:cs typeface="Consolas"/>
                <a:sym typeface="Consolas"/>
              </a:rPr>
              <a:t>val</a:t>
            </a:r>
            <a:r>
              <a:rPr lang="en-US" sz="2000" dirty="0">
                <a:solidFill>
                  <a:schemeClr val="dk1"/>
                </a:solidFill>
                <a:latin typeface="Consolas"/>
                <a:ea typeface="Consolas"/>
                <a:cs typeface="Consolas"/>
                <a:sym typeface="Consolas"/>
              </a:rPr>
              <a:t> adapter = </a:t>
            </a:r>
            <a:r>
              <a:rPr lang="en-US" sz="2000" dirty="0" err="1">
                <a:solidFill>
                  <a:schemeClr val="dk1"/>
                </a:solidFill>
                <a:latin typeface="Consolas"/>
                <a:ea typeface="Consolas"/>
                <a:cs typeface="Consolas"/>
                <a:sym typeface="Consolas"/>
              </a:rPr>
              <a:t>MyAdapter</a:t>
            </a:r>
            <a:r>
              <a:rPr lang="en-US" sz="2000" dirty="0">
                <a:solidFill>
                  <a:schemeClr val="dk1"/>
                </a:solidFill>
                <a:latin typeface="Consolas"/>
                <a:ea typeface="Consolas"/>
                <a:cs typeface="Consolas"/>
                <a:sym typeface="Consolas"/>
              </a:rPr>
              <a:t>(books)</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 Set adapter to your RecyclerView</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recyclerView1.adapter = adapter</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    }</a:t>
            </a:r>
          </a:p>
          <a:p>
            <a:pPr marL="0" indent="0">
              <a:lnSpc>
                <a:spcPct val="115000"/>
              </a:lnSpc>
              <a:spcBef>
                <a:spcPts val="0"/>
              </a:spcBef>
              <a:buClr>
                <a:schemeClr val="dk1"/>
              </a:buClr>
              <a:buSzPts val="1100"/>
              <a:buNone/>
            </a:pPr>
            <a:r>
              <a:rPr lang="en-US" sz="2000" dirty="0">
                <a:solidFill>
                  <a:schemeClr val="dk1"/>
                </a:solidFill>
                <a:latin typeface="Consolas"/>
                <a:ea typeface="Consolas"/>
                <a:cs typeface="Consolas"/>
                <a:sym typeface="Consolas"/>
              </a:rPr>
              <a:t>}</a:t>
            </a:r>
          </a:p>
          <a:p>
            <a:pPr marL="76200" indent="0">
              <a:spcBef>
                <a:spcPts val="500"/>
              </a:spcBef>
              <a:buClr>
                <a:schemeClr val="dk1"/>
              </a:buClr>
              <a:buSzPts val="2400"/>
              <a:buNone/>
            </a:pPr>
            <a:endParaRPr lang="en-US" dirty="0"/>
          </a:p>
        </p:txBody>
      </p:sp>
    </p:spTree>
    <p:extLst>
      <p:ext uri="{BB962C8B-B14F-4D97-AF65-F5344CB8AC3E}">
        <p14:creationId xmlns:p14="http://schemas.microsoft.com/office/powerpoint/2010/main" val="215271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 dirty="0">
                <a:solidFill>
                  <a:srgbClr val="FFFFFF"/>
                </a:solidFill>
                <a:latin typeface="Arial"/>
                <a:ea typeface="Arial"/>
                <a:cs typeface="Arial"/>
                <a:sym typeface="Arial"/>
              </a:rPr>
              <a:t>CardView</a:t>
            </a:r>
            <a:endParaRPr lang="en-US" dirty="0"/>
          </a:p>
        </p:txBody>
      </p:sp>
      <p:sp>
        <p:nvSpPr>
          <p:cNvPr id="3" name="Content Placeholder 2"/>
          <p:cNvSpPr>
            <a:spLocks noGrp="1"/>
          </p:cNvSpPr>
          <p:nvPr>
            <p:ph idx="1"/>
          </p:nvPr>
        </p:nvSpPr>
        <p:spPr>
          <a:xfrm>
            <a:off x="152400" y="1447800"/>
            <a:ext cx="7543800" cy="5105400"/>
          </a:xfrm>
        </p:spPr>
        <p:txBody>
          <a:bodyPr>
            <a:normAutofit lnSpcReduction="10000"/>
          </a:bodyPr>
          <a:lstStyle/>
          <a:p>
            <a:pPr>
              <a:lnSpc>
                <a:spcPct val="115000"/>
              </a:lnSpc>
              <a:spcBef>
                <a:spcPts val="500"/>
              </a:spcBef>
            </a:pPr>
            <a:r>
              <a:rPr lang="en-US" sz="2800" dirty="0">
                <a:solidFill>
                  <a:schemeClr val="dk1"/>
                </a:solidFill>
                <a:latin typeface="Times New Roman" panose="02020603050405020304" pitchFamily="18" charset="0"/>
                <a:ea typeface="Consolas"/>
                <a:cs typeface="Times New Roman" panose="02020603050405020304" pitchFamily="18" charset="0"/>
                <a:sym typeface="Consolas"/>
              </a:rPr>
              <a:t>Android 7.0 introduces a new widget called </a:t>
            </a:r>
            <a:r>
              <a:rPr lang="en-US" sz="2800" dirty="0" err="1">
                <a:solidFill>
                  <a:schemeClr val="dk1"/>
                </a:solidFill>
                <a:latin typeface="Times New Roman" panose="02020603050405020304" pitchFamily="18" charset="0"/>
                <a:ea typeface="Consolas"/>
                <a:cs typeface="Times New Roman" panose="02020603050405020304" pitchFamily="18" charset="0"/>
                <a:sym typeface="Consolas"/>
              </a:rPr>
              <a:t>CardView</a:t>
            </a:r>
            <a:r>
              <a:rPr lang="en-US" sz="2800" dirty="0">
                <a:solidFill>
                  <a:schemeClr val="dk1"/>
                </a:solidFill>
                <a:latin typeface="Times New Roman" panose="02020603050405020304" pitchFamily="18" charset="0"/>
                <a:ea typeface="Consolas"/>
                <a:cs typeface="Times New Roman" panose="02020603050405020304" pitchFamily="18" charset="0"/>
                <a:sym typeface="Consolas"/>
              </a:rPr>
              <a:t>.</a:t>
            </a:r>
          </a:p>
          <a:p>
            <a:pPr>
              <a:lnSpc>
                <a:spcPct val="115000"/>
              </a:lnSpc>
              <a:spcBef>
                <a:spcPts val="500"/>
              </a:spcBef>
            </a:pPr>
            <a:r>
              <a:rPr lang="en-US" sz="2800" dirty="0" err="1">
                <a:solidFill>
                  <a:schemeClr val="dk1"/>
                </a:solidFill>
                <a:latin typeface="Times New Roman" panose="02020603050405020304" pitchFamily="18" charset="0"/>
                <a:ea typeface="Consolas"/>
                <a:cs typeface="Times New Roman" panose="02020603050405020304" pitchFamily="18" charset="0"/>
                <a:sym typeface="Consolas"/>
              </a:rPr>
              <a:t>CardView</a:t>
            </a:r>
            <a:r>
              <a:rPr lang="en-US" sz="2800" dirty="0">
                <a:solidFill>
                  <a:schemeClr val="dk1"/>
                </a:solidFill>
                <a:latin typeface="Times New Roman" panose="02020603050405020304" pitchFamily="18" charset="0"/>
                <a:ea typeface="Consolas"/>
                <a:cs typeface="Times New Roman" panose="02020603050405020304" pitchFamily="18" charset="0"/>
                <a:sym typeface="Consolas"/>
              </a:rPr>
              <a:t> wraps a layout and will often be the container used in a layout for each item within a </a:t>
            </a:r>
            <a:r>
              <a:rPr lang="en-US" sz="2800" dirty="0" err="1">
                <a:solidFill>
                  <a:schemeClr val="dk1"/>
                </a:solidFill>
                <a:latin typeface="Times New Roman" panose="02020603050405020304" pitchFamily="18" charset="0"/>
                <a:ea typeface="Consolas"/>
                <a:cs typeface="Times New Roman" panose="02020603050405020304" pitchFamily="18" charset="0"/>
                <a:sym typeface="Consolas"/>
              </a:rPr>
              <a:t>ListView</a:t>
            </a:r>
            <a:r>
              <a:rPr lang="en-US" sz="2800" dirty="0">
                <a:solidFill>
                  <a:schemeClr val="dk1"/>
                </a:solidFill>
                <a:latin typeface="Times New Roman" panose="02020603050405020304" pitchFamily="18" charset="0"/>
                <a:ea typeface="Consolas"/>
                <a:cs typeface="Times New Roman" panose="02020603050405020304" pitchFamily="18" charset="0"/>
                <a:sym typeface="Consolas"/>
              </a:rPr>
              <a:t> or RecyclerView. </a:t>
            </a:r>
          </a:p>
          <a:p>
            <a:pPr>
              <a:lnSpc>
                <a:spcPct val="115000"/>
              </a:lnSpc>
              <a:spcBef>
                <a:spcPts val="500"/>
              </a:spcBef>
            </a:pPr>
            <a:r>
              <a:rPr lang="en-US" sz="2800" dirty="0">
                <a:solidFill>
                  <a:schemeClr val="dk1"/>
                </a:solidFill>
                <a:latin typeface="Times New Roman" panose="02020603050405020304" pitchFamily="18" charset="0"/>
                <a:ea typeface="Consolas"/>
                <a:cs typeface="Times New Roman" panose="02020603050405020304" pitchFamily="18" charset="0"/>
                <a:sym typeface="Consolas"/>
              </a:rPr>
              <a:t>Appeared with shadow effects and rounded corners. </a:t>
            </a:r>
          </a:p>
          <a:p>
            <a:pPr>
              <a:lnSpc>
                <a:spcPct val="115000"/>
              </a:lnSpc>
              <a:spcBef>
                <a:spcPts val="500"/>
              </a:spcBef>
            </a:pPr>
            <a:r>
              <a:rPr lang="en-US" sz="2800" dirty="0" err="1">
                <a:solidFill>
                  <a:schemeClr val="dk1"/>
                </a:solidFill>
                <a:latin typeface="Times New Roman" panose="02020603050405020304" pitchFamily="18" charset="0"/>
                <a:ea typeface="Consolas"/>
                <a:cs typeface="Times New Roman" panose="02020603050405020304" pitchFamily="18" charset="0"/>
                <a:sym typeface="Consolas"/>
              </a:rPr>
              <a:t>CardView</a:t>
            </a:r>
            <a:r>
              <a:rPr lang="en-US" sz="2800" dirty="0">
                <a:solidFill>
                  <a:schemeClr val="dk1"/>
                </a:solidFill>
                <a:latin typeface="Times New Roman" panose="02020603050405020304" pitchFamily="18" charset="0"/>
                <a:ea typeface="Consolas"/>
                <a:cs typeface="Times New Roman" panose="02020603050405020304" pitchFamily="18" charset="0"/>
                <a:sym typeface="Consolas"/>
              </a:rPr>
              <a:t> API is an easy way for you to show information inside cards that have a consistent look across the platform.</a:t>
            </a:r>
          </a:p>
          <a:p>
            <a:pPr marL="0" indent="0">
              <a:lnSpc>
                <a:spcPct val="115000"/>
              </a:lnSpc>
              <a:spcBef>
                <a:spcPts val="0"/>
              </a:spcBef>
              <a:buClr>
                <a:schemeClr val="dk1"/>
              </a:buClr>
              <a:buSzPts val="1100"/>
              <a:buNone/>
            </a:pPr>
            <a:endParaRPr lang="en-US" sz="2400" dirty="0">
              <a:solidFill>
                <a:schemeClr val="dk1"/>
              </a:solidFill>
              <a:latin typeface="Consolas"/>
              <a:ea typeface="Consolas"/>
              <a:cs typeface="Consolas"/>
              <a:sym typeface="Consolas"/>
            </a:endParaRPr>
          </a:p>
          <a:p>
            <a:pPr marL="76200" indent="0">
              <a:spcBef>
                <a:spcPts val="500"/>
              </a:spcBef>
              <a:buClr>
                <a:schemeClr val="dk1"/>
              </a:buClr>
              <a:buSzPts val="240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780" y="1447801"/>
            <a:ext cx="3907220"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35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Example - 2</a:t>
            </a:r>
          </a:p>
        </p:txBody>
      </p:sp>
      <p:sp>
        <p:nvSpPr>
          <p:cNvPr id="3" name="Content Placeholder 2"/>
          <p:cNvSpPr>
            <a:spLocks noGrp="1"/>
          </p:cNvSpPr>
          <p:nvPr>
            <p:ph idx="1"/>
          </p:nvPr>
        </p:nvSpPr>
        <p:spPr>
          <a:xfrm>
            <a:off x="228600" y="1219200"/>
            <a:ext cx="8229600" cy="5486400"/>
          </a:xfrm>
        </p:spPr>
        <p:txBody>
          <a:bodyPr>
            <a:normAutofit fontScale="92500" lnSpcReduction="10000"/>
          </a:bodyPr>
          <a:lstStyle/>
          <a:p>
            <a:r>
              <a:rPr lang="en-US" sz="2400" dirty="0"/>
              <a:t>This example uses </a:t>
            </a:r>
          </a:p>
          <a:p>
            <a:pPr lvl="1"/>
            <a:r>
              <a:rPr lang="en-US" sz="2000" dirty="0" err="1"/>
              <a:t>Recyclerview</a:t>
            </a:r>
            <a:r>
              <a:rPr lang="en-US" sz="2000" dirty="0"/>
              <a:t> displays the Fruit list </a:t>
            </a:r>
          </a:p>
          <a:p>
            <a:pPr lvl="1"/>
            <a:r>
              <a:rPr lang="en-US" sz="2000" dirty="0"/>
              <a:t>Each item displayed using </a:t>
            </a:r>
            <a:r>
              <a:rPr lang="en-US" sz="2000" dirty="0" err="1"/>
              <a:t>CardView</a:t>
            </a:r>
            <a:r>
              <a:rPr lang="en-US" sz="2000" dirty="0"/>
              <a:t>. Each row displayed with Fruit image, name of the fruit and small description about the fruit.</a:t>
            </a:r>
          </a:p>
          <a:p>
            <a:pPr lvl="1"/>
            <a:r>
              <a:rPr lang="en-US" sz="2000" dirty="0"/>
              <a:t>To display the image in circle shape needs third party library xml code as mentioned below.</a:t>
            </a:r>
          </a:p>
          <a:p>
            <a:pPr marL="57150" indent="0">
              <a:buNone/>
            </a:pPr>
            <a:r>
              <a:rPr lang="en-US" sz="2200" dirty="0"/>
              <a:t>&lt;</a:t>
            </a:r>
            <a:r>
              <a:rPr lang="en-US" sz="2200" dirty="0" err="1"/>
              <a:t>com.mikhaellopez.circularimageview.CircularImageView</a:t>
            </a:r>
            <a:endParaRPr lang="en-US" sz="2200" dirty="0"/>
          </a:p>
          <a:p>
            <a:pPr marL="457200" lvl="1" indent="0">
              <a:buNone/>
            </a:pPr>
            <a:r>
              <a:rPr lang="en-US" sz="2000" dirty="0"/>
              <a:t>            </a:t>
            </a:r>
            <a:r>
              <a:rPr lang="en-US" sz="2000" dirty="0" err="1"/>
              <a:t>android:id</a:t>
            </a:r>
            <a:r>
              <a:rPr lang="en-US" sz="2000" dirty="0"/>
              <a:t>="@+id/</a:t>
            </a:r>
            <a:r>
              <a:rPr lang="en-US" sz="2000" dirty="0" err="1"/>
              <a:t>imageView</a:t>
            </a:r>
            <a:r>
              <a:rPr lang="en-US" sz="2000" dirty="0"/>
              <a:t>"</a:t>
            </a:r>
          </a:p>
          <a:p>
            <a:pPr marL="457200" lvl="1" indent="0">
              <a:buNone/>
            </a:pPr>
            <a:r>
              <a:rPr lang="en-US" sz="2000" dirty="0"/>
              <a:t>            </a:t>
            </a:r>
            <a:r>
              <a:rPr lang="en-US" sz="2000" dirty="0" err="1"/>
              <a:t>android:layout_width</a:t>
            </a:r>
            <a:r>
              <a:rPr lang="en-US" sz="2000" dirty="0"/>
              <a:t>="90dp"</a:t>
            </a:r>
          </a:p>
          <a:p>
            <a:pPr marL="457200" lvl="1" indent="0">
              <a:buNone/>
            </a:pPr>
            <a:r>
              <a:rPr lang="en-US" sz="2000" dirty="0"/>
              <a:t>            </a:t>
            </a:r>
            <a:r>
              <a:rPr lang="en-US" sz="2000" dirty="0" err="1"/>
              <a:t>android:layout_height</a:t>
            </a:r>
            <a:r>
              <a:rPr lang="en-US" sz="2000" dirty="0"/>
              <a:t>="90dp"</a:t>
            </a:r>
          </a:p>
          <a:p>
            <a:pPr marL="457200" lvl="1" indent="0">
              <a:buNone/>
            </a:pPr>
            <a:r>
              <a:rPr lang="en-US" sz="2000" dirty="0"/>
              <a:t>            </a:t>
            </a:r>
            <a:r>
              <a:rPr lang="en-US" sz="2000" dirty="0" err="1"/>
              <a:t>android:src</a:t>
            </a:r>
            <a:r>
              <a:rPr lang="en-US" sz="2000" dirty="0"/>
              <a:t>="@mipmap/</a:t>
            </a:r>
            <a:r>
              <a:rPr lang="en-US" sz="2000" dirty="0" err="1"/>
              <a:t>ic_launcher</a:t>
            </a:r>
            <a:r>
              <a:rPr lang="en-US" sz="2000" dirty="0"/>
              <a:t>" /&gt;</a:t>
            </a:r>
          </a:p>
          <a:p>
            <a:r>
              <a:rPr lang="en-US" sz="2400" dirty="0"/>
              <a:t>Include the below line in </a:t>
            </a:r>
            <a:r>
              <a:rPr lang="en-US" sz="2400" dirty="0" err="1"/>
              <a:t>build.gradle</a:t>
            </a:r>
            <a:r>
              <a:rPr lang="en-US" sz="2400" dirty="0"/>
              <a:t> dependencies</a:t>
            </a:r>
          </a:p>
          <a:p>
            <a:pPr marL="0" indent="0">
              <a:buNone/>
            </a:pPr>
            <a:r>
              <a:rPr lang="fr-FR" sz="2200" b="1" dirty="0"/>
              <a:t> </a:t>
            </a:r>
            <a:r>
              <a:rPr lang="fr-FR" sz="2200" b="1" dirty="0" err="1"/>
              <a:t>implementation</a:t>
            </a:r>
            <a:r>
              <a:rPr lang="fr-FR" sz="2200" b="1" dirty="0"/>
              <a:t> 'de.hdodenhof:circleimageview:3.0.1’</a:t>
            </a:r>
            <a:endParaRPr lang="en-US" sz="2200" b="1" dirty="0"/>
          </a:p>
          <a:p>
            <a:pPr marL="0" indent="0">
              <a:buNone/>
            </a:pPr>
            <a:endParaRPr lang="en-US" sz="2200" b="1" dirty="0"/>
          </a:p>
          <a:p>
            <a:pPr marL="0" indent="0">
              <a:buNone/>
            </a:pPr>
            <a:r>
              <a:rPr lang="en-US" sz="2200" b="1" dirty="0">
                <a:solidFill>
                  <a:srgbClr val="C00000"/>
                </a:solidFill>
              </a:rPr>
              <a:t>Refer without third party library to show the image in different shapes Demo: </a:t>
            </a:r>
            <a:r>
              <a:rPr lang="en-US" sz="2200" b="1" dirty="0" err="1">
                <a:solidFill>
                  <a:srgbClr val="C00000"/>
                </a:solidFill>
              </a:rPr>
              <a:t>CircularViewCustom</a:t>
            </a:r>
            <a:endParaRPr lang="en-US" sz="2200" b="1" dirty="0">
              <a:solidFill>
                <a:srgbClr val="C00000"/>
              </a:solidFill>
            </a:endParaRPr>
          </a:p>
          <a:p>
            <a:pPr marL="0" indent="0">
              <a:buNone/>
            </a:pPr>
            <a:endParaRPr lang="en-US" sz="2000" dirty="0"/>
          </a:p>
          <a:p>
            <a:pPr lvl="1"/>
            <a:endParaRPr lang="en-US" sz="2000" dirty="0"/>
          </a:p>
        </p:txBody>
      </p:sp>
      <p:pic>
        <p:nvPicPr>
          <p:cNvPr id="5" name="Picture 4">
            <a:extLst>
              <a:ext uri="{FF2B5EF4-FFF2-40B4-BE49-F238E27FC236}">
                <a16:creationId xmlns:a16="http://schemas.microsoft.com/office/drawing/2014/main" id="{15EFBEAD-2AE1-439B-B8ED-4C08B6EE25F1}"/>
              </a:ext>
            </a:extLst>
          </p:cNvPr>
          <p:cNvPicPr>
            <a:picLocks noChangeAspect="1"/>
          </p:cNvPicPr>
          <p:nvPr/>
        </p:nvPicPr>
        <p:blipFill>
          <a:blip r:embed="rId2"/>
          <a:stretch>
            <a:fillRect/>
          </a:stretch>
        </p:blipFill>
        <p:spPr>
          <a:xfrm>
            <a:off x="8915400" y="1219200"/>
            <a:ext cx="3200400" cy="5334000"/>
          </a:xfrm>
          <a:prstGeom prst="rect">
            <a:avLst/>
          </a:prstGeom>
        </p:spPr>
      </p:pic>
    </p:spTree>
    <p:extLst>
      <p:ext uri="{BB962C8B-B14F-4D97-AF65-F5344CB8AC3E}">
        <p14:creationId xmlns:p14="http://schemas.microsoft.com/office/powerpoint/2010/main" val="296354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Example - 2</a:t>
            </a:r>
          </a:p>
        </p:txBody>
      </p:sp>
      <p:sp>
        <p:nvSpPr>
          <p:cNvPr id="3" name="Content Placeholder 2"/>
          <p:cNvSpPr>
            <a:spLocks noGrp="1"/>
          </p:cNvSpPr>
          <p:nvPr>
            <p:ph idx="1"/>
          </p:nvPr>
        </p:nvSpPr>
        <p:spPr>
          <a:xfrm>
            <a:off x="228600" y="1219200"/>
            <a:ext cx="11887200" cy="1295400"/>
          </a:xfrm>
        </p:spPr>
        <p:txBody>
          <a:bodyPr>
            <a:normAutofit fontScale="92500" lnSpcReduction="10000"/>
          </a:bodyPr>
          <a:lstStyle/>
          <a:p>
            <a:r>
              <a:rPr lang="en-US" sz="2900" dirty="0"/>
              <a:t>Once clicking each item, opens another activity gives detail description about the fruit. Here is the screen after clicking Grapes.</a:t>
            </a:r>
          </a:p>
          <a:p>
            <a:r>
              <a:rPr lang="en-US" sz="2900" dirty="0"/>
              <a:t>Refer : Lesson6\</a:t>
            </a:r>
            <a:r>
              <a:rPr lang="en-US" sz="2900" dirty="0" err="1"/>
              <a:t>FruitCardView</a:t>
            </a:r>
            <a:endParaRPr lang="en-US" sz="2900" dirty="0"/>
          </a:p>
          <a:p>
            <a:pPr lvl="1"/>
            <a:endParaRPr lang="en-US" sz="2000" dirty="0"/>
          </a:p>
        </p:txBody>
      </p:sp>
      <p:pic>
        <p:nvPicPr>
          <p:cNvPr id="5" name="Picture 4">
            <a:extLst>
              <a:ext uri="{FF2B5EF4-FFF2-40B4-BE49-F238E27FC236}">
                <a16:creationId xmlns:a16="http://schemas.microsoft.com/office/drawing/2014/main" id="{F64C7495-01C2-428F-9057-84F1B6AD0A64}"/>
              </a:ext>
            </a:extLst>
          </p:cNvPr>
          <p:cNvPicPr>
            <a:picLocks noChangeAspect="1"/>
          </p:cNvPicPr>
          <p:nvPr/>
        </p:nvPicPr>
        <p:blipFill>
          <a:blip r:embed="rId2"/>
          <a:stretch>
            <a:fillRect/>
          </a:stretch>
        </p:blipFill>
        <p:spPr>
          <a:xfrm>
            <a:off x="2453789" y="2514599"/>
            <a:ext cx="2766474" cy="4267202"/>
          </a:xfrm>
          <a:prstGeom prst="rect">
            <a:avLst/>
          </a:prstGeom>
        </p:spPr>
      </p:pic>
      <p:pic>
        <p:nvPicPr>
          <p:cNvPr id="6" name="Picture 5">
            <a:extLst>
              <a:ext uri="{FF2B5EF4-FFF2-40B4-BE49-F238E27FC236}">
                <a16:creationId xmlns:a16="http://schemas.microsoft.com/office/drawing/2014/main" id="{B5D1DC0D-0712-468E-A97B-FB703191F46C}"/>
              </a:ext>
            </a:extLst>
          </p:cNvPr>
          <p:cNvPicPr>
            <a:picLocks noChangeAspect="1"/>
          </p:cNvPicPr>
          <p:nvPr/>
        </p:nvPicPr>
        <p:blipFill>
          <a:blip r:embed="rId3"/>
          <a:stretch>
            <a:fillRect/>
          </a:stretch>
        </p:blipFill>
        <p:spPr>
          <a:xfrm>
            <a:off x="6794986" y="2514599"/>
            <a:ext cx="2943225" cy="4267201"/>
          </a:xfrm>
          <a:prstGeom prst="rect">
            <a:avLst/>
          </a:prstGeom>
        </p:spPr>
      </p:pic>
      <p:cxnSp>
        <p:nvCxnSpPr>
          <p:cNvPr id="8" name="Straight Arrow Connector 7">
            <a:extLst>
              <a:ext uri="{FF2B5EF4-FFF2-40B4-BE49-F238E27FC236}">
                <a16:creationId xmlns:a16="http://schemas.microsoft.com/office/drawing/2014/main" id="{BE29149F-847B-4108-8580-06EF4B5DA481}"/>
              </a:ext>
            </a:extLst>
          </p:cNvPr>
          <p:cNvCxnSpPr>
            <a:cxnSpLocks/>
            <a:endCxn id="6" idx="1"/>
          </p:cNvCxnSpPr>
          <p:nvPr/>
        </p:nvCxnSpPr>
        <p:spPr>
          <a:xfrm flipV="1">
            <a:off x="5050971" y="4648200"/>
            <a:ext cx="1744015" cy="165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71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C21BFB72-9B2C-4632-873D-F6C9509CB284}"/>
              </a:ext>
            </a:extLst>
          </p:cNvPr>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790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t>
            </a:r>
            <a:r>
              <a:rPr lang="en-US" dirty="0" err="1"/>
              <a:t>CardView</a:t>
            </a:r>
            <a:r>
              <a:rPr lang="en-US" dirty="0"/>
              <a:t> Layout</a:t>
            </a:r>
          </a:p>
        </p:txBody>
      </p:sp>
      <p:sp>
        <p:nvSpPr>
          <p:cNvPr id="3" name="Content Placeholder 2"/>
          <p:cNvSpPr>
            <a:spLocks noGrp="1"/>
          </p:cNvSpPr>
          <p:nvPr>
            <p:ph idx="1"/>
          </p:nvPr>
        </p:nvSpPr>
        <p:spPr>
          <a:xfrm>
            <a:off x="152400" y="1295400"/>
            <a:ext cx="11811000" cy="5410200"/>
          </a:xfrm>
        </p:spPr>
        <p:txBody>
          <a:bodyPr>
            <a:normAutofit/>
          </a:bodyPr>
          <a:lstStyle/>
          <a:p>
            <a:pPr marL="0" indent="0">
              <a:buNone/>
            </a:pPr>
            <a:r>
              <a:rPr lang="en-US" sz="2600"/>
              <a:t>XML </a:t>
            </a:r>
            <a:r>
              <a:rPr lang="en-US" sz="2600" dirty="0"/>
              <a:t>Code for the </a:t>
            </a:r>
            <a:r>
              <a:rPr lang="en-US" sz="2600" dirty="0" err="1"/>
              <a:t>CardView</a:t>
            </a:r>
            <a:endParaRPr lang="en-US" sz="2600" dirty="0"/>
          </a:p>
          <a:p>
            <a:pPr marL="0" indent="0">
              <a:buNone/>
            </a:pPr>
            <a:r>
              <a:rPr lang="en-US" sz="2600" dirty="0"/>
              <a:t>&lt;</a:t>
            </a:r>
            <a:r>
              <a:rPr lang="en-US" sz="2600" dirty="0" err="1"/>
              <a:t>androidx.cardview.widget.CardView</a:t>
            </a:r>
            <a:endParaRPr lang="en-US" sz="2600" dirty="0"/>
          </a:p>
          <a:p>
            <a:pPr marL="0" indent="0">
              <a:buNone/>
            </a:pPr>
            <a:r>
              <a:rPr lang="en-US" sz="2600" dirty="0"/>
              <a:t>    </a:t>
            </a:r>
            <a:r>
              <a:rPr lang="en-US" sz="2600" dirty="0" err="1"/>
              <a:t>xmlns:android</a:t>
            </a:r>
            <a:r>
              <a:rPr lang="en-US" sz="2600" dirty="0"/>
              <a:t>="http://schemas.android.com/</a:t>
            </a:r>
            <a:r>
              <a:rPr lang="en-US" sz="2600" dirty="0" err="1"/>
              <a:t>apk</a:t>
            </a:r>
            <a:r>
              <a:rPr lang="en-US" sz="2600" dirty="0"/>
              <a:t>/res/android"</a:t>
            </a:r>
          </a:p>
          <a:p>
            <a:pPr marL="0" indent="0">
              <a:buNone/>
            </a:pPr>
            <a:r>
              <a:rPr lang="en-US" sz="2600" dirty="0"/>
              <a:t>    </a:t>
            </a:r>
            <a:r>
              <a:rPr lang="en-US" sz="2600" dirty="0" err="1"/>
              <a:t>xmlns:app</a:t>
            </a:r>
            <a:r>
              <a:rPr lang="en-US" sz="2600" dirty="0"/>
              <a:t>="http://schemas.android.com/</a:t>
            </a:r>
            <a:r>
              <a:rPr lang="en-US" sz="2600" dirty="0" err="1"/>
              <a:t>apk</a:t>
            </a:r>
            <a:r>
              <a:rPr lang="en-US" sz="2600" dirty="0"/>
              <a:t>/res-auto"</a:t>
            </a:r>
          </a:p>
          <a:p>
            <a:pPr marL="0" indent="0">
              <a:buNone/>
            </a:pPr>
            <a:r>
              <a:rPr lang="en-US" sz="2600" dirty="0"/>
              <a:t>    </a:t>
            </a:r>
            <a:r>
              <a:rPr lang="en-US" sz="2600" dirty="0" err="1"/>
              <a:t>android:layout_width</a:t>
            </a:r>
            <a:r>
              <a:rPr lang="en-US" sz="2600" dirty="0"/>
              <a:t>="</a:t>
            </a:r>
            <a:r>
              <a:rPr lang="en-US" sz="2600" dirty="0" err="1"/>
              <a:t>match_parent</a:t>
            </a:r>
            <a:r>
              <a:rPr lang="en-US" sz="2600" dirty="0"/>
              <a:t>"</a:t>
            </a:r>
          </a:p>
          <a:p>
            <a:pPr marL="0" indent="0">
              <a:buNone/>
            </a:pPr>
            <a:r>
              <a:rPr lang="en-US" sz="2600" dirty="0"/>
              <a:t>    </a:t>
            </a:r>
            <a:r>
              <a:rPr lang="en-US" sz="2600" dirty="0" err="1"/>
              <a:t>android:layout_height</a:t>
            </a:r>
            <a:r>
              <a:rPr lang="en-US" sz="2600" dirty="0"/>
              <a:t>="</a:t>
            </a:r>
            <a:r>
              <a:rPr lang="en-US" sz="2600" dirty="0" err="1"/>
              <a:t>wrap_content</a:t>
            </a:r>
            <a:r>
              <a:rPr lang="en-US" sz="2600" dirty="0"/>
              <a:t>"</a:t>
            </a:r>
          </a:p>
          <a:p>
            <a:pPr marL="0" indent="0">
              <a:buNone/>
            </a:pPr>
            <a:r>
              <a:rPr lang="en-US" sz="2600" dirty="0"/>
              <a:t>    </a:t>
            </a:r>
            <a:r>
              <a:rPr lang="en-US" sz="2600" dirty="0" err="1"/>
              <a:t>android:padding</a:t>
            </a:r>
            <a:r>
              <a:rPr lang="en-US" sz="2600" dirty="0"/>
              <a:t>="20dp"</a:t>
            </a:r>
          </a:p>
          <a:p>
            <a:pPr marL="0" indent="0">
              <a:buNone/>
            </a:pPr>
            <a:r>
              <a:rPr lang="en-US" sz="2600" dirty="0"/>
              <a:t>    </a:t>
            </a:r>
            <a:r>
              <a:rPr lang="en-US" sz="2600" dirty="0" err="1"/>
              <a:t>android:id</a:t>
            </a:r>
            <a:r>
              <a:rPr lang="en-US" sz="2600" dirty="0"/>
              <a:t>="@+id/</a:t>
            </a:r>
            <a:r>
              <a:rPr lang="en-US" sz="2600" dirty="0" err="1"/>
              <a:t>card_view</a:t>
            </a:r>
            <a:r>
              <a:rPr lang="en-US" sz="2600" dirty="0"/>
              <a:t>"</a:t>
            </a:r>
          </a:p>
          <a:p>
            <a:pPr marL="0" indent="0">
              <a:buNone/>
            </a:pPr>
            <a:r>
              <a:rPr lang="en-US" sz="2600" dirty="0"/>
              <a:t>    </a:t>
            </a:r>
            <a:r>
              <a:rPr lang="en-US" sz="2600" dirty="0" err="1"/>
              <a:t>app:cardBackgroundColor</a:t>
            </a:r>
            <a:r>
              <a:rPr lang="en-US" sz="2600" dirty="0"/>
              <a:t>="#e4b9f1"</a:t>
            </a:r>
          </a:p>
          <a:p>
            <a:pPr marL="0" indent="0">
              <a:buNone/>
            </a:pPr>
            <a:r>
              <a:rPr lang="en-US" sz="2600" dirty="0"/>
              <a:t>    </a:t>
            </a:r>
            <a:r>
              <a:rPr lang="en-US" sz="2600" dirty="0" err="1"/>
              <a:t>app:cardCornerRadius</a:t>
            </a:r>
            <a:r>
              <a:rPr lang="en-US" sz="2600" dirty="0"/>
              <a:t>="12dp"</a:t>
            </a:r>
          </a:p>
          <a:p>
            <a:pPr marL="0" indent="0">
              <a:buNone/>
            </a:pPr>
            <a:r>
              <a:rPr lang="en-US" sz="2600" dirty="0"/>
              <a:t>    </a:t>
            </a:r>
            <a:r>
              <a:rPr lang="en-US" sz="2600" dirty="0" err="1"/>
              <a:t>android:layout_marginBottom</a:t>
            </a:r>
            <a:r>
              <a:rPr lang="en-US" sz="2600" dirty="0"/>
              <a:t>="4dp"&gt;</a:t>
            </a:r>
          </a:p>
        </p:txBody>
      </p:sp>
    </p:spTree>
    <p:extLst>
      <p:ext uri="{BB962C8B-B14F-4D97-AF65-F5344CB8AC3E}">
        <p14:creationId xmlns:p14="http://schemas.microsoft.com/office/powerpoint/2010/main" val="2115725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vs RecyclerView</a:t>
            </a:r>
          </a:p>
        </p:txBody>
      </p:sp>
      <p:sp>
        <p:nvSpPr>
          <p:cNvPr id="3" name="Content Placeholder 2"/>
          <p:cNvSpPr>
            <a:spLocks noGrp="1"/>
          </p:cNvSpPr>
          <p:nvPr>
            <p:ph idx="1"/>
          </p:nvPr>
        </p:nvSpPr>
        <p:spPr>
          <a:xfrm>
            <a:off x="76200" y="1143000"/>
            <a:ext cx="11811000" cy="5562600"/>
          </a:xfrm>
        </p:spPr>
        <p:txBody>
          <a:bodyPr>
            <a:normAutofit/>
          </a:bodyPr>
          <a:lstStyle/>
          <a:p>
            <a:pPr>
              <a:lnSpc>
                <a:spcPct val="110000"/>
              </a:lnSpc>
            </a:pPr>
            <a:r>
              <a:rPr lang="en-US" sz="2800" dirty="0" err="1"/>
              <a:t>ListView</a:t>
            </a:r>
            <a:r>
              <a:rPr lang="en-US" sz="2800" dirty="0"/>
              <a:t> </a:t>
            </a:r>
          </a:p>
          <a:p>
            <a:pPr lvl="1">
              <a:lnSpc>
                <a:spcPct val="110000"/>
              </a:lnSpc>
            </a:pPr>
            <a:r>
              <a:rPr lang="en-US" sz="2400" dirty="0" err="1"/>
              <a:t>ListView</a:t>
            </a:r>
            <a:r>
              <a:rPr lang="en-US" sz="2400" dirty="0"/>
              <a:t> provides only one type of view </a:t>
            </a:r>
            <a:r>
              <a:rPr lang="en-US" sz="2400" dirty="0" err="1"/>
              <a:t>i.e</a:t>
            </a:r>
            <a:r>
              <a:rPr lang="en-US" sz="2400" dirty="0"/>
              <a:t> Vertical </a:t>
            </a:r>
            <a:r>
              <a:rPr lang="en-US" sz="2400" dirty="0" err="1"/>
              <a:t>ListView</a:t>
            </a:r>
            <a:r>
              <a:rPr lang="en-US" sz="2400" dirty="0"/>
              <a:t>, and there is no way to implement the others such as Horizontal </a:t>
            </a:r>
            <a:r>
              <a:rPr lang="en-US" sz="2400" dirty="0" err="1"/>
              <a:t>ListView</a:t>
            </a:r>
            <a:r>
              <a:rPr lang="en-US" sz="2400" dirty="0"/>
              <a:t>, </a:t>
            </a:r>
            <a:r>
              <a:rPr lang="en-US" sz="2400" dirty="0" err="1"/>
              <a:t>GridView</a:t>
            </a:r>
            <a:r>
              <a:rPr lang="en-US" sz="2400" dirty="0"/>
              <a:t> etc.</a:t>
            </a:r>
          </a:p>
          <a:p>
            <a:pPr marL="457200" lvl="1" indent="0">
              <a:lnSpc>
                <a:spcPct val="110000"/>
              </a:lnSpc>
              <a:buNone/>
            </a:pPr>
            <a:endParaRPr lang="en-US" sz="2400" dirty="0"/>
          </a:p>
          <a:p>
            <a:pPr>
              <a:lnSpc>
                <a:spcPct val="110000"/>
              </a:lnSpc>
            </a:pPr>
            <a:r>
              <a:rPr lang="en-US" sz="2800" dirty="0"/>
              <a:t>RecyclerView :</a:t>
            </a:r>
          </a:p>
          <a:p>
            <a:pPr lvl="1">
              <a:lnSpc>
                <a:spcPct val="110000"/>
              </a:lnSpc>
            </a:pPr>
            <a:r>
              <a:rPr lang="en-US" sz="2400" dirty="0"/>
              <a:t>RecyclerView, with faster performance, is the advanced version of </a:t>
            </a:r>
            <a:r>
              <a:rPr lang="en-US" sz="2400" dirty="0" err="1"/>
              <a:t>ListView</a:t>
            </a:r>
            <a:r>
              <a:rPr lang="en-US" sz="2400" dirty="0"/>
              <a:t> which can be used to implement Vertical List, Horizontal List and </a:t>
            </a:r>
            <a:r>
              <a:rPr lang="en-US" sz="2400" dirty="0" err="1"/>
              <a:t>Gridview</a:t>
            </a:r>
            <a:r>
              <a:rPr lang="en-US" sz="2400" dirty="0"/>
              <a:t> with the help of Layout Managers.</a:t>
            </a:r>
          </a:p>
          <a:p>
            <a:pPr lvl="1">
              <a:lnSpc>
                <a:spcPct val="110000"/>
              </a:lnSpc>
            </a:pPr>
            <a:r>
              <a:rPr lang="en-US" dirty="0"/>
              <a:t> </a:t>
            </a:r>
            <a:r>
              <a:rPr lang="en-US" sz="2400" dirty="0"/>
              <a:t>RecyclerView is a container for </a:t>
            </a:r>
            <a:r>
              <a:rPr lang="en-US" sz="2400" b="1" dirty="0"/>
              <a:t>displaying large data sets</a:t>
            </a:r>
            <a:r>
              <a:rPr lang="en-US" sz="2400" dirty="0"/>
              <a:t> that can be scrolled very efficiently by maintaining a limited number of views.</a:t>
            </a:r>
            <a:r>
              <a:rPr lang="en-US" sz="2000" dirty="0"/>
              <a:t> </a:t>
            </a:r>
          </a:p>
        </p:txBody>
      </p:sp>
    </p:spTree>
    <p:extLst>
      <p:ext uri="{BB962C8B-B14F-4D97-AF65-F5344CB8AC3E}">
        <p14:creationId xmlns:p14="http://schemas.microsoft.com/office/powerpoint/2010/main" val="3580692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E07E-9DF0-4DD8-8F63-C0A0FDE4F3EA}"/>
              </a:ext>
            </a:extLst>
          </p:cNvPr>
          <p:cNvSpPr>
            <a:spLocks noGrp="1"/>
          </p:cNvSpPr>
          <p:nvPr>
            <p:ph type="title"/>
          </p:nvPr>
        </p:nvSpPr>
        <p:spPr/>
        <p:txBody>
          <a:bodyPr/>
          <a:lstStyle/>
          <a:p>
            <a:r>
              <a:rPr lang="en-US" dirty="0"/>
              <a:t>Main Point 4</a:t>
            </a:r>
          </a:p>
        </p:txBody>
      </p:sp>
      <p:sp>
        <p:nvSpPr>
          <p:cNvPr id="3" name="Content Placeholder 2">
            <a:extLst>
              <a:ext uri="{FF2B5EF4-FFF2-40B4-BE49-F238E27FC236}">
                <a16:creationId xmlns:a16="http://schemas.microsoft.com/office/drawing/2014/main" id="{8224CCD3-816C-44A0-B00D-12BF48F65227}"/>
              </a:ext>
            </a:extLst>
          </p:cNvPr>
          <p:cNvSpPr>
            <a:spLocks noGrp="1"/>
          </p:cNvSpPr>
          <p:nvPr>
            <p:ph idx="1"/>
          </p:nvPr>
        </p:nvSpPr>
        <p:spPr>
          <a:xfrm>
            <a:off x="152400" y="1295400"/>
            <a:ext cx="11811000" cy="5181600"/>
          </a:xfrm>
        </p:spPr>
        <p:txBody>
          <a:bodyPr>
            <a:normAutofit fontScale="92500" lnSpcReduction="20000"/>
          </a:bodyPr>
          <a:lstStyle/>
          <a:p>
            <a:pPr>
              <a:lnSpc>
                <a:spcPct val="120000"/>
              </a:lnSpc>
            </a:pPr>
            <a:r>
              <a:rPr lang="en-US" b="1" dirty="0"/>
              <a:t>RecyclerView</a:t>
            </a:r>
            <a:r>
              <a:rPr lang="en-US" dirty="0"/>
              <a:t> is flexible and efficient version of </a:t>
            </a:r>
            <a:r>
              <a:rPr lang="en-US" dirty="0" err="1"/>
              <a:t>ListView</a:t>
            </a:r>
            <a:r>
              <a:rPr lang="en-US" dirty="0"/>
              <a:t>. It is a container for rendering larger data set of views that can be recycled and scrolled very efficiently. </a:t>
            </a:r>
            <a:r>
              <a:rPr lang="en-US" b="1" dirty="0"/>
              <a:t>RecyclerView</a:t>
            </a:r>
            <a:r>
              <a:rPr lang="en-US" dirty="0"/>
              <a:t> is like traditional </a:t>
            </a:r>
            <a:r>
              <a:rPr lang="en-US" dirty="0" err="1"/>
              <a:t>ListView</a:t>
            </a:r>
            <a:r>
              <a:rPr lang="en-US" dirty="0"/>
              <a:t> widget, but with more flexibility to customizes and optimized to work with larger datasets.</a:t>
            </a:r>
          </a:p>
          <a:p>
            <a:pPr>
              <a:lnSpc>
                <a:spcPct val="120000"/>
              </a:lnSpc>
            </a:pPr>
            <a:r>
              <a:rPr lang="en-US" b="1" i="1" dirty="0"/>
              <a:t>Science of Consciousness:</a:t>
            </a:r>
            <a:r>
              <a:rPr lang="en-US" i="1" dirty="0"/>
              <a:t> pure awareness is an abstraction of individual awareness; each individual provides a specific, concrete realization of unbounded and unmoving pure awareness. Pure awareness is more efficient and powerful.</a:t>
            </a:r>
            <a:br>
              <a:rPr lang="en-US" i="1" dirty="0"/>
            </a:br>
            <a:endParaRPr lang="en-US" dirty="0"/>
          </a:p>
        </p:txBody>
      </p:sp>
    </p:spTree>
    <p:extLst>
      <p:ext uri="{BB962C8B-B14F-4D97-AF65-F5344CB8AC3E}">
        <p14:creationId xmlns:p14="http://schemas.microsoft.com/office/powerpoint/2010/main" val="1941838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71B35-9546-4DB2-89FC-A2EE40079019}"/>
              </a:ext>
            </a:extLst>
          </p:cNvPr>
          <p:cNvPicPr>
            <a:picLocks noChangeAspect="1"/>
          </p:cNvPicPr>
          <p:nvPr/>
        </p:nvPicPr>
        <p:blipFill>
          <a:blip r:embed="rId2"/>
          <a:stretch>
            <a:fillRect/>
          </a:stretch>
        </p:blipFill>
        <p:spPr>
          <a:xfrm>
            <a:off x="152400" y="141514"/>
            <a:ext cx="11887200" cy="6564086"/>
          </a:xfrm>
          <a:prstGeom prst="rect">
            <a:avLst/>
          </a:prstGeom>
        </p:spPr>
      </p:pic>
    </p:spTree>
    <p:extLst>
      <p:ext uri="{BB962C8B-B14F-4D97-AF65-F5344CB8AC3E}">
        <p14:creationId xmlns:p14="http://schemas.microsoft.com/office/powerpoint/2010/main" val="9567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09972" y="4956261"/>
            <a:ext cx="2966320" cy="525016"/>
          </a:xfrm>
          <a:prstGeom prst="rect">
            <a:avLst/>
          </a:prstGeom>
          <a:noFill/>
        </p:spPr>
        <p:txBody>
          <a:bodyPr wrap="square" rtlCol="0">
            <a:spAutoFit/>
          </a:bodyPr>
          <a:lstStyle/>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Maharishi International </a:t>
            </a:r>
          </a:p>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University </a:t>
            </a:r>
          </a:p>
          <a:p>
            <a:pPr algn="ctr" defTabSz="514350" eaLnBrk="0" fontAlgn="base" hangingPunct="0">
              <a:spcBef>
                <a:spcPct val="0"/>
              </a:spcBef>
              <a:spcAft>
                <a:spcPct val="0"/>
              </a:spcAft>
              <a:defRPr/>
            </a:pPr>
            <a:endParaRPr lang="en-US" sz="900" dirty="0">
              <a:solidFill>
                <a:srgbClr val="F5FFFF"/>
              </a:solidFill>
              <a:latin typeface="Gill Sans Light" charset="0"/>
              <a:ea typeface="Gill Sans Light" charset="0"/>
              <a:cs typeface="Gill Sans Light" charset="0"/>
            </a:endParaRPr>
          </a:p>
        </p:txBody>
      </p:sp>
      <p:sp>
        <p:nvSpPr>
          <p:cNvPr id="6" name="Rectangle 5"/>
          <p:cNvSpPr/>
          <p:nvPr/>
        </p:nvSpPr>
        <p:spPr>
          <a:xfrm>
            <a:off x="2667000" y="1821981"/>
            <a:ext cx="6858000" cy="108004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eaLnBrk="0" fontAlgn="base" hangingPunct="0">
              <a:spcBef>
                <a:spcPct val="0"/>
              </a:spcBef>
              <a:spcAft>
                <a:spcPct val="0"/>
              </a:spcAft>
              <a:defRPr/>
            </a:pPr>
            <a:endParaRPr lang="en-US" sz="2475">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6200" y="-1"/>
            <a:ext cx="12039600" cy="6781799"/>
          </a:xfrm>
          <a:prstGeom prst="rect">
            <a:avLst/>
          </a:prstGeom>
        </p:spPr>
      </p:pic>
      <p:sp>
        <p:nvSpPr>
          <p:cNvPr id="3" name="Subtitle 2"/>
          <p:cNvSpPr>
            <a:spLocks noGrp="1"/>
          </p:cNvSpPr>
          <p:nvPr>
            <p:ph type="subTitle" idx="1"/>
          </p:nvPr>
        </p:nvSpPr>
        <p:spPr>
          <a:xfrm>
            <a:off x="2837167" y="2943450"/>
            <a:ext cx="6629400" cy="1399950"/>
          </a:xfrm>
        </p:spPr>
        <p:txBody>
          <a:bodyPr>
            <a:noAutofit/>
          </a:bodyPr>
          <a:lstStyle/>
          <a:p>
            <a:pPr>
              <a:lnSpc>
                <a:spcPct val="100000"/>
              </a:lnSpc>
            </a:pPr>
            <a:r>
              <a:rPr lang="en-US" sz="2400" dirty="0">
                <a:solidFill>
                  <a:schemeClr val="tx1"/>
                </a:solidFill>
              </a:rPr>
              <a:t>Lesson-6</a:t>
            </a:r>
            <a:br>
              <a:rPr lang="en-US" sz="2400" dirty="0">
                <a:solidFill>
                  <a:schemeClr val="tx1"/>
                </a:solidFill>
              </a:rPr>
            </a:br>
            <a:r>
              <a:rPr lang="en-US" sz="2400" dirty="0">
                <a:solidFill>
                  <a:schemeClr val="tx1"/>
                </a:solidFill>
              </a:rPr>
              <a:t>User Input Controls – Day 2</a:t>
            </a:r>
          </a:p>
          <a:p>
            <a:pPr>
              <a:lnSpc>
                <a:spcPct val="100000"/>
              </a:lnSpc>
            </a:pPr>
            <a:r>
              <a:rPr lang="en-US" sz="2000" dirty="0">
                <a:solidFill>
                  <a:schemeClr val="tx1"/>
                </a:solidFill>
              </a:rPr>
              <a:t>Advanced UI – RecyclerView and    </a:t>
            </a:r>
            <a:r>
              <a:rPr lang="en-US" sz="2000" dirty="0" err="1">
                <a:solidFill>
                  <a:schemeClr val="tx1"/>
                </a:solidFill>
              </a:rPr>
              <a:t>CardView</a:t>
            </a:r>
            <a:r>
              <a:rPr lang="en-US" sz="2000" dirty="0">
                <a:solidFill>
                  <a:schemeClr val="tx1"/>
                </a:solidFill>
              </a:rPr>
              <a:t> </a:t>
            </a:r>
            <a:br>
              <a:rPr lang="en-US" sz="2000" dirty="0">
                <a:solidFill>
                  <a:schemeClr val="tx1"/>
                </a:solidFill>
              </a:rPr>
            </a:br>
            <a:endParaRPr lang="en-US" sz="2000" dirty="0">
              <a:solidFill>
                <a:schemeClr val="tx1"/>
              </a:solidFill>
            </a:endParaRPr>
          </a:p>
        </p:txBody>
      </p:sp>
      <p:sp>
        <p:nvSpPr>
          <p:cNvPr id="12" name="TextBox 11"/>
          <p:cNvSpPr txBox="1"/>
          <p:nvPr/>
        </p:nvSpPr>
        <p:spPr>
          <a:xfrm>
            <a:off x="3102368" y="1969499"/>
            <a:ext cx="5987265" cy="830997"/>
          </a:xfrm>
          <a:prstGeom prst="rect">
            <a:avLst/>
          </a:prstGeom>
          <a:noFill/>
        </p:spPr>
        <p:txBody>
          <a:bodyPr wrap="square" rtlCol="0">
            <a:spAutoFit/>
          </a:bodyPr>
          <a:lstStyle/>
          <a:p>
            <a:pPr lvl="0" algn="ctr" eaLnBrk="0" fontAlgn="base" hangingPunct="0">
              <a:spcBef>
                <a:spcPct val="0"/>
              </a:spcBef>
              <a:spcAft>
                <a:spcPct val="0"/>
              </a:spcAft>
              <a:defRPr/>
            </a:pPr>
            <a:r>
              <a:rPr lang="en-US" sz="24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2400" dirty="0">
                <a:solidFill>
                  <a:srgbClr val="F5FFFF"/>
                </a:solidFill>
                <a:latin typeface="Gill Sans" charset="0"/>
                <a:ea typeface="Gill Sans" charset="0"/>
                <a:cs typeface="Gill Sans" charset="0"/>
              </a:rPr>
              <a:t>Mobile Device Programming</a:t>
            </a:r>
            <a:endParaRPr lang="en-US" sz="2475" dirty="0">
              <a:solidFill>
                <a:srgbClr val="0F62A9"/>
              </a:solidFill>
              <a:latin typeface="Arial" charset="0"/>
              <a:ea typeface="ＭＳ Ｐゴシック" charset="-128"/>
            </a:endParaRPr>
          </a:p>
        </p:txBody>
      </p:sp>
      <p:pic>
        <p:nvPicPr>
          <p:cNvPr id="11" name="Picture 10" descr="A picture containing company name&#10;&#10;Description automatically generated">
            <a:extLst>
              <a:ext uri="{FF2B5EF4-FFF2-40B4-BE49-F238E27FC236}">
                <a16:creationId xmlns:a16="http://schemas.microsoft.com/office/drawing/2014/main" id="{B2BABE36-83DA-4455-B851-EC297A995B0A}"/>
              </a:ext>
            </a:extLst>
          </p:cNvPr>
          <p:cNvPicPr>
            <a:picLocks noChangeAspect="1"/>
          </p:cNvPicPr>
          <p:nvPr/>
        </p:nvPicPr>
        <p:blipFill>
          <a:blip r:embed="rId3"/>
          <a:stretch>
            <a:fillRect/>
          </a:stretch>
        </p:blipFill>
        <p:spPr>
          <a:xfrm>
            <a:off x="5248582" y="4428194"/>
            <a:ext cx="1689100" cy="1581150"/>
          </a:xfrm>
          <a:prstGeom prst="rect">
            <a:avLst/>
          </a:prstGeom>
        </p:spPr>
      </p:pic>
    </p:spTree>
    <p:extLst>
      <p:ext uri="{BB962C8B-B14F-4D97-AF65-F5344CB8AC3E}">
        <p14:creationId xmlns:p14="http://schemas.microsoft.com/office/powerpoint/2010/main" val="419283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086"/>
            <a:ext cx="12192000" cy="1417638"/>
          </a:xfrm>
        </p:spPr>
        <p:txBody>
          <a:bodyPr/>
          <a:lstStyle/>
          <a:p>
            <a:r>
              <a:rPr lang="en-US" dirty="0"/>
              <a:t>Contents</a:t>
            </a:r>
          </a:p>
        </p:txBody>
      </p:sp>
      <p:sp>
        <p:nvSpPr>
          <p:cNvPr id="3" name="Content Placeholder 2"/>
          <p:cNvSpPr>
            <a:spLocks noGrp="1"/>
          </p:cNvSpPr>
          <p:nvPr>
            <p:ph idx="1"/>
          </p:nvPr>
        </p:nvSpPr>
        <p:spPr>
          <a:xfrm>
            <a:off x="228600" y="1600201"/>
            <a:ext cx="11811000" cy="4525963"/>
          </a:xfrm>
        </p:spPr>
        <p:txBody>
          <a:bodyPr/>
          <a:lstStyle/>
          <a:p>
            <a:pPr lvl="0"/>
            <a:r>
              <a:rPr lang="en" dirty="0"/>
              <a:t>What is a Recycler View?</a:t>
            </a:r>
          </a:p>
          <a:p>
            <a:pPr lvl="0"/>
            <a:r>
              <a:rPr lang="en" sz="2800" dirty="0">
                <a:latin typeface="Arial"/>
                <a:ea typeface="Arial"/>
                <a:cs typeface="Arial"/>
                <a:sym typeface="Arial"/>
              </a:rPr>
              <a:t>RecyclerView Components Overview</a:t>
            </a:r>
          </a:p>
          <a:p>
            <a:pPr lvl="0"/>
            <a:r>
              <a:rPr lang="en" sz="2800" dirty="0">
                <a:latin typeface="Arial"/>
                <a:ea typeface="Arial"/>
                <a:cs typeface="Arial"/>
                <a:sym typeface="Arial"/>
              </a:rPr>
              <a:t>Implementing RecyclerView Steps</a:t>
            </a:r>
          </a:p>
          <a:p>
            <a:pPr lvl="0"/>
            <a:r>
              <a:rPr lang="en" sz="2800" dirty="0">
                <a:latin typeface="Arial"/>
                <a:ea typeface="Arial"/>
                <a:cs typeface="Arial"/>
                <a:sym typeface="Arial"/>
              </a:rPr>
              <a:t>Hands on Example – 1 using RecyclerView to show the </a:t>
            </a:r>
            <a:r>
              <a:rPr lang="en-US" sz="2800" dirty="0">
                <a:latin typeface="Arial"/>
                <a:ea typeface="Arial"/>
                <a:cs typeface="Arial"/>
                <a:sym typeface="Arial"/>
              </a:rPr>
              <a:t>Book List</a:t>
            </a:r>
            <a:endParaRPr lang="en" sz="2800" dirty="0">
              <a:latin typeface="Arial"/>
              <a:ea typeface="Arial"/>
              <a:cs typeface="Arial"/>
              <a:sym typeface="Arial"/>
            </a:endParaRPr>
          </a:p>
          <a:p>
            <a:pPr lvl="0"/>
            <a:r>
              <a:rPr lang="en" sz="2800" dirty="0">
                <a:latin typeface="Arial"/>
                <a:ea typeface="Arial"/>
                <a:cs typeface="Arial"/>
                <a:sym typeface="Arial"/>
              </a:rPr>
              <a:t>CardView</a:t>
            </a:r>
          </a:p>
          <a:p>
            <a:r>
              <a:rPr lang="en" sz="2800" dirty="0">
                <a:latin typeface="Arial"/>
                <a:ea typeface="Arial"/>
                <a:cs typeface="Arial"/>
                <a:sym typeface="Arial"/>
              </a:rPr>
              <a:t>Hands on Example – 2 using RecyclerView, CardView and Listener Implementation</a:t>
            </a:r>
          </a:p>
          <a:p>
            <a:pPr lvl="0"/>
            <a:endParaRPr lang="en" sz="2800" dirty="0">
              <a:latin typeface="Arial"/>
              <a:ea typeface="Arial"/>
              <a:cs typeface="Arial"/>
              <a:sym typeface="Arial"/>
            </a:endParaRPr>
          </a:p>
          <a:p>
            <a:pPr lvl="0"/>
            <a:endParaRPr lang="en" sz="2800" dirty="0"/>
          </a:p>
          <a:p>
            <a:pPr lvl="0"/>
            <a:endParaRPr lang="en-US" dirty="0"/>
          </a:p>
        </p:txBody>
      </p:sp>
    </p:spTree>
    <p:extLst>
      <p:ext uri="{BB962C8B-B14F-4D97-AF65-F5344CB8AC3E}">
        <p14:creationId xmlns:p14="http://schemas.microsoft.com/office/powerpoint/2010/main" val="195985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What is a Recycler View?</a:t>
            </a:r>
            <a:endParaRPr lang="en-US" dirty="0"/>
          </a:p>
        </p:txBody>
      </p:sp>
      <p:sp>
        <p:nvSpPr>
          <p:cNvPr id="3" name="Content Placeholder 2"/>
          <p:cNvSpPr>
            <a:spLocks noGrp="1"/>
          </p:cNvSpPr>
          <p:nvPr>
            <p:ph idx="1"/>
          </p:nvPr>
        </p:nvSpPr>
        <p:spPr>
          <a:xfrm>
            <a:off x="228600" y="1295400"/>
            <a:ext cx="8458200" cy="5334000"/>
          </a:xfrm>
        </p:spPr>
        <p:txBody>
          <a:bodyPr>
            <a:normAutofit/>
          </a:bodyPr>
          <a:lstStyle/>
          <a:p>
            <a:pPr marL="457200" indent="-355600">
              <a:lnSpc>
                <a:spcPct val="115000"/>
              </a:lnSpc>
              <a:spcBef>
                <a:spcPts val="0"/>
              </a:spcBef>
              <a:buSzPts val="2000"/>
              <a:buChar char="●"/>
            </a:pPr>
            <a:r>
              <a:rPr lang="en-US" sz="2800" dirty="0"/>
              <a:t>Scrollable container for large data sets</a:t>
            </a:r>
          </a:p>
          <a:p>
            <a:pPr marL="457200" indent="-355600">
              <a:lnSpc>
                <a:spcPct val="115000"/>
              </a:lnSpc>
              <a:spcBef>
                <a:spcPts val="0"/>
              </a:spcBef>
              <a:buSzPts val="2000"/>
              <a:buChar char="●"/>
            </a:pPr>
            <a:r>
              <a:rPr lang="en-US" sz="2800" dirty="0"/>
              <a:t>Efficient </a:t>
            </a:r>
          </a:p>
          <a:p>
            <a:pPr marL="914400" lvl="1" indent="-355600">
              <a:lnSpc>
                <a:spcPct val="115000"/>
              </a:lnSpc>
              <a:spcBef>
                <a:spcPts val="0"/>
              </a:spcBef>
              <a:buSzPts val="2000"/>
              <a:buChar char="○"/>
            </a:pPr>
            <a:r>
              <a:rPr lang="en-US" dirty="0"/>
              <a:t>uses and reuses limited number of views</a:t>
            </a:r>
          </a:p>
          <a:p>
            <a:pPr marL="914400" lvl="1" indent="-355600">
              <a:lnSpc>
                <a:spcPct val="115000"/>
              </a:lnSpc>
              <a:spcBef>
                <a:spcPts val="0"/>
              </a:spcBef>
              <a:buSzPts val="2000"/>
              <a:buChar char="○"/>
            </a:pPr>
            <a:r>
              <a:rPr lang="en-US" dirty="0"/>
              <a:t>Updates changing data fast</a:t>
            </a:r>
          </a:p>
          <a:p>
            <a:pPr marL="457200" indent="-355600">
              <a:lnSpc>
                <a:spcPct val="115000"/>
              </a:lnSpc>
              <a:spcBef>
                <a:spcPts val="0"/>
              </a:spcBef>
              <a:buSzPts val="2000"/>
              <a:buFont typeface="Arial" panose="020B0604020202020204" pitchFamily="34" charset="0"/>
              <a:buChar char="●"/>
            </a:pPr>
            <a:r>
              <a:rPr lang="en-US" sz="2800" dirty="0"/>
              <a:t>RecyclerView also provides a choice of three built-in layout managers to control the way in which the list items are presented to the user</a:t>
            </a:r>
          </a:p>
          <a:p>
            <a:pPr marL="914400" lvl="1" indent="-355600">
              <a:lnSpc>
                <a:spcPct val="125000"/>
              </a:lnSpc>
              <a:spcBef>
                <a:spcPts val="0"/>
              </a:spcBef>
              <a:buSzPts val="2000"/>
              <a:buFont typeface="Arial" panose="020B0604020202020204" pitchFamily="34" charset="0"/>
              <a:buChar char="○"/>
            </a:pPr>
            <a:r>
              <a:rPr lang="en-US" dirty="0" err="1"/>
              <a:t>LinearLayoutManager</a:t>
            </a:r>
            <a:r>
              <a:rPr lang="en-US" dirty="0"/>
              <a:t> </a:t>
            </a:r>
          </a:p>
          <a:p>
            <a:pPr marL="914400" lvl="1" indent="-355600">
              <a:lnSpc>
                <a:spcPct val="125000"/>
              </a:lnSpc>
              <a:spcBef>
                <a:spcPts val="0"/>
              </a:spcBef>
              <a:buSzPts val="2000"/>
              <a:buFont typeface="Arial" panose="020B0604020202020204" pitchFamily="34" charset="0"/>
              <a:buChar char="○"/>
            </a:pPr>
            <a:r>
              <a:rPr lang="en-US" dirty="0" err="1"/>
              <a:t>GridLayoutManager</a:t>
            </a:r>
            <a:endParaRPr lang="en-US" dirty="0"/>
          </a:p>
          <a:p>
            <a:pPr marL="914400" lvl="1" indent="-355600">
              <a:lnSpc>
                <a:spcPct val="125000"/>
              </a:lnSpc>
              <a:spcBef>
                <a:spcPts val="0"/>
              </a:spcBef>
              <a:buSzPts val="2000"/>
              <a:buFont typeface="Arial" panose="020B0604020202020204" pitchFamily="34" charset="0"/>
              <a:buChar char="○"/>
            </a:pPr>
            <a:r>
              <a:rPr lang="en-US" dirty="0"/>
              <a:t> </a:t>
            </a:r>
            <a:r>
              <a:rPr lang="en-US" dirty="0" err="1"/>
              <a:t>StaggeredGridLayoutManager</a:t>
            </a:r>
            <a:r>
              <a:rPr lang="en-US" dirty="0"/>
              <a:t> </a:t>
            </a:r>
          </a:p>
        </p:txBody>
      </p:sp>
      <p:sp>
        <p:nvSpPr>
          <p:cNvPr id="4" name="AutoShape 5" descr="Image result for popup menu in android"/>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7" descr="Image result for popup menu in android"/>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1088522"/>
            <a:ext cx="2514600" cy="3102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6A18FF1F-28B0-442E-828A-67EF32E6DCE9}"/>
              </a:ext>
            </a:extLst>
          </p:cNvPr>
          <p:cNvPicPr>
            <a:picLocks noChangeAspect="1"/>
          </p:cNvPicPr>
          <p:nvPr/>
        </p:nvPicPr>
        <p:blipFill>
          <a:blip r:embed="rId3"/>
          <a:stretch>
            <a:fillRect/>
          </a:stretch>
        </p:blipFill>
        <p:spPr>
          <a:xfrm>
            <a:off x="7924800" y="4356847"/>
            <a:ext cx="3505200" cy="1672478"/>
          </a:xfrm>
          <a:prstGeom prst="rect">
            <a:avLst/>
          </a:prstGeom>
        </p:spPr>
      </p:pic>
      <p:cxnSp>
        <p:nvCxnSpPr>
          <p:cNvPr id="8" name="Straight Arrow Connector 7">
            <a:extLst>
              <a:ext uri="{FF2B5EF4-FFF2-40B4-BE49-F238E27FC236}">
                <a16:creationId xmlns:a16="http://schemas.microsoft.com/office/drawing/2014/main" id="{97479A14-EB31-436D-A361-B077A0D736C9}"/>
              </a:ext>
            </a:extLst>
          </p:cNvPr>
          <p:cNvCxnSpPr>
            <a:cxnSpLocks/>
            <a:endCxn id="6" idx="1"/>
          </p:cNvCxnSpPr>
          <p:nvPr/>
        </p:nvCxnSpPr>
        <p:spPr>
          <a:xfrm flipV="1">
            <a:off x="4267201" y="5193086"/>
            <a:ext cx="3657599" cy="52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ACB08764-181C-4F5B-9FDD-75E459F6CD3E}"/>
              </a:ext>
            </a:extLst>
          </p:cNvPr>
          <p:cNvCxnSpPr>
            <a:cxnSpLocks/>
          </p:cNvCxnSpPr>
          <p:nvPr/>
        </p:nvCxnSpPr>
        <p:spPr>
          <a:xfrm>
            <a:off x="5638800" y="6195172"/>
            <a:ext cx="2960915" cy="580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B40366-C04E-4A83-91C6-4CAC57C966AD}"/>
              </a:ext>
            </a:extLst>
          </p:cNvPr>
          <p:cNvCxnSpPr>
            <a:cxnSpLocks/>
          </p:cNvCxnSpPr>
          <p:nvPr/>
        </p:nvCxnSpPr>
        <p:spPr>
          <a:xfrm flipV="1">
            <a:off x="8534400" y="6029325"/>
            <a:ext cx="1524000" cy="71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520D46-F116-8821-CF93-56487DF4A825}"/>
              </a:ext>
            </a:extLst>
          </p:cNvPr>
          <p:cNvCxnSpPr/>
          <p:nvPr/>
        </p:nvCxnSpPr>
        <p:spPr>
          <a:xfrm flipV="1">
            <a:off x="4419600" y="3886200"/>
            <a:ext cx="5029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2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solidFill>
                  <a:srgbClr val="FFFFFF"/>
                </a:solidFill>
                <a:latin typeface="Arial"/>
                <a:ea typeface="Arial"/>
                <a:cs typeface="Arial"/>
                <a:sym typeface="Arial"/>
              </a:rPr>
              <a:t>RecyclerView Components Overview</a:t>
            </a:r>
            <a:endParaRPr lang="en-US" dirty="0"/>
          </a:p>
        </p:txBody>
      </p:sp>
      <p:sp>
        <p:nvSpPr>
          <p:cNvPr id="3" name="Content Placeholder 2"/>
          <p:cNvSpPr>
            <a:spLocks noGrp="1"/>
          </p:cNvSpPr>
          <p:nvPr>
            <p:ph idx="1"/>
          </p:nvPr>
        </p:nvSpPr>
        <p:spPr>
          <a:xfrm>
            <a:off x="304800" y="1129553"/>
            <a:ext cx="11734800" cy="3290047"/>
          </a:xfrm>
        </p:spPr>
        <p:txBody>
          <a:bodyPr>
            <a:noAutofit/>
          </a:bodyPr>
          <a:lstStyle/>
          <a:p>
            <a:pPr marL="457200">
              <a:spcBef>
                <a:spcPts val="0"/>
              </a:spcBef>
              <a:buSzPts val="1800"/>
              <a:buChar char="●"/>
            </a:pPr>
            <a:r>
              <a:rPr lang="en-US" sz="2200" b="1" dirty="0"/>
              <a:t>Data</a:t>
            </a:r>
          </a:p>
          <a:p>
            <a:pPr marL="457200">
              <a:spcBef>
                <a:spcPts val="1000"/>
              </a:spcBef>
              <a:buSzPts val="1800"/>
              <a:buFont typeface="Arial" panose="020B0604020202020204" pitchFamily="34" charset="0"/>
              <a:buChar char="●"/>
            </a:pPr>
            <a:r>
              <a:rPr lang="en-US" sz="2200" b="1" dirty="0"/>
              <a:t>RecyclerView</a:t>
            </a:r>
            <a:r>
              <a:rPr lang="en-US" sz="2200" dirty="0"/>
              <a:t> scrolling list —</a:t>
            </a:r>
            <a:r>
              <a:rPr lang="en-US" sz="2200" u="sng" dirty="0">
                <a:solidFill>
                  <a:schemeClr val="hlink"/>
                </a:solidFill>
              </a:rPr>
              <a:t>RecyclerView</a:t>
            </a:r>
            <a:endParaRPr lang="en-US" sz="2200" dirty="0"/>
          </a:p>
          <a:p>
            <a:pPr marL="457200">
              <a:spcBef>
                <a:spcPts val="1000"/>
              </a:spcBef>
              <a:buSzPts val="1800"/>
              <a:buChar char="●"/>
            </a:pPr>
            <a:r>
              <a:rPr lang="en-US" sz="2200" b="1" dirty="0"/>
              <a:t>Layout</a:t>
            </a:r>
            <a:r>
              <a:rPr lang="en-US" sz="2200" dirty="0"/>
              <a:t> for one item of data—XML file</a:t>
            </a:r>
          </a:p>
          <a:p>
            <a:pPr marL="457200">
              <a:spcBef>
                <a:spcPts val="1000"/>
              </a:spcBef>
              <a:buSzPts val="1800"/>
              <a:buChar char="●"/>
            </a:pPr>
            <a:r>
              <a:rPr lang="en-US" sz="2200" b="1" dirty="0"/>
              <a:t>Layout manage</a:t>
            </a:r>
            <a:r>
              <a:rPr lang="en-US" sz="2200" dirty="0"/>
              <a:t>r handles the organization of UI components in a view—</a:t>
            </a:r>
            <a:r>
              <a:rPr lang="en-US" sz="2200" u="sng" dirty="0">
                <a:solidFill>
                  <a:schemeClr val="hlink"/>
                </a:solidFill>
              </a:rPr>
              <a:t>Recyclerview.LayoutManager</a:t>
            </a:r>
            <a:r>
              <a:rPr lang="en-US" sz="2200" dirty="0"/>
              <a:t>  </a:t>
            </a:r>
          </a:p>
          <a:p>
            <a:pPr marL="457200">
              <a:spcBef>
                <a:spcPts val="1000"/>
              </a:spcBef>
              <a:buSzPts val="1800"/>
              <a:buChar char="●"/>
            </a:pPr>
            <a:r>
              <a:rPr lang="en-US" sz="2200" b="1" dirty="0"/>
              <a:t>Adapter</a:t>
            </a:r>
            <a:r>
              <a:rPr lang="en-US" sz="2200" dirty="0"/>
              <a:t> connects data to the RecyclerView—</a:t>
            </a:r>
            <a:r>
              <a:rPr lang="en-US" sz="2200" u="sng" dirty="0">
                <a:solidFill>
                  <a:schemeClr val="hlink"/>
                </a:solidFill>
              </a:rPr>
              <a:t>RecyclerView.Adapter</a:t>
            </a:r>
            <a:endParaRPr lang="en-US" sz="2200" dirty="0"/>
          </a:p>
          <a:p>
            <a:pPr marL="457200">
              <a:spcBef>
                <a:spcPts val="1000"/>
              </a:spcBef>
              <a:spcAft>
                <a:spcPts val="1000"/>
              </a:spcAft>
              <a:buSzPts val="1800"/>
              <a:buChar char="●"/>
            </a:pPr>
            <a:r>
              <a:rPr lang="en-US" sz="2200" b="1" dirty="0"/>
              <a:t>View holder</a:t>
            </a:r>
            <a:r>
              <a:rPr lang="en-US" sz="2200" dirty="0"/>
              <a:t> has view information for displaying one item—</a:t>
            </a:r>
            <a:r>
              <a:rPr lang="en-US" sz="2200" u="sng" dirty="0">
                <a:solidFill>
                  <a:schemeClr val="hlink"/>
                </a:solidFill>
              </a:rPr>
              <a:t>RecyclerView.ViewHolder</a:t>
            </a:r>
            <a:endParaRPr lang="en-US" sz="2200" dirty="0"/>
          </a:p>
        </p:txBody>
      </p:sp>
      <p:pic>
        <p:nvPicPr>
          <p:cNvPr id="5" name="Shape 324"/>
          <p:cNvPicPr preferRelativeResize="0"/>
          <p:nvPr/>
        </p:nvPicPr>
        <p:blipFill>
          <a:blip r:embed="rId2">
            <a:alphaModFix/>
          </a:blip>
          <a:stretch>
            <a:fillRect/>
          </a:stretch>
        </p:blipFill>
        <p:spPr>
          <a:xfrm>
            <a:off x="-1" y="4267200"/>
            <a:ext cx="6353503" cy="2590800"/>
          </a:xfrm>
          <a:prstGeom prst="rect">
            <a:avLst/>
          </a:prstGeom>
          <a:noFill/>
          <a:ln>
            <a:noFill/>
          </a:ln>
        </p:spPr>
      </p:pic>
      <p:pic>
        <p:nvPicPr>
          <p:cNvPr id="7" name="Picture 6">
            <a:extLst>
              <a:ext uri="{FF2B5EF4-FFF2-40B4-BE49-F238E27FC236}">
                <a16:creationId xmlns:a16="http://schemas.microsoft.com/office/drawing/2014/main" id="{8DD7D06D-B11B-49B8-AE69-5A6515197F00}"/>
              </a:ext>
            </a:extLst>
          </p:cNvPr>
          <p:cNvPicPr>
            <a:picLocks noChangeAspect="1"/>
          </p:cNvPicPr>
          <p:nvPr/>
        </p:nvPicPr>
        <p:blipFill>
          <a:blip r:embed="rId3"/>
          <a:stretch>
            <a:fillRect/>
          </a:stretch>
        </p:blipFill>
        <p:spPr>
          <a:xfrm>
            <a:off x="6353504" y="4419600"/>
            <a:ext cx="5686095" cy="2438400"/>
          </a:xfrm>
          <a:prstGeom prst="rect">
            <a:avLst/>
          </a:prstGeom>
        </p:spPr>
      </p:pic>
    </p:spTree>
    <p:extLst>
      <p:ext uri="{BB962C8B-B14F-4D97-AF65-F5344CB8AC3E}">
        <p14:creationId xmlns:p14="http://schemas.microsoft.com/office/powerpoint/2010/main" val="138092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latin typeface="Arial"/>
                <a:ea typeface="Arial"/>
                <a:cs typeface="Arial"/>
                <a:sym typeface="Arial"/>
              </a:rPr>
              <a:t>Implementing RecyclerView Steps</a:t>
            </a:r>
            <a:endParaRPr lang="en-US" dirty="0"/>
          </a:p>
        </p:txBody>
      </p:sp>
      <p:sp>
        <p:nvSpPr>
          <p:cNvPr id="3" name="Content Placeholder 2"/>
          <p:cNvSpPr>
            <a:spLocks noGrp="1"/>
          </p:cNvSpPr>
          <p:nvPr>
            <p:ph idx="1"/>
          </p:nvPr>
        </p:nvSpPr>
        <p:spPr>
          <a:xfrm>
            <a:off x="228600" y="1295400"/>
            <a:ext cx="11658600" cy="5334000"/>
          </a:xfrm>
        </p:spPr>
        <p:txBody>
          <a:bodyPr>
            <a:normAutofit/>
          </a:bodyPr>
          <a:lstStyle/>
          <a:p>
            <a:pPr marL="457200" indent="-381000">
              <a:lnSpc>
                <a:spcPct val="150000"/>
              </a:lnSpc>
              <a:spcBef>
                <a:spcPts val="500"/>
              </a:spcBef>
              <a:buClr>
                <a:schemeClr val="dk1"/>
              </a:buClr>
              <a:buSzPts val="2400"/>
              <a:buAutoNum type="arabicPeriod"/>
            </a:pPr>
            <a:r>
              <a:rPr lang="en-US" dirty="0">
                <a:solidFill>
                  <a:schemeClr val="dk1"/>
                </a:solidFill>
              </a:rPr>
              <a:t>Add the </a:t>
            </a:r>
            <a:r>
              <a:rPr lang="en-US" dirty="0" err="1">
                <a:solidFill>
                  <a:schemeClr val="dk1"/>
                </a:solidFill>
              </a:rPr>
              <a:t>RecyclerView</a:t>
            </a:r>
            <a:r>
              <a:rPr lang="en-US" dirty="0">
                <a:solidFill>
                  <a:schemeClr val="dk1"/>
                </a:solidFill>
              </a:rPr>
              <a:t> just drag the </a:t>
            </a:r>
            <a:r>
              <a:rPr lang="en-US" dirty="0" err="1">
                <a:solidFill>
                  <a:schemeClr val="dk1"/>
                </a:solidFill>
              </a:rPr>
              <a:t>RecyclerCiew</a:t>
            </a:r>
            <a:r>
              <a:rPr lang="en-US" dirty="0">
                <a:solidFill>
                  <a:schemeClr val="dk1"/>
                </a:solidFill>
              </a:rPr>
              <a:t> in the Layout</a:t>
            </a:r>
          </a:p>
          <a:p>
            <a:pPr marL="457200" indent="-381000">
              <a:lnSpc>
                <a:spcPct val="150000"/>
              </a:lnSpc>
              <a:spcBef>
                <a:spcPts val="400"/>
              </a:spcBef>
              <a:buClr>
                <a:schemeClr val="dk1"/>
              </a:buClr>
              <a:buSzPts val="2400"/>
              <a:buAutoNum type="arabicPeriod"/>
            </a:pPr>
            <a:r>
              <a:rPr lang="en-US" dirty="0">
                <a:solidFill>
                  <a:schemeClr val="dk1"/>
                </a:solidFill>
              </a:rPr>
              <a:t>Create XML layout for item</a:t>
            </a:r>
          </a:p>
          <a:p>
            <a:pPr marL="457200" indent="-381000">
              <a:lnSpc>
                <a:spcPct val="150000"/>
              </a:lnSpc>
              <a:spcBef>
                <a:spcPts val="400"/>
              </a:spcBef>
              <a:buClr>
                <a:schemeClr val="dk1"/>
              </a:buClr>
              <a:buSzPts val="2400"/>
              <a:buAutoNum type="arabicPeriod"/>
            </a:pPr>
            <a:r>
              <a:rPr lang="en-US" dirty="0">
                <a:solidFill>
                  <a:schemeClr val="dk1"/>
                </a:solidFill>
              </a:rPr>
              <a:t>Extend </a:t>
            </a:r>
            <a:r>
              <a:rPr lang="en-US" dirty="0" err="1">
                <a:solidFill>
                  <a:schemeClr val="dk1"/>
                </a:solidFill>
              </a:rPr>
              <a:t>RecyclerView.Adapter</a:t>
            </a:r>
            <a:r>
              <a:rPr lang="en-US" dirty="0">
                <a:solidFill>
                  <a:schemeClr val="dk1"/>
                </a:solidFill>
              </a:rPr>
              <a:t> </a:t>
            </a:r>
          </a:p>
          <a:p>
            <a:pPr marL="457200" indent="-381000">
              <a:lnSpc>
                <a:spcPct val="150000"/>
              </a:lnSpc>
              <a:spcBef>
                <a:spcPts val="400"/>
              </a:spcBef>
              <a:buClr>
                <a:schemeClr val="dk1"/>
              </a:buClr>
              <a:buSzPts val="2400"/>
              <a:buAutoNum type="arabicPeriod"/>
            </a:pPr>
            <a:r>
              <a:rPr lang="en-US" dirty="0">
                <a:solidFill>
                  <a:schemeClr val="dk1"/>
                </a:solidFill>
              </a:rPr>
              <a:t>Extend </a:t>
            </a:r>
            <a:r>
              <a:rPr lang="en-US" dirty="0" err="1">
                <a:solidFill>
                  <a:schemeClr val="dk1"/>
                </a:solidFill>
              </a:rPr>
              <a:t>RecyclerView.ViewHolder</a:t>
            </a:r>
            <a:r>
              <a:rPr lang="en-US">
                <a:solidFill>
                  <a:schemeClr val="dk1"/>
                </a:solidFill>
              </a:rPr>
              <a:t> </a:t>
            </a:r>
            <a:endParaRPr lang="en-US" dirty="0">
              <a:solidFill>
                <a:schemeClr val="dk1"/>
              </a:solidFill>
            </a:endParaRPr>
          </a:p>
          <a:p>
            <a:pPr marL="457200" indent="-381000">
              <a:lnSpc>
                <a:spcPct val="150000"/>
              </a:lnSpc>
              <a:spcBef>
                <a:spcPts val="400"/>
              </a:spcBef>
              <a:spcAft>
                <a:spcPts val="200"/>
              </a:spcAft>
              <a:buClr>
                <a:schemeClr val="dk1"/>
              </a:buClr>
              <a:buSzPts val="2400"/>
              <a:buAutoNum type="arabicPeriod"/>
            </a:pPr>
            <a:r>
              <a:rPr lang="en-US" dirty="0">
                <a:solidFill>
                  <a:schemeClr val="dk1"/>
                </a:solidFill>
              </a:rPr>
              <a:t>In </a:t>
            </a:r>
            <a:r>
              <a:rPr lang="en-US" dirty="0" err="1">
                <a:solidFill>
                  <a:schemeClr val="dk1"/>
                </a:solidFill>
              </a:rPr>
              <a:t>onCreate</a:t>
            </a:r>
            <a:r>
              <a:rPr lang="en-US" dirty="0">
                <a:solidFill>
                  <a:schemeClr val="dk1"/>
                </a:solidFill>
              </a:rPr>
              <a:t> of activity, create a RecyclerView with adapter and layout manager</a:t>
            </a:r>
          </a:p>
          <a:p>
            <a:pPr marL="76200" indent="0">
              <a:spcBef>
                <a:spcPts val="400"/>
              </a:spcBef>
              <a:spcAft>
                <a:spcPts val="200"/>
              </a:spcAft>
              <a:buClr>
                <a:schemeClr val="dk1"/>
              </a:buClr>
              <a:buSzPts val="2400"/>
              <a:buNone/>
            </a:pPr>
            <a:r>
              <a:rPr lang="en-US" sz="2800" dirty="0">
                <a:solidFill>
                  <a:schemeClr val="dk1"/>
                </a:solidFill>
              </a:rPr>
              <a:t>Refer step by step implementation and Demo codes from Lesson6 Day2</a:t>
            </a:r>
            <a:endParaRPr lang="en-US" sz="2800" dirty="0"/>
          </a:p>
        </p:txBody>
      </p:sp>
    </p:spTree>
    <p:extLst>
      <p:ext uri="{BB962C8B-B14F-4D97-AF65-F5344CB8AC3E}">
        <p14:creationId xmlns:p14="http://schemas.microsoft.com/office/powerpoint/2010/main" val="302175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42468"/>
          </a:xfrm>
        </p:spPr>
        <p:txBody>
          <a:bodyPr>
            <a:normAutofit/>
          </a:bodyPr>
          <a:lstStyle/>
          <a:p>
            <a:pPr lvl="0"/>
            <a:r>
              <a:rPr lang="en" dirty="0">
                <a:solidFill>
                  <a:srgbClr val="FFFFFF"/>
                </a:solidFill>
                <a:latin typeface="Arial"/>
                <a:ea typeface="Arial"/>
                <a:cs typeface="Arial"/>
                <a:sym typeface="Arial"/>
              </a:rPr>
              <a:t>Hands on Example - 1</a:t>
            </a:r>
            <a:endParaRPr lang="en-US" dirty="0"/>
          </a:p>
        </p:txBody>
      </p:sp>
      <p:sp>
        <p:nvSpPr>
          <p:cNvPr id="3" name="Content Placeholder 2"/>
          <p:cNvSpPr>
            <a:spLocks noGrp="1"/>
          </p:cNvSpPr>
          <p:nvPr>
            <p:ph idx="1"/>
          </p:nvPr>
        </p:nvSpPr>
        <p:spPr>
          <a:xfrm>
            <a:off x="304800" y="1295400"/>
            <a:ext cx="8077200" cy="5410200"/>
          </a:xfrm>
        </p:spPr>
        <p:txBody>
          <a:bodyPr>
            <a:normAutofit/>
          </a:bodyPr>
          <a:lstStyle/>
          <a:p>
            <a:pPr marL="0" indent="0">
              <a:lnSpc>
                <a:spcPct val="115000"/>
              </a:lnSpc>
              <a:spcBef>
                <a:spcPts val="500"/>
              </a:spcBef>
              <a:buNone/>
            </a:pPr>
            <a:r>
              <a:rPr lang="en-US" sz="2800" dirty="0">
                <a:solidFill>
                  <a:schemeClr val="dk1"/>
                </a:solidFill>
                <a:latin typeface="Consolas"/>
                <a:ea typeface="Consolas"/>
                <a:cs typeface="Consolas"/>
                <a:sym typeface="Consolas"/>
              </a:rPr>
              <a:t>Problem : </a:t>
            </a:r>
          </a:p>
          <a:p>
            <a:pPr marL="0" indent="0">
              <a:lnSpc>
                <a:spcPct val="115000"/>
              </a:lnSpc>
              <a:spcBef>
                <a:spcPts val="500"/>
              </a:spcBef>
              <a:buNone/>
            </a:pPr>
            <a:r>
              <a:rPr lang="en-US" sz="2800" dirty="0">
                <a:solidFill>
                  <a:schemeClr val="dk1"/>
                </a:solidFill>
                <a:latin typeface="Consolas"/>
                <a:ea typeface="Consolas"/>
                <a:cs typeface="Consolas"/>
                <a:sym typeface="Consolas"/>
              </a:rPr>
              <a:t>Show the RecyclerView with the list of Books.</a:t>
            </a:r>
          </a:p>
          <a:p>
            <a:pPr marL="0" indent="0">
              <a:lnSpc>
                <a:spcPct val="115000"/>
              </a:lnSpc>
              <a:spcBef>
                <a:spcPts val="500"/>
              </a:spcBef>
              <a:buNone/>
            </a:pPr>
            <a:r>
              <a:rPr lang="en-US" sz="2800" dirty="0">
                <a:solidFill>
                  <a:schemeClr val="dk1"/>
                </a:solidFill>
                <a:latin typeface="Consolas"/>
                <a:ea typeface="Consolas"/>
                <a:cs typeface="Consolas"/>
                <a:sym typeface="Consolas"/>
              </a:rPr>
              <a:t>Book is data class with the attributes book name and author.</a:t>
            </a:r>
          </a:p>
          <a:p>
            <a:pPr marL="0" indent="0">
              <a:lnSpc>
                <a:spcPct val="115000"/>
              </a:lnSpc>
              <a:spcBef>
                <a:spcPts val="500"/>
              </a:spcBef>
              <a:buNone/>
            </a:pPr>
            <a:r>
              <a:rPr lang="en-US" sz="2800" dirty="0">
                <a:solidFill>
                  <a:schemeClr val="dk1"/>
                </a:solidFill>
                <a:latin typeface="Consolas"/>
                <a:ea typeface="Consolas"/>
                <a:cs typeface="Consolas"/>
                <a:sym typeface="Consolas"/>
              </a:rPr>
              <a:t>Refer : Lesson6/</a:t>
            </a:r>
          </a:p>
          <a:p>
            <a:pPr marL="0" indent="0">
              <a:lnSpc>
                <a:spcPct val="115000"/>
              </a:lnSpc>
              <a:spcBef>
                <a:spcPts val="500"/>
              </a:spcBef>
              <a:buNone/>
            </a:pPr>
            <a:r>
              <a:rPr lang="en-US" sz="2800" dirty="0" err="1">
                <a:solidFill>
                  <a:schemeClr val="dk1"/>
                </a:solidFill>
                <a:latin typeface="Consolas"/>
                <a:ea typeface="Consolas"/>
                <a:cs typeface="Consolas"/>
                <a:sym typeface="Consolas"/>
              </a:rPr>
              <a:t>BookRecyclerViewList</a:t>
            </a:r>
            <a:endParaRPr lang="en-US" sz="2000" dirty="0">
              <a:solidFill>
                <a:schemeClr val="dk1"/>
              </a:solidFill>
              <a:latin typeface="Consolas"/>
              <a:ea typeface="Consolas"/>
              <a:cs typeface="Consolas"/>
              <a:sym typeface="Consolas"/>
            </a:endParaRPr>
          </a:p>
          <a:p>
            <a:pPr marL="0" indent="0">
              <a:lnSpc>
                <a:spcPct val="115000"/>
              </a:lnSpc>
              <a:spcBef>
                <a:spcPts val="0"/>
              </a:spcBef>
              <a:buClr>
                <a:schemeClr val="dk1"/>
              </a:buClr>
              <a:buSzPts val="1100"/>
              <a:buNone/>
            </a:pPr>
            <a:endParaRPr lang="en-US" sz="2000" dirty="0">
              <a:solidFill>
                <a:schemeClr val="dk1"/>
              </a:solidFill>
              <a:latin typeface="Consolas"/>
              <a:ea typeface="Consolas"/>
              <a:cs typeface="Consolas"/>
              <a:sym typeface="Consolas"/>
            </a:endParaRPr>
          </a:p>
          <a:p>
            <a:pPr marL="76200" indent="0">
              <a:spcBef>
                <a:spcPts val="500"/>
              </a:spcBef>
              <a:buClr>
                <a:schemeClr val="dk1"/>
              </a:buClr>
              <a:buSzPts val="2400"/>
              <a:buNone/>
            </a:pPr>
            <a:endParaRPr lang="en-US" dirty="0"/>
          </a:p>
        </p:txBody>
      </p:sp>
      <p:pic>
        <p:nvPicPr>
          <p:cNvPr id="4" name="Picture 3">
            <a:extLst>
              <a:ext uri="{FF2B5EF4-FFF2-40B4-BE49-F238E27FC236}">
                <a16:creationId xmlns:a16="http://schemas.microsoft.com/office/drawing/2014/main" id="{4841926C-D12D-45DB-9FCD-724BE09F6834}"/>
              </a:ext>
            </a:extLst>
          </p:cNvPr>
          <p:cNvPicPr>
            <a:picLocks noChangeAspect="1"/>
          </p:cNvPicPr>
          <p:nvPr/>
        </p:nvPicPr>
        <p:blipFill>
          <a:blip r:embed="rId2"/>
          <a:stretch>
            <a:fillRect/>
          </a:stretch>
        </p:blipFill>
        <p:spPr>
          <a:xfrm>
            <a:off x="8991600" y="1219200"/>
            <a:ext cx="2819400" cy="5191125"/>
          </a:xfrm>
          <a:prstGeom prst="rect">
            <a:avLst/>
          </a:prstGeom>
        </p:spPr>
      </p:pic>
    </p:spTree>
    <p:extLst>
      <p:ext uri="{BB962C8B-B14F-4D97-AF65-F5344CB8AC3E}">
        <p14:creationId xmlns:p14="http://schemas.microsoft.com/office/powerpoint/2010/main" val="109521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DDE0-D865-4870-A456-4CD0DB0088C6}"/>
              </a:ext>
            </a:extLst>
          </p:cNvPr>
          <p:cNvSpPr>
            <a:spLocks noGrp="1"/>
          </p:cNvSpPr>
          <p:nvPr>
            <p:ph type="title"/>
          </p:nvPr>
        </p:nvSpPr>
        <p:spPr/>
        <p:txBody>
          <a:bodyPr/>
          <a:lstStyle/>
          <a:p>
            <a:r>
              <a:rPr lang="en-US" dirty="0"/>
              <a:t>Adding RecyclerView in the layout</a:t>
            </a:r>
          </a:p>
        </p:txBody>
      </p:sp>
      <p:sp>
        <p:nvSpPr>
          <p:cNvPr id="3" name="Content Placeholder 2">
            <a:extLst>
              <a:ext uri="{FF2B5EF4-FFF2-40B4-BE49-F238E27FC236}">
                <a16:creationId xmlns:a16="http://schemas.microsoft.com/office/drawing/2014/main" id="{E8B46308-C49D-4982-901B-445A3E005101}"/>
              </a:ext>
            </a:extLst>
          </p:cNvPr>
          <p:cNvSpPr>
            <a:spLocks noGrp="1"/>
          </p:cNvSpPr>
          <p:nvPr>
            <p:ph idx="1"/>
          </p:nvPr>
        </p:nvSpPr>
        <p:spPr/>
        <p:txBody>
          <a:bodyPr>
            <a:normAutofit/>
          </a:bodyPr>
          <a:lstStyle/>
          <a:p>
            <a:pPr marL="0" indent="0">
              <a:lnSpc>
                <a:spcPct val="115000"/>
              </a:lnSpc>
              <a:spcBef>
                <a:spcPts val="0"/>
              </a:spcBef>
              <a:buClr>
                <a:schemeClr val="dk1"/>
              </a:buClr>
              <a:buSzPts val="1100"/>
              <a:buNone/>
            </a:pPr>
            <a:r>
              <a:rPr lang="en-US" dirty="0">
                <a:solidFill>
                  <a:schemeClr val="dk1"/>
                </a:solidFill>
                <a:latin typeface="Consolas"/>
                <a:ea typeface="Consolas"/>
                <a:cs typeface="Consolas"/>
                <a:sym typeface="Consolas"/>
              </a:rPr>
              <a:t>Step:1 In your activity_main.xml layout add the RecyclerView as below</a:t>
            </a:r>
          </a:p>
          <a:p>
            <a:pPr marL="0" indent="0">
              <a:lnSpc>
                <a:spcPct val="115000"/>
              </a:lnSpc>
              <a:spcBef>
                <a:spcPts val="0"/>
              </a:spcBef>
              <a:buClr>
                <a:schemeClr val="dk1"/>
              </a:buClr>
              <a:buSzPts val="1100"/>
              <a:buNone/>
            </a:pPr>
            <a:endParaRPr lang="en-US" dirty="0">
              <a:solidFill>
                <a:schemeClr val="dk1"/>
              </a:solidFill>
              <a:latin typeface="Consolas"/>
              <a:ea typeface="Consolas"/>
              <a:cs typeface="Consolas"/>
              <a:sym typeface="Consolas"/>
            </a:endParaRPr>
          </a:p>
          <a:p>
            <a:pPr marL="0" indent="0">
              <a:lnSpc>
                <a:spcPct val="115000"/>
              </a:lnSpc>
              <a:spcBef>
                <a:spcPts val="0"/>
              </a:spcBef>
              <a:buClr>
                <a:schemeClr val="dk1"/>
              </a:buClr>
              <a:buSzPts val="1100"/>
              <a:buNone/>
            </a:pPr>
            <a:r>
              <a:rPr lang="en-US" sz="3600" b="1" dirty="0"/>
              <a:t>Add RecyclerView to XML Layout</a:t>
            </a:r>
          </a:p>
          <a:p>
            <a:pPr marL="0" indent="0">
              <a:lnSpc>
                <a:spcPct val="115000"/>
              </a:lnSpc>
              <a:spcBef>
                <a:spcPts val="500"/>
              </a:spcBef>
              <a:buNone/>
            </a:pPr>
            <a:r>
              <a:rPr lang="en-US" b="1" dirty="0">
                <a:solidFill>
                  <a:schemeClr val="dk1"/>
                </a:solidFill>
                <a:latin typeface="Consolas"/>
                <a:ea typeface="Consolas"/>
                <a:cs typeface="Consolas"/>
                <a:sym typeface="Consolas"/>
              </a:rPr>
              <a:t>&lt;</a:t>
            </a:r>
            <a:r>
              <a:rPr lang="en-US" b="1" dirty="0" err="1">
                <a:solidFill>
                  <a:schemeClr val="dk1"/>
                </a:solidFill>
                <a:latin typeface="Consolas"/>
                <a:ea typeface="Consolas"/>
                <a:cs typeface="Consolas"/>
                <a:sym typeface="Consolas"/>
              </a:rPr>
              <a:t>androidx.recyclerview.widget.RecyclerView</a:t>
            </a:r>
            <a:endParaRPr lang="en-US" b="1" dirty="0">
              <a:solidFill>
                <a:schemeClr val="dk1"/>
              </a:solidFill>
              <a:latin typeface="Consolas"/>
              <a:ea typeface="Consolas"/>
              <a:cs typeface="Consolas"/>
              <a:sym typeface="Consolas"/>
            </a:endParaRPr>
          </a:p>
          <a:p>
            <a:pPr marL="0" indent="0">
              <a:lnSpc>
                <a:spcPct val="115000"/>
              </a:lnSpc>
              <a:spcBef>
                <a:spcPts val="500"/>
              </a:spcBef>
              <a:buNone/>
            </a:pPr>
            <a:r>
              <a:rPr lang="en-US" dirty="0">
                <a:solidFill>
                  <a:schemeClr val="dk1"/>
                </a:solidFill>
                <a:latin typeface="Consolas"/>
                <a:ea typeface="Consolas"/>
                <a:cs typeface="Consolas"/>
                <a:sym typeface="Consolas"/>
              </a:rPr>
              <a:t>    </a:t>
            </a:r>
            <a:r>
              <a:rPr lang="en-US" dirty="0" err="1">
                <a:solidFill>
                  <a:schemeClr val="dk1"/>
                </a:solidFill>
                <a:latin typeface="Consolas"/>
                <a:ea typeface="Consolas"/>
                <a:cs typeface="Consolas"/>
                <a:sym typeface="Consolas"/>
              </a:rPr>
              <a:t>android:id</a:t>
            </a:r>
            <a:r>
              <a:rPr lang="en-US" dirty="0">
                <a:solidFill>
                  <a:schemeClr val="dk1"/>
                </a:solidFill>
                <a:latin typeface="Consolas"/>
                <a:ea typeface="Consolas"/>
                <a:cs typeface="Consolas"/>
                <a:sym typeface="Consolas"/>
              </a:rPr>
              <a:t>="@+id/</a:t>
            </a:r>
            <a:r>
              <a:rPr lang="en-US" dirty="0" err="1">
                <a:solidFill>
                  <a:schemeClr val="dk1"/>
                </a:solidFill>
                <a:latin typeface="Consolas"/>
                <a:ea typeface="Consolas"/>
                <a:cs typeface="Consolas"/>
                <a:sym typeface="Consolas"/>
              </a:rPr>
              <a:t>recyclerview</a:t>
            </a:r>
            <a:r>
              <a:rPr lang="en-US" dirty="0">
                <a:solidFill>
                  <a:schemeClr val="dk1"/>
                </a:solidFill>
                <a:latin typeface="Consolas"/>
                <a:ea typeface="Consolas"/>
                <a:cs typeface="Consolas"/>
                <a:sym typeface="Consolas"/>
              </a:rPr>
              <a:t>"</a:t>
            </a:r>
          </a:p>
          <a:p>
            <a:pPr marL="0" indent="0">
              <a:lnSpc>
                <a:spcPct val="115000"/>
              </a:lnSpc>
              <a:spcBef>
                <a:spcPts val="500"/>
              </a:spcBef>
              <a:buNone/>
            </a:pPr>
            <a:r>
              <a:rPr lang="en-US" dirty="0">
                <a:solidFill>
                  <a:schemeClr val="dk1"/>
                </a:solidFill>
                <a:latin typeface="Consolas"/>
                <a:ea typeface="Consolas"/>
                <a:cs typeface="Consolas"/>
                <a:sym typeface="Consolas"/>
              </a:rPr>
              <a:t>    </a:t>
            </a:r>
            <a:r>
              <a:rPr lang="en-US" dirty="0" err="1">
                <a:solidFill>
                  <a:schemeClr val="dk1"/>
                </a:solidFill>
                <a:latin typeface="Consolas"/>
                <a:ea typeface="Consolas"/>
                <a:cs typeface="Consolas"/>
                <a:sym typeface="Consolas"/>
              </a:rPr>
              <a:t>android:layout_width</a:t>
            </a:r>
            <a:r>
              <a:rPr lang="en-US" dirty="0">
                <a:solidFill>
                  <a:schemeClr val="dk1"/>
                </a:solidFill>
                <a:latin typeface="Consolas"/>
                <a:ea typeface="Consolas"/>
                <a:cs typeface="Consolas"/>
                <a:sym typeface="Consolas"/>
              </a:rPr>
              <a:t>="</a:t>
            </a:r>
            <a:r>
              <a:rPr lang="en-US" dirty="0" err="1">
                <a:solidFill>
                  <a:schemeClr val="dk1"/>
                </a:solidFill>
                <a:latin typeface="Consolas"/>
                <a:ea typeface="Consolas"/>
                <a:cs typeface="Consolas"/>
                <a:sym typeface="Consolas"/>
              </a:rPr>
              <a:t>match_parent</a:t>
            </a:r>
            <a:r>
              <a:rPr lang="en-US" dirty="0">
                <a:solidFill>
                  <a:schemeClr val="dk1"/>
                </a:solidFill>
                <a:latin typeface="Consolas"/>
                <a:ea typeface="Consolas"/>
                <a:cs typeface="Consolas"/>
                <a:sym typeface="Consolas"/>
              </a:rPr>
              <a:t>"</a:t>
            </a:r>
          </a:p>
          <a:p>
            <a:pPr marL="0" indent="0">
              <a:lnSpc>
                <a:spcPct val="115000"/>
              </a:lnSpc>
              <a:spcBef>
                <a:spcPts val="500"/>
              </a:spcBef>
              <a:buNone/>
            </a:pPr>
            <a:r>
              <a:rPr lang="en-US" dirty="0">
                <a:solidFill>
                  <a:schemeClr val="dk1"/>
                </a:solidFill>
                <a:latin typeface="Consolas"/>
                <a:ea typeface="Consolas"/>
                <a:cs typeface="Consolas"/>
                <a:sym typeface="Consolas"/>
              </a:rPr>
              <a:t>    </a:t>
            </a:r>
            <a:r>
              <a:rPr lang="en-US" dirty="0" err="1">
                <a:solidFill>
                  <a:schemeClr val="dk1"/>
                </a:solidFill>
                <a:latin typeface="Consolas"/>
                <a:ea typeface="Consolas"/>
                <a:cs typeface="Consolas"/>
                <a:sym typeface="Consolas"/>
              </a:rPr>
              <a:t>android:layout_height</a:t>
            </a:r>
            <a:r>
              <a:rPr lang="en-US" dirty="0">
                <a:solidFill>
                  <a:schemeClr val="dk1"/>
                </a:solidFill>
                <a:latin typeface="Consolas"/>
                <a:ea typeface="Consolas"/>
                <a:cs typeface="Consolas"/>
                <a:sym typeface="Consolas"/>
              </a:rPr>
              <a:t>="</a:t>
            </a:r>
            <a:r>
              <a:rPr lang="en-US" dirty="0" err="1">
                <a:solidFill>
                  <a:schemeClr val="dk1"/>
                </a:solidFill>
                <a:latin typeface="Consolas"/>
                <a:ea typeface="Consolas"/>
                <a:cs typeface="Consolas"/>
                <a:sym typeface="Consolas"/>
              </a:rPr>
              <a:t>match_parent</a:t>
            </a:r>
            <a:r>
              <a:rPr lang="en-US" dirty="0">
                <a:solidFill>
                  <a:schemeClr val="dk1"/>
                </a:solidFill>
                <a:latin typeface="Consolas"/>
                <a:ea typeface="Consolas"/>
                <a:cs typeface="Consolas"/>
                <a:sym typeface="Consolas"/>
              </a:rPr>
              <a:t>"/&gt;</a:t>
            </a:r>
          </a:p>
          <a:p>
            <a:pPr marL="0" indent="0">
              <a:buNone/>
            </a:pPr>
            <a:endParaRPr lang="en-US" dirty="0"/>
          </a:p>
        </p:txBody>
      </p:sp>
    </p:spTree>
    <p:extLst>
      <p:ext uri="{BB962C8B-B14F-4D97-AF65-F5344CB8AC3E}">
        <p14:creationId xmlns:p14="http://schemas.microsoft.com/office/powerpoint/2010/main" val="4012163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2038</TotalTime>
  <Words>1598</Words>
  <Application>Microsoft Office PowerPoint</Application>
  <PresentationFormat>Widescreen</PresentationFormat>
  <Paragraphs>179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Gill Sans</vt:lpstr>
      <vt:lpstr>Gill Sans Light</vt:lpstr>
      <vt:lpstr>Times New Roman</vt:lpstr>
      <vt:lpstr>Office Theme</vt:lpstr>
      <vt:lpstr>PowerPoint Presentation</vt:lpstr>
      <vt:lpstr>PowerPoint Presentation</vt:lpstr>
      <vt:lpstr>PowerPoint Presentation</vt:lpstr>
      <vt:lpstr>Contents</vt:lpstr>
      <vt:lpstr>What is a Recycler View?</vt:lpstr>
      <vt:lpstr>RecyclerView Components Overview</vt:lpstr>
      <vt:lpstr>Implementing RecyclerView Steps</vt:lpstr>
      <vt:lpstr>Hands on Example - 1</vt:lpstr>
      <vt:lpstr>Adding RecyclerView in the layout</vt:lpstr>
      <vt:lpstr>Creating new layout to display the list  item</vt:lpstr>
      <vt:lpstr>item_layout.xml</vt:lpstr>
      <vt:lpstr>item_layout.xml</vt:lpstr>
      <vt:lpstr>Create a Data Class for Book</vt:lpstr>
      <vt:lpstr>Implementing RecyclerView</vt:lpstr>
      <vt:lpstr>Step 3: Implement the adapter in MyAdapter.kt</vt:lpstr>
      <vt:lpstr>Step4: Implementing RecyclerView in MainActivity.kt</vt:lpstr>
      <vt:lpstr>CardView</vt:lpstr>
      <vt:lpstr>Hands on Example - 2</vt:lpstr>
      <vt:lpstr>Hands on Example - 2</vt:lpstr>
      <vt:lpstr>Adding CardView Layout</vt:lpstr>
      <vt:lpstr>ListView vs RecyclerView</vt:lpstr>
      <vt:lpstr>Main Point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Lesson-6 Menus, fragments and tab layout</dc:title>
  <dc:creator>Renuka Mohanraj</dc:creator>
  <cp:lastModifiedBy>Renuka Mohanraj</cp:lastModifiedBy>
  <cp:revision>192</cp:revision>
  <dcterms:created xsi:type="dcterms:W3CDTF">2018-05-23T16:04:47Z</dcterms:created>
  <dcterms:modified xsi:type="dcterms:W3CDTF">2022-10-10T21:44:08Z</dcterms:modified>
</cp:coreProperties>
</file>