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BB662-9683-4209-B483-47B3A8FF4A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D5583-F282-44FA-8F05-80088EF4F597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High Level Language</a:t>
          </a:r>
        </a:p>
      </dgm:t>
    </dgm:pt>
    <dgm:pt modelId="{77D93B38-D273-4A49-8AA2-9675D216E9EA}" type="parTrans" cxnId="{CD077982-5713-469A-B47E-AC0EBA6FFF87}">
      <dgm:prSet/>
      <dgm:spPr/>
      <dgm:t>
        <a:bodyPr/>
        <a:lstStyle/>
        <a:p>
          <a:pPr algn="ctr"/>
          <a:endParaRPr lang="en-US"/>
        </a:p>
      </dgm:t>
    </dgm:pt>
    <dgm:pt modelId="{8FFCDFE6-30FD-42E3-9FB8-DBF951BC513B}" type="sibTrans" cxnId="{CD077982-5713-469A-B47E-AC0EBA6FFF87}">
      <dgm:prSet/>
      <dgm:spPr>
        <a:solidFill>
          <a:srgbClr val="002060">
            <a:alpha val="90000"/>
          </a:srgbClr>
        </a:solidFill>
      </dgm:spPr>
      <dgm:t>
        <a:bodyPr/>
        <a:lstStyle/>
        <a:p>
          <a:pPr algn="r"/>
          <a:endParaRPr lang="en-US"/>
        </a:p>
      </dgm:t>
    </dgm:pt>
    <dgm:pt modelId="{6075E892-5561-43CB-9344-CF0C33E94669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Assembly Language</a:t>
          </a:r>
        </a:p>
      </dgm:t>
    </dgm:pt>
    <dgm:pt modelId="{B84C47FE-08FF-4622-9746-335DFA3E0E77}" type="parTrans" cxnId="{51433627-EAAC-40CD-8AF0-E5F1BD1F7AAD}">
      <dgm:prSet/>
      <dgm:spPr/>
      <dgm:t>
        <a:bodyPr/>
        <a:lstStyle/>
        <a:p>
          <a:pPr algn="ctr"/>
          <a:endParaRPr lang="en-US"/>
        </a:p>
      </dgm:t>
    </dgm:pt>
    <dgm:pt modelId="{2FB3F0B8-E1EB-41E0-9CDE-D85F6058061F}" type="sibTrans" cxnId="{51433627-EAAC-40CD-8AF0-E5F1BD1F7AAD}">
      <dgm:prSet/>
      <dgm:spPr>
        <a:solidFill>
          <a:srgbClr val="002060">
            <a:alpha val="90000"/>
          </a:srgbClr>
        </a:solidFill>
      </dgm:spPr>
      <dgm:t>
        <a:bodyPr/>
        <a:lstStyle/>
        <a:p>
          <a:pPr algn="r"/>
          <a:endParaRPr lang="en-US"/>
        </a:p>
      </dgm:t>
    </dgm:pt>
    <dgm:pt modelId="{3F550EB1-218F-4B8A-898A-F2E2DD0D56E1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Machine Language</a:t>
          </a:r>
        </a:p>
      </dgm:t>
    </dgm:pt>
    <dgm:pt modelId="{C3CD8ADE-5F0A-4ED1-BFB6-6238143E10CB}" type="parTrans" cxnId="{5392E6DB-570B-4139-A443-E79E387E12F2}">
      <dgm:prSet/>
      <dgm:spPr/>
      <dgm:t>
        <a:bodyPr/>
        <a:lstStyle/>
        <a:p>
          <a:pPr algn="ctr"/>
          <a:endParaRPr lang="en-US"/>
        </a:p>
      </dgm:t>
    </dgm:pt>
    <dgm:pt modelId="{CB702AD4-167C-4DE8-9D5A-13216ABF657D}" type="sibTrans" cxnId="{5392E6DB-570B-4139-A443-E79E387E12F2}">
      <dgm:prSet/>
      <dgm:spPr>
        <a:solidFill>
          <a:srgbClr val="002060">
            <a:alpha val="90000"/>
          </a:srgbClr>
        </a:solidFill>
      </dgm:spPr>
      <dgm:t>
        <a:bodyPr/>
        <a:lstStyle/>
        <a:p>
          <a:pPr algn="r"/>
          <a:endParaRPr lang="en-US"/>
        </a:p>
      </dgm:t>
    </dgm:pt>
    <dgm:pt modelId="{6BFF0AA7-A245-4900-B3DA-5C86FADE20D5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Computer Hardware</a:t>
          </a:r>
        </a:p>
      </dgm:t>
    </dgm:pt>
    <dgm:pt modelId="{104A2C64-7CE6-418F-896A-1FD2307810B9}" type="parTrans" cxnId="{3AFAD088-2E16-4610-B0D4-F5EA9418266E}">
      <dgm:prSet/>
      <dgm:spPr/>
      <dgm:t>
        <a:bodyPr/>
        <a:lstStyle/>
        <a:p>
          <a:endParaRPr lang="en-US"/>
        </a:p>
      </dgm:t>
    </dgm:pt>
    <dgm:pt modelId="{AF5967C0-4F29-4DC4-95BE-327F2E66D247}" type="sibTrans" cxnId="{3AFAD088-2E16-4610-B0D4-F5EA9418266E}">
      <dgm:prSet/>
      <dgm:spPr/>
      <dgm:t>
        <a:bodyPr/>
        <a:lstStyle/>
        <a:p>
          <a:endParaRPr lang="en-US"/>
        </a:p>
      </dgm:t>
    </dgm:pt>
    <dgm:pt modelId="{EE2D0228-343F-457F-BA84-2304AD5924FC}" type="pres">
      <dgm:prSet presAssocID="{5FABB662-9683-4209-B483-47B3A8FF4AA8}" presName="outerComposite" presStyleCnt="0">
        <dgm:presLayoutVars>
          <dgm:chMax val="5"/>
          <dgm:dir/>
          <dgm:resizeHandles val="exact"/>
        </dgm:presLayoutVars>
      </dgm:prSet>
      <dgm:spPr/>
    </dgm:pt>
    <dgm:pt modelId="{8EA35DFF-A017-4179-BF12-5DEA0B2CCEF6}" type="pres">
      <dgm:prSet presAssocID="{5FABB662-9683-4209-B483-47B3A8FF4AA8}" presName="dummyMaxCanvas" presStyleCnt="0">
        <dgm:presLayoutVars/>
      </dgm:prSet>
      <dgm:spPr/>
    </dgm:pt>
    <dgm:pt modelId="{7696F1BD-EE83-4B85-B1CE-595517DA5740}" type="pres">
      <dgm:prSet presAssocID="{5FABB662-9683-4209-B483-47B3A8FF4AA8}" presName="FourNodes_1" presStyleLbl="node1" presStyleIdx="0" presStyleCnt="4">
        <dgm:presLayoutVars>
          <dgm:bulletEnabled val="1"/>
        </dgm:presLayoutVars>
      </dgm:prSet>
      <dgm:spPr/>
    </dgm:pt>
    <dgm:pt modelId="{6C1ABCD7-0227-4331-9458-5816DAD1060F}" type="pres">
      <dgm:prSet presAssocID="{5FABB662-9683-4209-B483-47B3A8FF4AA8}" presName="FourNodes_2" presStyleLbl="node1" presStyleIdx="1" presStyleCnt="4">
        <dgm:presLayoutVars>
          <dgm:bulletEnabled val="1"/>
        </dgm:presLayoutVars>
      </dgm:prSet>
      <dgm:spPr/>
    </dgm:pt>
    <dgm:pt modelId="{03F622FC-E0D4-44FB-B85D-21107E09A551}" type="pres">
      <dgm:prSet presAssocID="{5FABB662-9683-4209-B483-47B3A8FF4AA8}" presName="FourNodes_3" presStyleLbl="node1" presStyleIdx="2" presStyleCnt="4">
        <dgm:presLayoutVars>
          <dgm:bulletEnabled val="1"/>
        </dgm:presLayoutVars>
      </dgm:prSet>
      <dgm:spPr/>
    </dgm:pt>
    <dgm:pt modelId="{3CC0DC70-1381-4FCB-918A-33E31F1D0798}" type="pres">
      <dgm:prSet presAssocID="{5FABB662-9683-4209-B483-47B3A8FF4AA8}" presName="FourNodes_4" presStyleLbl="node1" presStyleIdx="3" presStyleCnt="4">
        <dgm:presLayoutVars>
          <dgm:bulletEnabled val="1"/>
        </dgm:presLayoutVars>
      </dgm:prSet>
      <dgm:spPr/>
    </dgm:pt>
    <dgm:pt modelId="{F947645F-766C-4824-8D3D-6A53DF9D6723}" type="pres">
      <dgm:prSet presAssocID="{5FABB662-9683-4209-B483-47B3A8FF4AA8}" presName="FourConn_1-2" presStyleLbl="fgAccFollowNode1" presStyleIdx="0" presStyleCnt="3">
        <dgm:presLayoutVars>
          <dgm:bulletEnabled val="1"/>
        </dgm:presLayoutVars>
      </dgm:prSet>
      <dgm:spPr/>
    </dgm:pt>
    <dgm:pt modelId="{313C2B37-854D-4897-8DB6-1714AEE59C99}" type="pres">
      <dgm:prSet presAssocID="{5FABB662-9683-4209-B483-47B3A8FF4AA8}" presName="FourConn_2-3" presStyleLbl="fgAccFollowNode1" presStyleIdx="1" presStyleCnt="3">
        <dgm:presLayoutVars>
          <dgm:bulletEnabled val="1"/>
        </dgm:presLayoutVars>
      </dgm:prSet>
      <dgm:spPr/>
    </dgm:pt>
    <dgm:pt modelId="{DB3C0266-C133-434A-9747-9011910FC596}" type="pres">
      <dgm:prSet presAssocID="{5FABB662-9683-4209-B483-47B3A8FF4AA8}" presName="FourConn_3-4" presStyleLbl="fgAccFollowNode1" presStyleIdx="2" presStyleCnt="3">
        <dgm:presLayoutVars>
          <dgm:bulletEnabled val="1"/>
        </dgm:presLayoutVars>
      </dgm:prSet>
      <dgm:spPr/>
    </dgm:pt>
    <dgm:pt modelId="{8D1ED122-B00C-4732-8558-11E970F10704}" type="pres">
      <dgm:prSet presAssocID="{5FABB662-9683-4209-B483-47B3A8FF4AA8}" presName="FourNodes_1_text" presStyleLbl="node1" presStyleIdx="3" presStyleCnt="4">
        <dgm:presLayoutVars>
          <dgm:bulletEnabled val="1"/>
        </dgm:presLayoutVars>
      </dgm:prSet>
      <dgm:spPr/>
    </dgm:pt>
    <dgm:pt modelId="{94BCFF05-CD96-43DF-BE42-8002FC1E7B8B}" type="pres">
      <dgm:prSet presAssocID="{5FABB662-9683-4209-B483-47B3A8FF4AA8}" presName="FourNodes_2_text" presStyleLbl="node1" presStyleIdx="3" presStyleCnt="4">
        <dgm:presLayoutVars>
          <dgm:bulletEnabled val="1"/>
        </dgm:presLayoutVars>
      </dgm:prSet>
      <dgm:spPr/>
    </dgm:pt>
    <dgm:pt modelId="{E4339D71-F25F-4020-A057-E4E1E68E1DAF}" type="pres">
      <dgm:prSet presAssocID="{5FABB662-9683-4209-B483-47B3A8FF4AA8}" presName="FourNodes_3_text" presStyleLbl="node1" presStyleIdx="3" presStyleCnt="4">
        <dgm:presLayoutVars>
          <dgm:bulletEnabled val="1"/>
        </dgm:presLayoutVars>
      </dgm:prSet>
      <dgm:spPr/>
    </dgm:pt>
    <dgm:pt modelId="{07646869-3D30-42AD-843E-2D7260AACB62}" type="pres">
      <dgm:prSet presAssocID="{5FABB662-9683-4209-B483-47B3A8FF4A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F27EF01-4062-4EAB-A00A-B5611AE1412F}" type="presOf" srcId="{2FB3F0B8-E1EB-41E0-9CDE-D85F6058061F}" destId="{313C2B37-854D-4897-8DB6-1714AEE59C99}" srcOrd="0" destOrd="0" presId="urn:microsoft.com/office/officeart/2005/8/layout/vProcess5"/>
    <dgm:cxn modelId="{67B7241E-FE1F-4CFB-9F78-F85E0D11F263}" type="presOf" srcId="{177D5583-F282-44FA-8F05-80088EF4F597}" destId="{8D1ED122-B00C-4732-8558-11E970F10704}" srcOrd="1" destOrd="0" presId="urn:microsoft.com/office/officeart/2005/8/layout/vProcess5"/>
    <dgm:cxn modelId="{51433627-EAAC-40CD-8AF0-E5F1BD1F7AAD}" srcId="{5FABB662-9683-4209-B483-47B3A8FF4AA8}" destId="{6075E892-5561-43CB-9344-CF0C33E94669}" srcOrd="1" destOrd="0" parTransId="{B84C47FE-08FF-4622-9746-335DFA3E0E77}" sibTransId="{2FB3F0B8-E1EB-41E0-9CDE-D85F6058061F}"/>
    <dgm:cxn modelId="{BFBD6E3C-137A-4B38-AD7B-5CDB0BCDE9A9}" type="presOf" srcId="{177D5583-F282-44FA-8F05-80088EF4F597}" destId="{7696F1BD-EE83-4B85-B1CE-595517DA5740}" srcOrd="0" destOrd="0" presId="urn:microsoft.com/office/officeart/2005/8/layout/vProcess5"/>
    <dgm:cxn modelId="{F7333C42-5692-457E-9AC7-5F760A2C7BB6}" type="presOf" srcId="{3F550EB1-218F-4B8A-898A-F2E2DD0D56E1}" destId="{E4339D71-F25F-4020-A057-E4E1E68E1DAF}" srcOrd="1" destOrd="0" presId="urn:microsoft.com/office/officeart/2005/8/layout/vProcess5"/>
    <dgm:cxn modelId="{5770FF72-D61A-4EDB-92B7-046D0CCCF3EC}" type="presOf" srcId="{3F550EB1-218F-4B8A-898A-F2E2DD0D56E1}" destId="{03F622FC-E0D4-44FB-B85D-21107E09A551}" srcOrd="0" destOrd="0" presId="urn:microsoft.com/office/officeart/2005/8/layout/vProcess5"/>
    <dgm:cxn modelId="{B015FC74-3DB2-482E-961B-62EC7B4566D7}" type="presOf" srcId="{6075E892-5561-43CB-9344-CF0C33E94669}" destId="{94BCFF05-CD96-43DF-BE42-8002FC1E7B8B}" srcOrd="1" destOrd="0" presId="urn:microsoft.com/office/officeart/2005/8/layout/vProcess5"/>
    <dgm:cxn modelId="{CD077982-5713-469A-B47E-AC0EBA6FFF87}" srcId="{5FABB662-9683-4209-B483-47B3A8FF4AA8}" destId="{177D5583-F282-44FA-8F05-80088EF4F597}" srcOrd="0" destOrd="0" parTransId="{77D93B38-D273-4A49-8AA2-9675D216E9EA}" sibTransId="{8FFCDFE6-30FD-42E3-9FB8-DBF951BC513B}"/>
    <dgm:cxn modelId="{3AFAD088-2E16-4610-B0D4-F5EA9418266E}" srcId="{5FABB662-9683-4209-B483-47B3A8FF4AA8}" destId="{6BFF0AA7-A245-4900-B3DA-5C86FADE20D5}" srcOrd="3" destOrd="0" parTransId="{104A2C64-7CE6-418F-896A-1FD2307810B9}" sibTransId="{AF5967C0-4F29-4DC4-95BE-327F2E66D247}"/>
    <dgm:cxn modelId="{B484F38A-157E-4E0D-919A-5D7882495B7A}" type="presOf" srcId="{6075E892-5561-43CB-9344-CF0C33E94669}" destId="{6C1ABCD7-0227-4331-9458-5816DAD1060F}" srcOrd="0" destOrd="0" presId="urn:microsoft.com/office/officeart/2005/8/layout/vProcess5"/>
    <dgm:cxn modelId="{37CD7FCB-C4BD-410A-91FD-6398D96FAFA7}" type="presOf" srcId="{8FFCDFE6-30FD-42E3-9FB8-DBF951BC513B}" destId="{F947645F-766C-4824-8D3D-6A53DF9D6723}" srcOrd="0" destOrd="0" presId="urn:microsoft.com/office/officeart/2005/8/layout/vProcess5"/>
    <dgm:cxn modelId="{71CBF1D6-423F-4811-A464-C5DD54B696B9}" type="presOf" srcId="{CB702AD4-167C-4DE8-9D5A-13216ABF657D}" destId="{DB3C0266-C133-434A-9747-9011910FC596}" srcOrd="0" destOrd="0" presId="urn:microsoft.com/office/officeart/2005/8/layout/vProcess5"/>
    <dgm:cxn modelId="{ACE8A2D8-E21C-414B-A9EC-1D8538AE292E}" type="presOf" srcId="{5FABB662-9683-4209-B483-47B3A8FF4AA8}" destId="{EE2D0228-343F-457F-BA84-2304AD5924FC}" srcOrd="0" destOrd="0" presId="urn:microsoft.com/office/officeart/2005/8/layout/vProcess5"/>
    <dgm:cxn modelId="{1CC00ADA-FEED-4FF3-95A9-A85CB023F80E}" type="presOf" srcId="{6BFF0AA7-A245-4900-B3DA-5C86FADE20D5}" destId="{07646869-3D30-42AD-843E-2D7260AACB62}" srcOrd="1" destOrd="0" presId="urn:microsoft.com/office/officeart/2005/8/layout/vProcess5"/>
    <dgm:cxn modelId="{F4E876DA-0231-49E0-8BCC-F4FEC63744B4}" type="presOf" srcId="{6BFF0AA7-A245-4900-B3DA-5C86FADE20D5}" destId="{3CC0DC70-1381-4FCB-918A-33E31F1D0798}" srcOrd="0" destOrd="0" presId="urn:microsoft.com/office/officeart/2005/8/layout/vProcess5"/>
    <dgm:cxn modelId="{5392E6DB-570B-4139-A443-E79E387E12F2}" srcId="{5FABB662-9683-4209-B483-47B3A8FF4AA8}" destId="{3F550EB1-218F-4B8A-898A-F2E2DD0D56E1}" srcOrd="2" destOrd="0" parTransId="{C3CD8ADE-5F0A-4ED1-BFB6-6238143E10CB}" sibTransId="{CB702AD4-167C-4DE8-9D5A-13216ABF657D}"/>
    <dgm:cxn modelId="{7428B17C-7809-4060-A966-36A1FE13E2A9}" type="presParOf" srcId="{EE2D0228-343F-457F-BA84-2304AD5924FC}" destId="{8EA35DFF-A017-4179-BF12-5DEA0B2CCEF6}" srcOrd="0" destOrd="0" presId="urn:microsoft.com/office/officeart/2005/8/layout/vProcess5"/>
    <dgm:cxn modelId="{602C51D4-D11D-4BAE-A39E-789BC87F1D1C}" type="presParOf" srcId="{EE2D0228-343F-457F-BA84-2304AD5924FC}" destId="{7696F1BD-EE83-4B85-B1CE-595517DA5740}" srcOrd="1" destOrd="0" presId="urn:microsoft.com/office/officeart/2005/8/layout/vProcess5"/>
    <dgm:cxn modelId="{1BF0C7B3-383A-4F40-91FB-5EFEA880EDEB}" type="presParOf" srcId="{EE2D0228-343F-457F-BA84-2304AD5924FC}" destId="{6C1ABCD7-0227-4331-9458-5816DAD1060F}" srcOrd="2" destOrd="0" presId="urn:microsoft.com/office/officeart/2005/8/layout/vProcess5"/>
    <dgm:cxn modelId="{B4A10C47-3EA5-44D1-82C1-E3D53B689E10}" type="presParOf" srcId="{EE2D0228-343F-457F-BA84-2304AD5924FC}" destId="{03F622FC-E0D4-44FB-B85D-21107E09A551}" srcOrd="3" destOrd="0" presId="urn:microsoft.com/office/officeart/2005/8/layout/vProcess5"/>
    <dgm:cxn modelId="{9B88C1DD-57DD-46E8-8A32-318B04500B11}" type="presParOf" srcId="{EE2D0228-343F-457F-BA84-2304AD5924FC}" destId="{3CC0DC70-1381-4FCB-918A-33E31F1D0798}" srcOrd="4" destOrd="0" presId="urn:microsoft.com/office/officeart/2005/8/layout/vProcess5"/>
    <dgm:cxn modelId="{417FA34A-CE70-4C10-993C-F655DFCE158F}" type="presParOf" srcId="{EE2D0228-343F-457F-BA84-2304AD5924FC}" destId="{F947645F-766C-4824-8D3D-6A53DF9D6723}" srcOrd="5" destOrd="0" presId="urn:microsoft.com/office/officeart/2005/8/layout/vProcess5"/>
    <dgm:cxn modelId="{835984B8-2A78-454F-84FF-13FF840509EB}" type="presParOf" srcId="{EE2D0228-343F-457F-BA84-2304AD5924FC}" destId="{313C2B37-854D-4897-8DB6-1714AEE59C99}" srcOrd="6" destOrd="0" presId="urn:microsoft.com/office/officeart/2005/8/layout/vProcess5"/>
    <dgm:cxn modelId="{A41F5CEC-8660-4A12-8D9E-15412F60CD38}" type="presParOf" srcId="{EE2D0228-343F-457F-BA84-2304AD5924FC}" destId="{DB3C0266-C133-434A-9747-9011910FC596}" srcOrd="7" destOrd="0" presId="urn:microsoft.com/office/officeart/2005/8/layout/vProcess5"/>
    <dgm:cxn modelId="{E1CF0471-35FF-43EF-ACC3-CDF731A6A2FF}" type="presParOf" srcId="{EE2D0228-343F-457F-BA84-2304AD5924FC}" destId="{8D1ED122-B00C-4732-8558-11E970F10704}" srcOrd="8" destOrd="0" presId="urn:microsoft.com/office/officeart/2005/8/layout/vProcess5"/>
    <dgm:cxn modelId="{5B53BBA3-1076-4D43-9B43-57D68F3FC081}" type="presParOf" srcId="{EE2D0228-343F-457F-BA84-2304AD5924FC}" destId="{94BCFF05-CD96-43DF-BE42-8002FC1E7B8B}" srcOrd="9" destOrd="0" presId="urn:microsoft.com/office/officeart/2005/8/layout/vProcess5"/>
    <dgm:cxn modelId="{948FDBA0-3FCE-43B2-8213-3316CDF4E002}" type="presParOf" srcId="{EE2D0228-343F-457F-BA84-2304AD5924FC}" destId="{E4339D71-F25F-4020-A057-E4E1E68E1DAF}" srcOrd="10" destOrd="0" presId="urn:microsoft.com/office/officeart/2005/8/layout/vProcess5"/>
    <dgm:cxn modelId="{DC495FF3-0D10-48D0-85E4-1B659353C919}" type="presParOf" srcId="{EE2D0228-343F-457F-BA84-2304AD5924FC}" destId="{07646869-3D30-42AD-843E-2D7260AACB6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6F1BD-EE83-4B85-B1CE-595517DA5740}">
      <dsp:nvSpPr>
        <dsp:cNvPr id="0" name=""/>
        <dsp:cNvSpPr/>
      </dsp:nvSpPr>
      <dsp:spPr>
        <a:xfrm>
          <a:off x="0" y="0"/>
          <a:ext cx="5411621" cy="67356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High Level Language</a:t>
          </a:r>
        </a:p>
      </dsp:txBody>
      <dsp:txXfrm>
        <a:off x="19728" y="19728"/>
        <a:ext cx="4627878" cy="634106"/>
      </dsp:txXfrm>
    </dsp:sp>
    <dsp:sp modelId="{6C1ABCD7-0227-4331-9458-5816DAD1060F}">
      <dsp:nvSpPr>
        <dsp:cNvPr id="0" name=""/>
        <dsp:cNvSpPr/>
      </dsp:nvSpPr>
      <dsp:spPr>
        <a:xfrm>
          <a:off x="453223" y="796028"/>
          <a:ext cx="5411621" cy="67356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Assembly Language</a:t>
          </a:r>
        </a:p>
      </dsp:txBody>
      <dsp:txXfrm>
        <a:off x="472951" y="815756"/>
        <a:ext cx="4481126" cy="634106"/>
      </dsp:txXfrm>
    </dsp:sp>
    <dsp:sp modelId="{03F622FC-E0D4-44FB-B85D-21107E09A551}">
      <dsp:nvSpPr>
        <dsp:cNvPr id="0" name=""/>
        <dsp:cNvSpPr/>
      </dsp:nvSpPr>
      <dsp:spPr>
        <a:xfrm>
          <a:off x="899682" y="1592056"/>
          <a:ext cx="5411621" cy="67356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Machine Language</a:t>
          </a:r>
        </a:p>
      </dsp:txBody>
      <dsp:txXfrm>
        <a:off x="919410" y="1611784"/>
        <a:ext cx="4487891" cy="634106"/>
      </dsp:txXfrm>
    </dsp:sp>
    <dsp:sp modelId="{3CC0DC70-1381-4FCB-918A-33E31F1D0798}">
      <dsp:nvSpPr>
        <dsp:cNvPr id="0" name=""/>
        <dsp:cNvSpPr/>
      </dsp:nvSpPr>
      <dsp:spPr>
        <a:xfrm>
          <a:off x="1352905" y="2388085"/>
          <a:ext cx="5411621" cy="67356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Computer Hardware</a:t>
          </a:r>
        </a:p>
      </dsp:txBody>
      <dsp:txXfrm>
        <a:off x="1372633" y="2407813"/>
        <a:ext cx="4481126" cy="634106"/>
      </dsp:txXfrm>
    </dsp:sp>
    <dsp:sp modelId="{F947645F-766C-4824-8D3D-6A53DF9D6723}">
      <dsp:nvSpPr>
        <dsp:cNvPr id="0" name=""/>
        <dsp:cNvSpPr/>
      </dsp:nvSpPr>
      <dsp:spPr>
        <a:xfrm>
          <a:off x="4973805" y="515887"/>
          <a:ext cx="437815" cy="437815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72313" y="515887"/>
        <a:ext cx="240799" cy="329456"/>
      </dsp:txXfrm>
    </dsp:sp>
    <dsp:sp modelId="{313C2B37-854D-4897-8DB6-1714AEE59C99}">
      <dsp:nvSpPr>
        <dsp:cNvPr id="0" name=""/>
        <dsp:cNvSpPr/>
      </dsp:nvSpPr>
      <dsp:spPr>
        <a:xfrm>
          <a:off x="5427029" y="1311916"/>
          <a:ext cx="437815" cy="437815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525537" y="1311916"/>
        <a:ext cx="240799" cy="329456"/>
      </dsp:txXfrm>
    </dsp:sp>
    <dsp:sp modelId="{DB3C0266-C133-434A-9747-9011910FC596}">
      <dsp:nvSpPr>
        <dsp:cNvPr id="0" name=""/>
        <dsp:cNvSpPr/>
      </dsp:nvSpPr>
      <dsp:spPr>
        <a:xfrm>
          <a:off x="5873488" y="2107944"/>
          <a:ext cx="437815" cy="437815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1996" y="2107944"/>
        <a:ext cx="240799" cy="32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69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5B86-F93C-4887-9B7B-7E3F689B904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F100-F32B-432D-84EA-D1B5F113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9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17A8-0B4B-4D99-B1C1-2AC2F454A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41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CE96-9981-4E9E-961A-A94C70B8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2D31-EDEA-4715-8DE7-9B7DF38E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 program that directly execute the source code</a:t>
            </a:r>
          </a:p>
          <a:p>
            <a:pPr algn="just"/>
            <a:r>
              <a:rPr lang="en-US" sz="2500" dirty="0"/>
              <a:t>Need to interpret every time the program is run</a:t>
            </a:r>
          </a:p>
          <a:p>
            <a:pPr algn="just"/>
            <a:r>
              <a:rPr lang="en-US" sz="2500" dirty="0"/>
              <a:t>More flexible than compilers but less 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13AD7-CFD1-44C2-A6E5-8BC24DFA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2" y="4876301"/>
            <a:ext cx="10813806" cy="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879E-D0EB-4511-BA52-FA33852C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6564-ADB3-4675-B153-07C2711F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Created by Guido van Rossum</a:t>
            </a:r>
          </a:p>
          <a:p>
            <a:pPr algn="just"/>
            <a:r>
              <a:rPr lang="en-US" sz="2500" dirty="0"/>
              <a:t>High level, interpreted language</a:t>
            </a:r>
          </a:p>
          <a:p>
            <a:pPr algn="just"/>
            <a:r>
              <a:rPr lang="en-US" sz="2500" dirty="0"/>
              <a:t>Multiple programming paradigms (OOP, functional programming)</a:t>
            </a:r>
          </a:p>
          <a:p>
            <a:pPr algn="just"/>
            <a:r>
              <a:rPr lang="en-US" sz="2500" dirty="0"/>
              <a:t>Two major versions (Python 2 and Python 3) not compatible with each other</a:t>
            </a:r>
          </a:p>
          <a:p>
            <a:pPr algn="just"/>
            <a:r>
              <a:rPr lang="en-US" sz="2500" dirty="0"/>
              <a:t>Free, open-source, portable and platform independent</a:t>
            </a:r>
          </a:p>
          <a:p>
            <a:pPr algn="just"/>
            <a:r>
              <a:rPr lang="en-US" sz="2500" dirty="0"/>
              <a:t>Simplicity, readability, fast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06A12-9E8C-4132-B9B2-932611591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317"/>
            <a:ext cx="3105119" cy="31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5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96A3-B740-4E26-96B5-9C8BAAEA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BDF6-C580-43BD-B366-392DDA73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/>
              <a:t>Game development</a:t>
            </a:r>
          </a:p>
          <a:p>
            <a:pPr algn="just">
              <a:lnSpc>
                <a:spcPct val="150000"/>
              </a:lnSpc>
            </a:pPr>
            <a:r>
              <a:rPr lang="en-US" sz="2500" dirty="0"/>
              <a:t>Web development</a:t>
            </a:r>
          </a:p>
          <a:p>
            <a:pPr algn="just">
              <a:lnSpc>
                <a:spcPct val="150000"/>
              </a:lnSpc>
            </a:pPr>
            <a:r>
              <a:rPr lang="en-US" sz="2500" dirty="0"/>
              <a:t>Software development</a:t>
            </a:r>
          </a:p>
          <a:p>
            <a:pPr algn="just">
              <a:lnSpc>
                <a:spcPct val="150000"/>
              </a:lnSpc>
            </a:pPr>
            <a:r>
              <a:rPr lang="en-US" sz="2500" dirty="0"/>
              <a:t>Raspberry Pi</a:t>
            </a:r>
          </a:p>
          <a:p>
            <a:pPr algn="just">
              <a:lnSpc>
                <a:spcPct val="150000"/>
              </a:lnSpc>
            </a:pPr>
            <a:r>
              <a:rPr lang="en-US" sz="2500" dirty="0"/>
              <a:t>AI and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3D7CB-BAC0-4F43-AEFB-B2CE93161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317"/>
            <a:ext cx="3105119" cy="31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BA00E-3B36-48DA-AF47-4CB3FC2C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317"/>
            <a:ext cx="3105119" cy="3108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3D3DE-E50E-415E-AF6D-0B442F47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CDDA-C5AF-4740-B8E2-7CEB5FC0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Being an interpreted language, the python interpreter is necessary. Open the command prompt and try typing “</a:t>
            </a:r>
            <a:r>
              <a:rPr lang="en-US" sz="2500" dirty="0">
                <a:solidFill>
                  <a:srgbClr val="FF0000"/>
                </a:solidFill>
              </a:rPr>
              <a:t>python</a:t>
            </a:r>
            <a:r>
              <a:rPr lang="en-US" sz="2500" dirty="0"/>
              <a:t>” and press “Enter”.</a:t>
            </a:r>
          </a:p>
          <a:p>
            <a:pPr marL="0" indent="0" algn="just">
              <a:buNone/>
            </a:pPr>
            <a:r>
              <a:rPr lang="en-US" sz="2500" dirty="0"/>
              <a:t>If it results as the following, python is already installed.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If not, you need to install python first!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F813D-26FE-4650-9805-9B05B326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8" y="3758698"/>
            <a:ext cx="651600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7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6807-B092-44C2-AE0A-58CD2886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7104"/>
            <a:ext cx="10353762" cy="490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You can get the installer from </a:t>
            </a:r>
            <a:r>
              <a:rPr lang="en-US" sz="2500" dirty="0">
                <a:hlinkClick r:id="rId2"/>
              </a:rPr>
              <a:t>https://www.python.org/downloads/</a:t>
            </a:r>
            <a:r>
              <a:rPr lang="en-US" sz="2500" dirty="0"/>
              <a:t>, the python official website.</a:t>
            </a:r>
          </a:p>
          <a:p>
            <a:pPr marL="0" indent="0" algn="just">
              <a:buNone/>
            </a:pPr>
            <a:r>
              <a:rPr lang="en-US" sz="2500" dirty="0"/>
              <a:t>Run the installer! You will see the following window.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5938F-F226-48EA-82AB-2AC89F9C2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4" y="2558671"/>
            <a:ext cx="6381750" cy="39243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C537BCF-53E6-41EA-B97F-1B268B58CA6E}"/>
              </a:ext>
            </a:extLst>
          </p:cNvPr>
          <p:cNvSpPr/>
          <p:nvPr/>
        </p:nvSpPr>
        <p:spPr>
          <a:xfrm>
            <a:off x="2606722" y="5791200"/>
            <a:ext cx="477672" cy="595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2EB8B1-7705-4CFE-9CC5-0C61279AC4BC}"/>
              </a:ext>
            </a:extLst>
          </p:cNvPr>
          <p:cNvSpPr/>
          <p:nvPr/>
        </p:nvSpPr>
        <p:spPr>
          <a:xfrm rot="20605986">
            <a:off x="2638708" y="4015320"/>
            <a:ext cx="409433" cy="3138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12ED-48A3-4927-BE4D-D57FD90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BFB4-6122-479B-A70A-3FD897A8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1278205" cy="41523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Good for learning, testing and exploring new things.</a:t>
            </a:r>
          </a:p>
          <a:p>
            <a:pPr algn="just"/>
            <a:r>
              <a:rPr lang="en-US" sz="2500" dirty="0"/>
              <a:t>Cannot save the statements written.</a:t>
            </a:r>
          </a:p>
          <a:p>
            <a:pPr algn="just"/>
            <a:r>
              <a:rPr lang="en-US" sz="2500" dirty="0"/>
              <a:t>You can get into this mode with the command “python” and quit with “</a:t>
            </a:r>
            <a:r>
              <a:rPr lang="en-US" sz="2500" dirty="0" err="1"/>
              <a:t>Ctrl+Z</a:t>
            </a:r>
            <a:r>
              <a:rPr lang="en-US" sz="2500" dirty="0"/>
              <a:t>”</a:t>
            </a:r>
          </a:p>
          <a:p>
            <a:pPr algn="just"/>
            <a:r>
              <a:rPr lang="en-US" sz="2500" dirty="0"/>
              <a:t>Three options:</a:t>
            </a:r>
          </a:p>
          <a:p>
            <a:pPr lvl="1" algn="just"/>
            <a:r>
              <a:rPr lang="en-US" sz="2300" dirty="0"/>
              <a:t>python –c command</a:t>
            </a:r>
          </a:p>
          <a:p>
            <a:pPr lvl="1" algn="just"/>
            <a:r>
              <a:rPr lang="en-US" sz="2300" dirty="0"/>
              <a:t>python –m module</a:t>
            </a:r>
          </a:p>
          <a:p>
            <a:pPr lvl="1" algn="just"/>
            <a:r>
              <a:rPr lang="en-US" sz="2300" dirty="0"/>
              <a:t>python –</a:t>
            </a:r>
            <a:r>
              <a:rPr lang="en-US" sz="2300" dirty="0" err="1"/>
              <a:t>i</a:t>
            </a:r>
            <a:r>
              <a:rPr lang="en-US" sz="2300" dirty="0"/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128480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1183-9B2D-4EFE-A630-878EF80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B5BB-4C30-42A1-AAC4-61417557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IDE (Integrated Development Environment) is a software application that provides comprehensive facilities to programmers.</a:t>
            </a:r>
          </a:p>
          <a:p>
            <a:pPr algn="just"/>
            <a:r>
              <a:rPr lang="en-US" sz="2500" dirty="0"/>
              <a:t>An IDE normally consists of a source code editor and build automation tools</a:t>
            </a:r>
          </a:p>
          <a:p>
            <a:pPr algn="just"/>
            <a:r>
              <a:rPr lang="en-US" sz="2500" dirty="0"/>
              <a:t>There are many IDEs to develop python. (Eclipse with </a:t>
            </a:r>
            <a:r>
              <a:rPr lang="en-US" sz="2500" dirty="0" err="1"/>
              <a:t>PyDev</a:t>
            </a:r>
            <a:r>
              <a:rPr lang="en-US" sz="2500" dirty="0"/>
              <a:t>, </a:t>
            </a:r>
            <a:r>
              <a:rPr lang="en-US" sz="2500" dirty="0" err="1"/>
              <a:t>spyder</a:t>
            </a:r>
            <a:r>
              <a:rPr lang="en-US" sz="2500" dirty="0"/>
              <a:t>, </a:t>
            </a:r>
            <a:r>
              <a:rPr lang="en-US" sz="2500" dirty="0" err="1"/>
              <a:t>VScode</a:t>
            </a:r>
            <a:r>
              <a:rPr lang="en-US" sz="2500" dirty="0"/>
              <a:t>, sublime text, </a:t>
            </a:r>
            <a:r>
              <a:rPr lang="en-US" sz="2500" dirty="0" err="1"/>
              <a:t>pycharm</a:t>
            </a:r>
            <a:r>
              <a:rPr lang="en-US" sz="2500" dirty="0"/>
              <a:t>, etc.)</a:t>
            </a:r>
          </a:p>
          <a:p>
            <a:pPr algn="just"/>
            <a:r>
              <a:rPr lang="en-US" sz="2500" dirty="0"/>
              <a:t>You can also use IDLE already installed together with python.</a:t>
            </a:r>
          </a:p>
        </p:txBody>
      </p:sp>
    </p:spTree>
    <p:extLst>
      <p:ext uri="{BB962C8B-B14F-4D97-AF65-F5344CB8AC3E}">
        <p14:creationId xmlns:p14="http://schemas.microsoft.com/office/powerpoint/2010/main" val="200874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AD99-416C-485E-A1E1-44E1397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9F62-4293-4B18-B72D-AD66E01C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 line is considered terminated with newline character.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Block of codes are written with indentation.</a:t>
            </a:r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dirty="0"/>
              <a:t>Comments are written with “#” prefix.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F3A5-95F1-43D7-A143-2D0A7224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93" y="5035454"/>
            <a:ext cx="2996265" cy="915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EDC38-5C23-4640-A246-946A5AB0F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52" y="2032373"/>
            <a:ext cx="3028923" cy="929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B6FFA-F61F-4407-8432-C683B4AF6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59" y="3429000"/>
            <a:ext cx="3627434" cy="11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749F-10F4-4BB0-9F3D-285AC5AB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E3A5-A469-4F03-B7F1-143375DA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Python files have extension “.</a:t>
            </a:r>
            <a:r>
              <a:rPr lang="en-US" sz="2500" dirty="0" err="1"/>
              <a:t>py</a:t>
            </a:r>
            <a:r>
              <a:rPr lang="en-US" sz="2500" dirty="0"/>
              <a:t>”.</a:t>
            </a:r>
          </a:p>
          <a:p>
            <a:pPr marL="457200" lvl="1" indent="0" algn="just">
              <a:buNone/>
            </a:pPr>
            <a:r>
              <a:rPr lang="en-US" sz="2100" dirty="0"/>
              <a:t>Create a new file and type “print(‘Hello World’)” then save as “hello.py”.</a:t>
            </a:r>
          </a:p>
          <a:p>
            <a:pPr marL="457200" lvl="1" indent="0" algn="just">
              <a:buNone/>
            </a:pPr>
            <a:endParaRPr lang="en-US" sz="2100" dirty="0"/>
          </a:p>
          <a:p>
            <a:pPr algn="just"/>
            <a:r>
              <a:rPr lang="en-US" sz="2500" dirty="0"/>
              <a:t>A python file can be run from –</a:t>
            </a:r>
          </a:p>
          <a:p>
            <a:pPr lvl="1" algn="just"/>
            <a:r>
              <a:rPr lang="en-US" sz="2300" dirty="0"/>
              <a:t>IDE</a:t>
            </a:r>
          </a:p>
          <a:p>
            <a:pPr lvl="1" algn="just"/>
            <a:r>
              <a:rPr lang="en-US" sz="2300" dirty="0"/>
              <a:t>Command prompt</a:t>
            </a:r>
          </a:p>
        </p:txBody>
      </p:sp>
    </p:spTree>
    <p:extLst>
      <p:ext uri="{BB962C8B-B14F-4D97-AF65-F5344CB8AC3E}">
        <p14:creationId xmlns:p14="http://schemas.microsoft.com/office/powerpoint/2010/main" val="1945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83A87B-89B8-4DF8-B0C1-38808401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4A3E17-9758-4F55-A1B1-98D56B061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627626"/>
            <a:ext cx="3067509" cy="2300631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BEA16B-8B50-41B5-84AC-1123D0D8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1304" y="2088319"/>
            <a:ext cx="7286253" cy="3702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A computer can do many things with its</a:t>
            </a:r>
          </a:p>
          <a:p>
            <a:pPr algn="just"/>
            <a:r>
              <a:rPr lang="en-US" sz="2500" dirty="0"/>
              <a:t>high computing power and</a:t>
            </a:r>
          </a:p>
          <a:p>
            <a:pPr algn="just"/>
            <a:r>
              <a:rPr lang="en-US" sz="2500" dirty="0"/>
              <a:t>large memory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But, it needs to be programmed to perform a specific task or solve a certain problem.</a:t>
            </a:r>
          </a:p>
        </p:txBody>
      </p:sp>
    </p:spTree>
    <p:extLst>
      <p:ext uri="{BB962C8B-B14F-4D97-AF65-F5344CB8AC3E}">
        <p14:creationId xmlns:p14="http://schemas.microsoft.com/office/powerpoint/2010/main" val="12255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B57B-224B-4759-84EC-3EB2707E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34F42-FD28-4E88-AEB9-7E42B6F4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138387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Programming is telling a computer what to 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80EA7-26BA-417A-9C0D-805A7886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73" y="3490569"/>
            <a:ext cx="2615951" cy="2315001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5BCBF3FA-13F0-4BA6-8B1A-1B4E276E2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490569"/>
            <a:ext cx="3067509" cy="230063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215F300-094E-4A7E-9050-21C31BAEA29B}"/>
              </a:ext>
            </a:extLst>
          </p:cNvPr>
          <p:cNvSpPr/>
          <p:nvPr/>
        </p:nvSpPr>
        <p:spPr>
          <a:xfrm>
            <a:off x="6876132" y="2865458"/>
            <a:ext cx="2156347" cy="1078173"/>
          </a:xfrm>
          <a:prstGeom prst="wedgeRoundRectCallout">
            <a:avLst>
              <a:gd name="adj1" fmla="val 51109"/>
              <a:gd name="adj2" fmla="val 8528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Hey computer, do something!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DDF58B5-EF87-4CCA-BFEC-2F4C1A2C6AB0}"/>
              </a:ext>
            </a:extLst>
          </p:cNvPr>
          <p:cNvSpPr/>
          <p:nvPr/>
        </p:nvSpPr>
        <p:spPr>
          <a:xfrm>
            <a:off x="3934328" y="2865459"/>
            <a:ext cx="2156347" cy="1078173"/>
          </a:xfrm>
          <a:prstGeom prst="wedgeRoundRectCallout">
            <a:avLst>
              <a:gd name="adj1" fmla="val -74840"/>
              <a:gd name="adj2" fmla="val 5237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0101011101101000011000010111010000111111 </a:t>
            </a:r>
          </a:p>
        </p:txBody>
      </p:sp>
    </p:spTree>
    <p:extLst>
      <p:ext uri="{BB962C8B-B14F-4D97-AF65-F5344CB8AC3E}">
        <p14:creationId xmlns:p14="http://schemas.microsoft.com/office/powerpoint/2010/main" val="20635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4012-2455-4FA3-AF78-D1E26491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4035-6097-4840-ABFD-451EBBA9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A programming language is a set of vocabulary and grammatical rules for instructing a computer or computing device.</a:t>
            </a:r>
          </a:p>
          <a:p>
            <a:pPr algn="just"/>
            <a:r>
              <a:rPr lang="en-US" sz="2500" dirty="0">
                <a:effectLst/>
              </a:rPr>
              <a:t>Each has a unique set of keywords that it understands and a special syntax for organizing instructions.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8E8E95-C612-49F2-BAB0-70D6206B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69" y="4110034"/>
            <a:ext cx="1625603" cy="1625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35FDFE-55D3-4AEB-9C94-5D0E5BC2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41" y="3368758"/>
            <a:ext cx="3105119" cy="3108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A609C-9604-4626-B60D-BE272FA90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29" y="4035421"/>
            <a:ext cx="1700216" cy="1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F301-058A-472B-ACC0-34AFB8A4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semantic and pragmatic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ADE4-A491-4C27-BBE6-8AC12D15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/>
              <a:t>Syntax : the structure or grammar of the language (</a:t>
            </a:r>
            <a:r>
              <a:rPr lang="en-US" sz="2500" b="1" dirty="0"/>
              <a:t>How to construct a valid sentence?</a:t>
            </a:r>
            <a:r>
              <a:rPr lang="en-US" sz="25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500" dirty="0"/>
              <a:t>Semantic : the meaning of the sentence (</a:t>
            </a:r>
            <a:r>
              <a:rPr lang="en-US" sz="2500" b="1" dirty="0"/>
              <a:t>What does a sentence mean?</a:t>
            </a:r>
            <a:r>
              <a:rPr lang="en-US" sz="25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500" dirty="0"/>
              <a:t>Pragmatic : the right usage of the language (</a:t>
            </a:r>
            <a:r>
              <a:rPr lang="en-US" sz="2500" b="1" dirty="0"/>
              <a:t>How the language is used?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990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CE9C-86ED-4A86-8717-3ED82429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20119D-ACC1-4037-810F-A4F5E181A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774024"/>
              </p:ext>
            </p:extLst>
          </p:nvPr>
        </p:nvGraphicFramePr>
        <p:xfrm>
          <a:off x="2713737" y="2729552"/>
          <a:ext cx="6764527" cy="306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7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98EE-151D-466F-A7AA-DA8998A6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4BAF-56E5-4E12-ABBC-3C4E449B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Human readable</a:t>
            </a:r>
          </a:p>
          <a:p>
            <a:pPr algn="just"/>
            <a:r>
              <a:rPr lang="en-US" sz="2500" dirty="0"/>
              <a:t>Used by developers to create software and applications across various  platforms</a:t>
            </a:r>
          </a:p>
          <a:p>
            <a:pPr algn="just"/>
            <a:r>
              <a:rPr lang="en-US" sz="2500" dirty="0"/>
              <a:t>Can’t be understood by the machine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01DA7-8C06-4460-936E-784ECE43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2096064"/>
            <a:ext cx="5344094" cy="3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243D-EB58-4AE6-983C-A31CD0B7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and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506C-E05E-4CE9-8619-F1CE243C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Programs written in high level languages must be translated into a format the computer can understand (machine code) before they can be run.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There are two primary ways:</a:t>
            </a:r>
          </a:p>
          <a:p>
            <a:pPr algn="just"/>
            <a:r>
              <a:rPr lang="en-US" sz="2500" dirty="0"/>
              <a:t>Compiling</a:t>
            </a:r>
          </a:p>
          <a:p>
            <a:pPr algn="just"/>
            <a:r>
              <a:rPr lang="en-US" sz="2500" dirty="0"/>
              <a:t>Interpreting</a:t>
            </a:r>
          </a:p>
        </p:txBody>
      </p:sp>
    </p:spTree>
    <p:extLst>
      <p:ext uri="{BB962C8B-B14F-4D97-AF65-F5344CB8AC3E}">
        <p14:creationId xmlns:p14="http://schemas.microsoft.com/office/powerpoint/2010/main" val="101861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252D-57D6-4616-A253-15DC2034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3A70-34D8-4175-8F2A-57BBFB68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454790" cy="1738957"/>
          </a:xfrm>
        </p:spPr>
        <p:txBody>
          <a:bodyPr numCol="2" spcCol="18288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/>
              <a:t>A program that reads source code and produces a stand-alone executable program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/>
              <a:t>Need to be run only once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/>
              <a:t>Can do optimizations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AAB0E-EE4F-46ED-8790-76C1FD88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20" y="3943632"/>
            <a:ext cx="7548560" cy="23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8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1370</TotalTime>
  <Words>594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Wingdings</vt:lpstr>
      <vt:lpstr>Damask</vt:lpstr>
      <vt:lpstr>Introduction to computer programming</vt:lpstr>
      <vt:lpstr>Computer</vt:lpstr>
      <vt:lpstr>programming</vt:lpstr>
      <vt:lpstr>Programming languages</vt:lpstr>
      <vt:lpstr>Syntax semantic and pragmatic</vt:lpstr>
      <vt:lpstr>Language Hierarchy</vt:lpstr>
      <vt:lpstr>High level programming languages</vt:lpstr>
      <vt:lpstr>Compiler and interpreter</vt:lpstr>
      <vt:lpstr>Compiler</vt:lpstr>
      <vt:lpstr>Interpreter</vt:lpstr>
      <vt:lpstr>Introduction</vt:lpstr>
      <vt:lpstr>Is used</vt:lpstr>
      <vt:lpstr>Getting started</vt:lpstr>
      <vt:lpstr>PowerPoint Presentation</vt:lpstr>
      <vt:lpstr>Interactive mode</vt:lpstr>
      <vt:lpstr>ide</vt:lpstr>
      <vt:lpstr>Python syntax</vt:lpstr>
      <vt:lpstr>Writing a python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Htet Aung</dc:creator>
  <cp:lastModifiedBy>Win Htet Aung</cp:lastModifiedBy>
  <cp:revision>32</cp:revision>
  <dcterms:created xsi:type="dcterms:W3CDTF">2019-05-24T03:19:00Z</dcterms:created>
  <dcterms:modified xsi:type="dcterms:W3CDTF">2019-05-25T02:09:16Z</dcterms:modified>
</cp:coreProperties>
</file>