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7" r:id="rId2"/>
    <p:sldId id="278" r:id="rId3"/>
    <p:sldId id="279" r:id="rId4"/>
    <p:sldId id="28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86585"/>
            <a:ext cx="8229600" cy="13716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B874-E53C-42B9-98BA-0781B387246C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02F4-45D7-406A-9C33-75238E131A1E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011-4F7D-42D0-82E1-078A40B76F01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3388268"/>
            <a:ext cx="8229600" cy="13716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71FE-0FCC-47A4-B218-06AF00AFA70F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C22A-A385-4013-8BC3-1C712ED98224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84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3CD7-DDC2-4E28-B80E-11B3368F8846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2D6B-0F0F-41E5-8A0F-FC2D7E2110E0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A38-D70F-41CF-857C-945C6FF6B07D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96DC-D1E7-4668-A471-A46ECA2AE34F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CC444FFE-4BDB-4301-83D8-FE8B25E7CF5A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AC06714-10A9-4670-8693-4575155A85AA}"/>
              </a:ext>
            </a:extLst>
          </p:cNvPr>
          <p:cNvSpPr txBox="1"/>
          <p:nvPr/>
        </p:nvSpPr>
        <p:spPr>
          <a:xfrm>
            <a:off x="3578084" y="1105684"/>
            <a:ext cx="47787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b="1" u="sng" dirty="0">
                <a:latin typeface="Arial Rounded MT Bold" panose="020F0704030504030204" pitchFamily="34" charset="0"/>
              </a:rPr>
              <a:t>xpressso</a:t>
            </a:r>
            <a:r>
              <a:rPr lang="en-IN" u="sng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A3412E3-EE81-4B4C-9B59-DA9BF515ACE8}"/>
              </a:ext>
            </a:extLst>
          </p:cNvPr>
          <p:cNvSpPr txBox="1"/>
          <p:nvPr/>
        </p:nvSpPr>
        <p:spPr>
          <a:xfrm>
            <a:off x="4190334" y="2665674"/>
            <a:ext cx="31010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Shopping Website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4DB85D2-6E07-454A-B6FF-5AF63FB92977}"/>
              </a:ext>
            </a:extLst>
          </p:cNvPr>
          <p:cNvSpPr txBox="1"/>
          <p:nvPr/>
        </p:nvSpPr>
        <p:spPr>
          <a:xfrm>
            <a:off x="8078525" y="4428877"/>
            <a:ext cx="2130950" cy="157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Members &amp; UIDs: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Sanio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185048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Sujeet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185067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Winston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185043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17E7CB7-2024-4457-B0F0-CF4C99D53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226" y="1199474"/>
            <a:ext cx="1135857" cy="113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78ADA95-D6B7-4BAA-89C8-D97BBED0F3F1}"/>
              </a:ext>
            </a:extLst>
          </p:cNvPr>
          <p:cNvSpPr txBox="1"/>
          <p:nvPr/>
        </p:nvSpPr>
        <p:spPr>
          <a:xfrm>
            <a:off x="4358640" y="1025718"/>
            <a:ext cx="3474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latin typeface="Arial Rounded MT Bold" panose="020F0704030504030204" pitchFamily="34" charset="0"/>
              </a:rPr>
              <a:t>Features</a:t>
            </a: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xmlns="" id="{D677BA63-97BD-4E18-A3C8-B345CB02EBBF}"/>
              </a:ext>
            </a:extLst>
          </p:cNvPr>
          <p:cNvSpPr/>
          <p:nvPr/>
        </p:nvSpPr>
        <p:spPr>
          <a:xfrm>
            <a:off x="3921316" y="1375576"/>
            <a:ext cx="365761" cy="341906"/>
          </a:xfrm>
          <a:prstGeom prst="star5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85A3DBD-73DC-486E-8731-731CEEAE4C57}"/>
              </a:ext>
            </a:extLst>
          </p:cNvPr>
          <p:cNvSpPr txBox="1"/>
          <p:nvPr/>
        </p:nvSpPr>
        <p:spPr>
          <a:xfrm>
            <a:off x="1180767" y="3085969"/>
            <a:ext cx="485824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 Rounded MT Bold" panose="020F0704030504030204" pitchFamily="34" charset="0"/>
              </a:rPr>
              <a:t>Surfing website without registration.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 Rounded MT Bold" panose="020F0704030504030204" pitchFamily="34" charset="0"/>
              </a:rPr>
              <a:t>Login &amp; </a:t>
            </a:r>
            <a:r>
              <a:rPr lang="en-IN" dirty="0" smtClean="0">
                <a:latin typeface="Arial Rounded MT Bold" panose="020F0704030504030204" pitchFamily="34" charset="0"/>
              </a:rPr>
              <a:t>Signup.</a:t>
            </a:r>
            <a:endParaRPr lang="en-IN" dirty="0">
              <a:latin typeface="Arial Rounded MT Bold" panose="020F07040305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 Rounded MT Bold" panose="020F0704030504030204" pitchFamily="34" charset="0"/>
              </a:rPr>
              <a:t>Dynamic Filtering of </a:t>
            </a:r>
            <a:r>
              <a:rPr lang="en-IN" dirty="0" smtClean="0">
                <a:latin typeface="Arial Rounded MT Bold" panose="020F0704030504030204" pitchFamily="34" charset="0"/>
              </a:rPr>
              <a:t>Products.</a:t>
            </a:r>
            <a:endParaRPr lang="en-IN" dirty="0">
              <a:latin typeface="Arial Rounded MT Bold" panose="020F07040305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 Rounded MT Bold" panose="020F0704030504030204" pitchFamily="34" charset="0"/>
              </a:rPr>
              <a:t>Buying Products.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 Rounded MT Bold" panose="020F0704030504030204" pitchFamily="34" charset="0"/>
              </a:rPr>
              <a:t>Personal Orders List.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6C55C8F-0ABD-455D-BCBF-3B6FA4CBF408}"/>
              </a:ext>
            </a:extLst>
          </p:cNvPr>
          <p:cNvSpPr txBox="1"/>
          <p:nvPr/>
        </p:nvSpPr>
        <p:spPr>
          <a:xfrm>
            <a:off x="6607535" y="3085969"/>
            <a:ext cx="43493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 Rounded MT Bold" panose="020F0704030504030204" pitchFamily="34" charset="0"/>
              </a:rPr>
              <a:t>Add to Cart.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 Rounded MT Bold" panose="020F0704030504030204" pitchFamily="34" charset="0"/>
              </a:rPr>
              <a:t>Create Wishlist.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 Rounded MT Bold" panose="020F0704030504030204" pitchFamily="34" charset="0"/>
              </a:rPr>
              <a:t>Invoice Generation.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 Rounded MT Bold" panose="020F0704030504030204" pitchFamily="34" charset="0"/>
              </a:rPr>
              <a:t>Personalised Product Recommendations.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 Rounded MT Bold" panose="020F0704030504030204" pitchFamily="34" charset="0"/>
              </a:rPr>
              <a:t>Live Product Search.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533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B8F35F1-1405-45C4-BEC3-7657161EEC8A}"/>
              </a:ext>
            </a:extLst>
          </p:cNvPr>
          <p:cNvSpPr txBox="1"/>
          <p:nvPr/>
        </p:nvSpPr>
        <p:spPr>
          <a:xfrm>
            <a:off x="3588026" y="1025718"/>
            <a:ext cx="6212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Arial Rounded MT Bold" panose="020F0704030504030204" pitchFamily="34" charset="0"/>
              </a:rPr>
              <a:t>Technical Overview</a:t>
            </a: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xmlns="" id="{C0657B89-821A-4000-883A-5EA89DCDA310}"/>
              </a:ext>
            </a:extLst>
          </p:cNvPr>
          <p:cNvSpPr/>
          <p:nvPr/>
        </p:nvSpPr>
        <p:spPr>
          <a:xfrm>
            <a:off x="3150702" y="1375576"/>
            <a:ext cx="365761" cy="341906"/>
          </a:xfrm>
          <a:prstGeom prst="star5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74EF5F9-C693-4C8F-83FD-4546EF9B6F37}"/>
              </a:ext>
            </a:extLst>
          </p:cNvPr>
          <p:cNvSpPr txBox="1"/>
          <p:nvPr/>
        </p:nvSpPr>
        <p:spPr>
          <a:xfrm>
            <a:off x="2227028" y="2311679"/>
            <a:ext cx="6376946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PHP &amp; MYSQL.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Ajax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JavaScript.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CRUD.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Usage of SESSION variables.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External libraries like bootstrap &amp; jQuery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FIGMA for Initial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esigning &amp; </a:t>
            </a:r>
            <a:r>
              <a:rPr lang="en-IN" sz="1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Prototyping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Analytics in Admin Part.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121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E49E6F1-802A-40F4-9874-6459D9531B58}"/>
              </a:ext>
            </a:extLst>
          </p:cNvPr>
          <p:cNvSpPr txBox="1"/>
          <p:nvPr/>
        </p:nvSpPr>
        <p:spPr>
          <a:xfrm>
            <a:off x="1264258" y="4024369"/>
            <a:ext cx="6639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latin typeface="Arial Rounded MT Bold" panose="020F0704030504030204" pitchFamily="34" charset="0"/>
              </a:rPr>
              <a:t>Let’s GO……………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61034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rushed Metal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 brushed metal presentation (widescreen).potx" id="{C4E52658-42BB-4751-AD45-DBF99E6546BE}" vid="{DAEF9E1A-844D-45D9-BB7C-945DFF722FA1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 brushed metal presentation (widescreen)</Template>
  <TotalTime>88</TotalTime>
  <Words>92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Rounded MT Bold</vt:lpstr>
      <vt:lpstr>Calibri</vt:lpstr>
      <vt:lpstr>Georgia</vt:lpstr>
      <vt:lpstr>Symbol</vt:lpstr>
      <vt:lpstr>Times New Roman</vt:lpstr>
      <vt:lpstr>Brushed Metal 16x9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Sanio Luke</dc:creator>
  <cp:lastModifiedBy>Windows User</cp:lastModifiedBy>
  <cp:revision>20</cp:revision>
  <dcterms:created xsi:type="dcterms:W3CDTF">2020-09-30T17:04:04Z</dcterms:created>
  <dcterms:modified xsi:type="dcterms:W3CDTF">2020-10-07T18:23:09Z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