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649" r:id="rId4"/>
    <p:sldId id="3651" r:id="rId6"/>
    <p:sldId id="3653" r:id="rId7"/>
    <p:sldId id="3650" r:id="rId8"/>
    <p:sldId id="365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B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4242F-A03C-416F-9AFF-5A05F5FB27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4FC0D-E748-4A9A-80F2-97B2F7325E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8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01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35624" y="2667297"/>
            <a:ext cx="766800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800" dirty="0"/>
              <a:t>Tell me about yourself, what and how do you like to study from MIP 330</a:t>
            </a:r>
            <a:endParaRPr lang="en-US" altLang="zh-CN" sz="2800" dirty="0"/>
          </a:p>
        </p:txBody>
      </p:sp>
      <p:pic>
        <p:nvPicPr>
          <p:cNvPr id="14" name="图形 13" descr="徽章 1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2428" y="2687151"/>
            <a:ext cx="914400" cy="914400"/>
          </a:xfrm>
          <a:prstGeom prst="rect">
            <a:avLst/>
          </a:prstGeom>
        </p:spPr>
      </p:pic>
      <p:pic>
        <p:nvPicPr>
          <p:cNvPr id="4" name="图形 3" descr="徽章 纯色填充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2428" y="4373003"/>
            <a:ext cx="914400" cy="914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35624" y="4353149"/>
            <a:ext cx="766800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800" dirty="0"/>
              <a:t>Produce one your favorite AIGC content with prompts 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01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35624" y="2667297"/>
            <a:ext cx="7668002" cy="1383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 dirty="0"/>
              <a:t>我是来自计算机系的大四学生王谦益，我选这门课是想学习有关音频、图像处理以及动画相关的知识。我想学习这些方面的算法以及相关应用。</a:t>
            </a:r>
            <a:endParaRPr lang="zh-CN" altLang="en-US" sz="2800" dirty="0"/>
          </a:p>
        </p:txBody>
      </p:sp>
      <p:pic>
        <p:nvPicPr>
          <p:cNvPr id="14" name="图形 13" descr="徽章 1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2428" y="268715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33425"/>
            <a:ext cx="12192000" cy="5391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01 (Lab)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35624" y="2882741"/>
            <a:ext cx="766800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800" dirty="0"/>
              <a:t>Think of a project topic to work on and submit</a:t>
            </a:r>
            <a:endParaRPr lang="en-US" altLang="zh-CN" sz="2800" dirty="0"/>
          </a:p>
        </p:txBody>
      </p:sp>
      <p:pic>
        <p:nvPicPr>
          <p:cNvPr id="14" name="图形 13" descr="徽章 1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2428" y="2687151"/>
            <a:ext cx="914400" cy="914400"/>
          </a:xfrm>
          <a:prstGeom prst="rect">
            <a:avLst/>
          </a:prstGeom>
        </p:spPr>
      </p:pic>
      <p:pic>
        <p:nvPicPr>
          <p:cNvPr id="4" name="图形 3" descr="徽章 纯色填充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2428" y="4373003"/>
            <a:ext cx="914400" cy="914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35624" y="3922262"/>
            <a:ext cx="7668002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800" dirty="0"/>
              <a:t>Start to form your group before end of Lecture 3, if you have formed your group, and nominate a group leader, and ask the group leader to add me as friend in </a:t>
            </a:r>
            <a:r>
              <a:rPr lang="en-US" altLang="zh-CN" sz="2800" dirty="0" err="1"/>
              <a:t>Wechat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01 (Lab)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35624" y="2882741"/>
            <a:ext cx="7668002" cy="52197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/>
              <a:t>基于</a:t>
            </a:r>
            <a:r>
              <a:rPr lang="en-US" altLang="zh-CN" sz="2800" dirty="0"/>
              <a:t>MOOC</a:t>
            </a:r>
            <a:r>
              <a:rPr lang="zh-CN" altLang="en-US" sz="2800" dirty="0"/>
              <a:t>的个性化教育智能体</a:t>
            </a:r>
            <a:endParaRPr lang="zh-CN" altLang="en-US" sz="2800" dirty="0"/>
          </a:p>
        </p:txBody>
      </p:sp>
      <p:pic>
        <p:nvPicPr>
          <p:cNvPr id="14" name="图形 13" descr="徽章 1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2428" y="2687151"/>
            <a:ext cx="914400" cy="914400"/>
          </a:xfrm>
          <a:prstGeom prst="rect">
            <a:avLst/>
          </a:prstGeom>
        </p:spPr>
      </p:pic>
      <p:pic>
        <p:nvPicPr>
          <p:cNvPr id="4" name="图形 3" descr="徽章 纯色填充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2428" y="4373003"/>
            <a:ext cx="914400" cy="914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35624" y="4569327"/>
            <a:ext cx="7668002" cy="52197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rcRect r="63971"/>
          <a:stretch>
            <a:fillRect/>
          </a:stretch>
        </p:blipFill>
        <p:spPr>
          <a:xfrm>
            <a:off x="2635885" y="4569460"/>
            <a:ext cx="3460115" cy="5219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rcRect l="43719" t="-3650" r="38462" b="-23966"/>
          <a:stretch>
            <a:fillRect/>
          </a:stretch>
        </p:blipFill>
        <p:spPr>
          <a:xfrm>
            <a:off x="6096000" y="4550410"/>
            <a:ext cx="1711325" cy="6661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rcRect l="72422" t="-4015"/>
          <a:stretch>
            <a:fillRect/>
          </a:stretch>
        </p:blipFill>
        <p:spPr>
          <a:xfrm>
            <a:off x="7807325" y="4548505"/>
            <a:ext cx="2648585" cy="542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WPS 演示</Application>
  <PresentationFormat>宽屏</PresentationFormat>
  <Paragraphs>20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Office 主题​​</vt:lpstr>
      <vt:lpstr>1_Office 主题​​</vt:lpstr>
      <vt:lpstr>Homework 01</vt:lpstr>
      <vt:lpstr>Homework 01</vt:lpstr>
      <vt:lpstr>Homework 01</vt:lpstr>
      <vt:lpstr>Homework 01 (Lab)</vt:lpstr>
      <vt:lpstr>Homework 01 (Lab)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02 (PPT)</dc:title>
  <dc:creator>秋实 聂</dc:creator>
  <cp:lastModifiedBy>Win</cp:lastModifiedBy>
  <cp:revision>42</cp:revision>
  <dcterms:created xsi:type="dcterms:W3CDTF">2024-02-27T13:45:00Z</dcterms:created>
  <dcterms:modified xsi:type="dcterms:W3CDTF">2025-02-22T03:44:51Z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B45A58E8BC6D4D98BBC5E134943E5F31_12</vt:lpwstr>
  </property>
  <property fmtid="{D5CDD505-2E9C-101B-9397-08002B2CF9AE}" pid="3" name="KSOProductBuildVer">
    <vt:lpwstr>2052-12.1.0.20305</vt:lpwstr>
  </property>
</Properties>
</file>