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649" r:id="rId4"/>
    <p:sldId id="3650" r:id="rId6"/>
    <p:sldId id="3651" r:id="rId7"/>
    <p:sldId id="3652" r:id="rId8"/>
    <p:sldId id="365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B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4242F-A03C-416F-9AFF-5A05F5FB27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4FC0D-E748-4A9A-80F2-97B2F7325E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02</a:t>
            </a:r>
            <a:endParaRPr kumimoji="1" lang="zh-CN" altLang="en-US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396" y="1694097"/>
            <a:ext cx="11221207" cy="48646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35624" y="2667297"/>
            <a:ext cx="766800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800" dirty="0"/>
              <a:t>请列出组员、助教名字、项目名称，并附上本周课上拍的组员照片</a:t>
            </a:r>
            <a:endParaRPr lang="en-US" altLang="zh-CN" sz="2800" dirty="0"/>
          </a:p>
        </p:txBody>
      </p:sp>
      <p:pic>
        <p:nvPicPr>
          <p:cNvPr id="14" name="图形 13" descr="徽章 1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2428" y="2687151"/>
            <a:ext cx="914400" cy="914400"/>
          </a:xfrm>
          <a:prstGeom prst="rect">
            <a:avLst/>
          </a:prstGeom>
        </p:spPr>
      </p:pic>
      <p:pic>
        <p:nvPicPr>
          <p:cNvPr id="4" name="图形 3" descr="徽章 纯色填充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2428" y="4373003"/>
            <a:ext cx="914400" cy="914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35624" y="4353149"/>
            <a:ext cx="766800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800" dirty="0"/>
              <a:t>请说明你们项目的初步设计思路和计划采用的多媒体技术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02</a:t>
            </a:r>
            <a:endParaRPr kumimoji="1" lang="zh-CN" altLang="en-US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396" y="1694097"/>
            <a:ext cx="11221207" cy="48646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4" name="图形 13" descr="徽章 1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2428" y="2687151"/>
            <a:ext cx="914400" cy="914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910" y="1986915"/>
            <a:ext cx="8128000" cy="4572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319519" y="5120937"/>
            <a:ext cx="7668002" cy="52197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0" indent="457200"/>
            <a:r>
              <a:rPr lang="zh-CN" altLang="en-US" sz="2800" dirty="0"/>
              <a:t>林枫茗</a:t>
            </a:r>
            <a:r>
              <a:rPr lang="en-US" altLang="zh-CN" sz="2800" dirty="0"/>
              <a:t>	      </a:t>
            </a:r>
            <a:r>
              <a:rPr lang="zh-CN" altLang="en-US" sz="2800" dirty="0"/>
              <a:t>陆博</a:t>
            </a:r>
            <a:r>
              <a:rPr lang="en-US" altLang="zh-CN" sz="2800" dirty="0"/>
              <a:t>	   </a:t>
            </a:r>
            <a:r>
              <a:rPr lang="zh-CN" altLang="en-US" sz="2800" dirty="0"/>
              <a:t>王谦益</a:t>
            </a:r>
            <a:r>
              <a:rPr lang="en-US" altLang="zh-CN" sz="2800" dirty="0"/>
              <a:t>	     </a:t>
            </a:r>
            <a:r>
              <a:rPr lang="zh-CN" altLang="en-US" sz="2800" dirty="0"/>
              <a:t>黄少霖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318884" y="1694477"/>
            <a:ext cx="7668002" cy="9531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p>
            <a:pPr lvl="0" algn="ctr"/>
            <a:r>
              <a:rPr lang="zh-CN" altLang="en-US" sz="2800" dirty="0">
                <a:sym typeface="+mn-ea"/>
              </a:rPr>
              <a:t>基于</a:t>
            </a:r>
            <a:r>
              <a:rPr lang="en-US" altLang="zh-CN" sz="2800" dirty="0">
                <a:sym typeface="+mn-ea"/>
              </a:rPr>
              <a:t>MOOC</a:t>
            </a:r>
            <a:r>
              <a:rPr lang="zh-CN" altLang="en-US" sz="2800" dirty="0">
                <a:sym typeface="+mn-ea"/>
              </a:rPr>
              <a:t>的个性化教育智能体</a:t>
            </a:r>
            <a:endParaRPr lang="zh-CN" altLang="en-US" sz="2800" dirty="0">
              <a:sym typeface="+mn-ea"/>
            </a:endParaRPr>
          </a:p>
          <a:p>
            <a:pPr lvl="0" algn="ctr"/>
            <a:r>
              <a:rPr lang="zh-CN" altLang="en-US" sz="2800" dirty="0"/>
              <a:t>助教：王星月老师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02</a:t>
            </a:r>
            <a:endParaRPr kumimoji="1" lang="zh-CN" altLang="en-US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396" y="1694097"/>
            <a:ext cx="11221207" cy="48646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形 3" descr="徽章 纯色填充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2428" y="2686443"/>
            <a:ext cx="914400" cy="914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34989" y="2572609"/>
            <a:ext cx="7668002" cy="310769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800" dirty="0"/>
              <a:t>目标：训练一个专精智能体，回答客户问题，给出问题相关的视频时间节点</a:t>
            </a:r>
            <a:endParaRPr lang="zh-CN" altLang="en-US" sz="2800" dirty="0"/>
          </a:p>
          <a:p>
            <a:pPr lvl="0"/>
            <a:r>
              <a:rPr lang="en-US" altLang="zh-CN" sz="2800" dirty="0"/>
              <a:t>1. </a:t>
            </a:r>
            <a:r>
              <a:rPr lang="zh-CN" altLang="en-US" sz="2800" dirty="0"/>
              <a:t>模型训练（</a:t>
            </a:r>
            <a:r>
              <a:rPr lang="zh-CN" altLang="en-US" sz="2800" dirty="0">
                <a:sym typeface="+mn-ea"/>
              </a:rPr>
              <a:t>陆博</a:t>
            </a:r>
            <a:r>
              <a:rPr lang="zh-CN" altLang="en-US" sz="2800" dirty="0"/>
              <a:t>）：根据文本库对模型进行训练，使模型能够根据课程信息针对问题进行分析、回答</a:t>
            </a:r>
            <a:endParaRPr lang="zh-CN" altLang="en-US" sz="2800" dirty="0"/>
          </a:p>
          <a:p>
            <a:pPr lvl="0"/>
            <a:r>
              <a:rPr lang="zh-CN" altLang="en-US" sz="2800" dirty="0"/>
              <a:t>相关技术：多模态大模型、自然语言处理（问答系统）、机器学习与数据挖掘（个性化推荐）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02</a:t>
            </a:r>
            <a:endParaRPr kumimoji="1" lang="zh-CN" altLang="en-US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396" y="1694097"/>
            <a:ext cx="11221207" cy="48646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形 3" descr="徽章 纯色填充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2428" y="2686443"/>
            <a:ext cx="914400" cy="914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34989" y="2788509"/>
            <a:ext cx="7668002" cy="26765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800" dirty="0"/>
              <a:t>目标：训练一个专精智能体，回答客户问题，给出问题相关的视频时间节点</a:t>
            </a:r>
            <a:endParaRPr lang="zh-CN" altLang="en-US" sz="2800" dirty="0"/>
          </a:p>
          <a:p>
            <a:pPr lvl="0"/>
            <a:r>
              <a:rPr lang="en-US" altLang="zh-CN" sz="2800" dirty="0"/>
              <a:t>2. </a:t>
            </a:r>
            <a:r>
              <a:rPr lang="zh-CN" altLang="en-US" sz="2800" dirty="0"/>
              <a:t>问题转义（</a:t>
            </a:r>
            <a:r>
              <a:rPr lang="zh-CN" altLang="en-US" sz="2800" dirty="0">
                <a:sym typeface="+mn-ea"/>
              </a:rPr>
              <a:t>黄少霖、王谦益</a:t>
            </a:r>
            <a:r>
              <a:rPr lang="zh-CN" altLang="en-US" sz="2800" dirty="0"/>
              <a:t>）：将用户问题与文本库匹配，把问题转化成已有文本内容</a:t>
            </a:r>
            <a:endParaRPr lang="zh-CN" altLang="en-US" sz="2800" dirty="0"/>
          </a:p>
          <a:p>
            <a:pPr lvl="0"/>
            <a:r>
              <a:rPr lang="zh-CN" altLang="en-US" sz="2800" dirty="0"/>
              <a:t>相关技术：知识图谱技术、自然语言处理（文本匹配）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02</a:t>
            </a:r>
            <a:endParaRPr kumimoji="1" lang="zh-CN" altLang="en-US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396" y="1694097"/>
            <a:ext cx="11221207" cy="48646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形 3" descr="徽章 纯色填充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2428" y="2686443"/>
            <a:ext cx="914400" cy="914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34989" y="2573244"/>
            <a:ext cx="7668002" cy="310769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-US" sz="2800" dirty="0"/>
              <a:t>目标：训练一个专精智能体，回答客户问题，给出问题相关的视频时间节点</a:t>
            </a:r>
            <a:endParaRPr lang="zh-CN" altLang="en-US" sz="2800" dirty="0"/>
          </a:p>
          <a:p>
            <a:pPr lvl="0"/>
            <a:r>
              <a:rPr lang="en-US" altLang="zh-CN" sz="2800" dirty="0"/>
              <a:t>3. </a:t>
            </a:r>
            <a:r>
              <a:rPr lang="zh-CN" altLang="en-US" sz="2800" dirty="0"/>
              <a:t>视频匹配（</a:t>
            </a:r>
            <a:r>
              <a:rPr lang="zh-CN" altLang="en-US" sz="2800" dirty="0">
                <a:sym typeface="+mn-ea"/>
              </a:rPr>
              <a:t>林枫茗</a:t>
            </a:r>
            <a:r>
              <a:rPr lang="zh-CN" altLang="en-US" sz="2800" dirty="0"/>
              <a:t>）：根据已有文本内容与视频进行匹配，获得相对应的时间范围，返回给客户</a:t>
            </a:r>
            <a:endParaRPr lang="zh-CN" altLang="en-US" sz="2800" dirty="0"/>
          </a:p>
          <a:p>
            <a:pPr lvl="0"/>
            <a:r>
              <a:rPr lang="zh-CN" altLang="en-US" sz="2800" dirty="0"/>
              <a:t>相关技术：知识图谱技术、视频分析技术</a:t>
            </a:r>
            <a:r>
              <a:rPr lang="zh-CN" sz="2800" dirty="0"/>
              <a:t>（</a:t>
            </a:r>
            <a:r>
              <a:rPr lang="zh-CN" altLang="en-US" sz="2800" dirty="0"/>
              <a:t>视频分割与标注</a:t>
            </a:r>
            <a:r>
              <a:rPr lang="zh-CN" sz="2800" dirty="0"/>
              <a:t>、</a:t>
            </a:r>
            <a:r>
              <a:rPr lang="zh-CN" altLang="en-US" sz="2800" dirty="0"/>
              <a:t>关键帧提取）</a:t>
            </a: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WPS 演示</Application>
  <PresentationFormat>宽屏</PresentationFormat>
  <Paragraphs>31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Office 主题​​</vt:lpstr>
      <vt:lpstr>1_Office 主题​​</vt:lpstr>
      <vt:lpstr>Homework 02</vt:lpstr>
      <vt:lpstr>Homework 02</vt:lpstr>
      <vt:lpstr>Homework 02</vt:lpstr>
      <vt:lpstr>Homework 02</vt:lpstr>
      <vt:lpstr>Homework 02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02 (PPT)</dc:title>
  <dc:creator>秋实 聂</dc:creator>
  <cp:lastModifiedBy>Win</cp:lastModifiedBy>
  <cp:revision>53</cp:revision>
  <dcterms:created xsi:type="dcterms:W3CDTF">2024-02-27T13:45:00Z</dcterms:created>
  <dcterms:modified xsi:type="dcterms:W3CDTF">2025-03-02T07:43:25Z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2CD4A7BC77034F728F3FC8EA7E9A7899_12</vt:lpwstr>
  </property>
  <property fmtid="{D5CDD505-2E9C-101B-9397-08002B2CF9AE}" pid="3" name="KSOProductBuildVer">
    <vt:lpwstr>2052-12.1.0.20305</vt:lpwstr>
  </property>
</Properties>
</file>