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649" r:id="rId4"/>
    <p:sldId id="3652" r:id="rId6"/>
    <p:sldId id="365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8"/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08-1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71237"/>
            <a:ext cx="11221207" cy="4864608"/>
          </a:xfrm>
          <a:prstGeom prst="rect">
            <a:avLst/>
          </a:prstGeom>
          <a:solidFill>
            <a:srgbClr val="E8E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82" y="2188700"/>
            <a:ext cx="9905562" cy="38296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08-1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71237"/>
            <a:ext cx="11221207" cy="4864608"/>
          </a:xfrm>
          <a:prstGeom prst="rect">
            <a:avLst/>
          </a:prstGeom>
          <a:solidFill>
            <a:srgbClr val="E8E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868805"/>
            <a:ext cx="10793095" cy="450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的频率是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261.63Hz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 = f</a:t>
            </a:r>
            <a:r>
              <a:rPr lang="zh-CN" altLang="en-US" sz="32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基准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​·2</a:t>
            </a:r>
            <a:r>
              <a:rPr lang="en-US" altLang="zh-CN" sz="32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n/12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为半音数）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：比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高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个半音，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= 9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A4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​ = 261.63Hz·2</a:t>
            </a:r>
            <a:r>
              <a:rPr lang="en-US" altLang="zh-CN" sz="32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9/12 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≈ 440.00Hz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A3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：比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低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36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个半音，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= -36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A3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​= 261.63Hz</a:t>
            </a:r>
            <a:r>
              <a:rPr lang="en-US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·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32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−36/12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≈ 32.70Hz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E5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：比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高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16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个半音，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= 16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</a:t>
            </a:r>
            <a:r>
              <a:rPr lang="en-US" altLang="zh-CN" sz="3200" baseline="-25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E5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​= 261.63Hz·2</a:t>
            </a:r>
            <a:r>
              <a:rPr lang="en-US" altLang="zh-CN" sz="3200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16/12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≈ 659.26Hz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A4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440.00Hz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A3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32.70Hz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E5</a:t>
            </a:r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3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659.26Hz</a:t>
            </a:r>
            <a:endParaRPr lang="en-US" altLang="zh-CN" sz="3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08-2</a:t>
            </a:r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（问卷调查）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71237"/>
            <a:ext cx="11221207" cy="4864608"/>
          </a:xfrm>
          <a:prstGeom prst="rect">
            <a:avLst/>
          </a:prstGeom>
          <a:solidFill>
            <a:srgbClr val="E8E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88" y="2996800"/>
            <a:ext cx="2975823" cy="29758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43211" y="2163931"/>
            <a:ext cx="7643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https://www.wjx.cn/vm/wi0PvkV.aspx#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17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华文楷体</vt:lpstr>
      <vt:lpstr>Office 主题​​</vt:lpstr>
      <vt:lpstr>1_Office 主题​​</vt:lpstr>
      <vt:lpstr>Homework 08-1</vt:lpstr>
      <vt:lpstr>Homework 08-1</vt:lpstr>
      <vt:lpstr>Homework 08-2（问卷调查）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70</cp:revision>
  <dcterms:created xsi:type="dcterms:W3CDTF">2024-02-27T13:45:00Z</dcterms:created>
  <dcterms:modified xsi:type="dcterms:W3CDTF">2025-05-05T04:29:37Z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ACEBB4EC7B6D4333BEBCF24C04A2D4D5_12</vt:lpwstr>
  </property>
  <property fmtid="{D5CDD505-2E9C-101B-9397-08002B2CF9AE}" pid="3" name="KSOProductBuildVer">
    <vt:lpwstr>2052-12.1.0.20784</vt:lpwstr>
  </property>
</Properties>
</file>