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49" r:id="rId3"/>
    <p:sldId id="365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5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242F-A03C-416F-9AFF-5A05F5FB27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4FC0D-E748-4A9A-80F2-97B2F7325E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作业</a:t>
            </a:r>
            <a:r>
              <a:rPr lang="en-US" altLang="zh-CN" sz="4400" b="1" dirty="0">
                <a:solidFill>
                  <a:srgbClr val="FF0000"/>
                </a:solidFill>
              </a:rPr>
              <a:t>9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0" y="1895027"/>
            <a:ext cx="10819377" cy="44627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作业</a:t>
            </a:r>
            <a:r>
              <a:rPr lang="en-US" altLang="zh-CN" sz="4400" b="1" dirty="0">
                <a:solidFill>
                  <a:srgbClr val="FF0000"/>
                </a:solidFill>
              </a:rPr>
              <a:t>9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8340" y="1878965"/>
            <a:ext cx="10814050" cy="4457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8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endParaRPr lang="en-US" altLang="zh-CN" sz="2800" i="1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endParaRPr lang="en-US" altLang="zh-CN" sz="2800" i="1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en-US" altLang="zh-CN" sz="2800" i="1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Mel </a:t>
            </a:r>
            <a:r>
              <a:rPr lang="en-US" altLang="zh-CN" sz="28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(700 Hz) = 2595 · log</a:t>
            </a:r>
            <a:r>
              <a:rPr lang="en-US" altLang="zh-CN" sz="2800" baseline="-25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10</a:t>
            </a:r>
            <a:r>
              <a:rPr lang="en-US" altLang="zh-CN" sz="28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(1 + 700 / 700) = 781 Mel</a:t>
            </a:r>
            <a:endParaRPr lang="en-US" altLang="zh-CN" sz="28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en-US" altLang="zh-CN" sz="2800" i="1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Mel </a:t>
            </a:r>
            <a:r>
              <a:rPr lang="en-US" altLang="zh-CN" sz="28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(1400 Hz) = 2595 · log</a:t>
            </a:r>
            <a:r>
              <a:rPr lang="en-US" altLang="zh-CN" sz="2800" baseline="-25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10</a:t>
            </a:r>
            <a:r>
              <a:rPr lang="en-US" altLang="zh-CN" sz="28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(1 + 1400 / 700) = 1238 </a:t>
            </a:r>
            <a:r>
              <a:rPr lang="en-US" altLang="zh-CN" sz="28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Mel</a:t>
            </a:r>
            <a:endParaRPr lang="en-US" altLang="zh-CN" sz="28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en-US" altLang="zh-CN" sz="2800" i="1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Mel </a:t>
            </a:r>
            <a:r>
              <a:rPr lang="en-US" altLang="zh-CN" sz="28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(5800 Hz) = 2595 · log</a:t>
            </a:r>
            <a:r>
              <a:rPr lang="en-US" altLang="zh-CN" sz="2800" baseline="-25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10</a:t>
            </a:r>
            <a:r>
              <a:rPr lang="en-US" altLang="zh-CN" sz="28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(1 + 5800 / 700) = 2511 Mel</a:t>
            </a:r>
            <a:endParaRPr lang="en-US" altLang="zh-CN" sz="28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endParaRPr lang="en-US" altLang="zh-CN" sz="28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en-US" altLang="zh-CN" sz="2800" i="1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 </a:t>
            </a:r>
            <a:r>
              <a:rPr lang="en-US" altLang="zh-CN" sz="28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(2600 Mel) = 700 · (10</a:t>
            </a:r>
            <a:r>
              <a:rPr lang="en-US" altLang="zh-CN" sz="2800" baseline="30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(2600 / 2595)</a:t>
            </a:r>
            <a:r>
              <a:rPr lang="en-US" altLang="zh-CN" sz="28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- 1) = 6331 Hz</a:t>
            </a:r>
            <a:endParaRPr lang="en-US" altLang="zh-CN" sz="28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1878965"/>
            <a:ext cx="6464300" cy="871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宽屏</PresentationFormat>
  <Paragraphs>12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华文楷体</vt:lpstr>
      <vt:lpstr>Times New Roman</vt:lpstr>
      <vt:lpstr>隶书</vt:lpstr>
      <vt:lpstr>华文彩云</vt:lpstr>
      <vt:lpstr>新宋体</vt:lpstr>
      <vt:lpstr>Tahoma</vt:lpstr>
      <vt:lpstr>Tempus Sans ITC</vt:lpstr>
      <vt:lpstr>Segoe UI Historic</vt:lpstr>
      <vt:lpstr>Segoe UI Symbol</vt:lpstr>
      <vt:lpstr>Sitka Text</vt:lpstr>
      <vt:lpstr>Office 主题​​</vt:lpstr>
      <vt:lpstr>作业9</vt:lpstr>
      <vt:lpstr>作业9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02 (PPT)</dc:title>
  <dc:creator>秋实 聂</dc:creator>
  <cp:lastModifiedBy>Win</cp:lastModifiedBy>
  <cp:revision>85</cp:revision>
  <dcterms:created xsi:type="dcterms:W3CDTF">2024-02-27T13:45:00Z</dcterms:created>
  <dcterms:modified xsi:type="dcterms:W3CDTF">2025-05-10T07:35:12Z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112FCDEFA4934F9F8A292AE6AD781D90_12</vt:lpwstr>
  </property>
  <property fmtid="{D5CDD505-2E9C-101B-9397-08002B2CF9AE}" pid="3" name="KSOProductBuildVer">
    <vt:lpwstr>2052-12.1.0.20784</vt:lpwstr>
  </property>
</Properties>
</file>