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53" r:id="rId3"/>
    <p:sldId id="3659" r:id="rId5"/>
    <p:sldId id="3666" r:id="rId6"/>
    <p:sldId id="36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B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4242F-A03C-416F-9AFF-5A05F5FB27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4FC0D-E748-4A9A-80F2-97B2F7325E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小组成员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6687" y="2006418"/>
            <a:ext cx="10538624" cy="435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r="-123"/>
          <a:stretch>
            <a:fillRect/>
          </a:stretch>
        </p:blipFill>
        <p:spPr>
          <a:xfrm>
            <a:off x="1548765" y="2005965"/>
            <a:ext cx="7754620" cy="4356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l="13449"/>
          <a:stretch>
            <a:fillRect/>
          </a:stretch>
        </p:blipFill>
        <p:spPr>
          <a:xfrm>
            <a:off x="8522335" y="2007870"/>
            <a:ext cx="2120900" cy="435483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8765" y="5128895"/>
            <a:ext cx="9094470" cy="123380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pPr lvl="0" indent="457200">
              <a:lnSpc>
                <a:spcPct val="130000"/>
              </a:lnSpc>
            </a:pPr>
            <a:r>
              <a:rPr lang="en-US" altLang="zh-CN" sz="2800" dirty="0"/>
              <a:t>  </a:t>
            </a:r>
            <a:r>
              <a:rPr lang="zh-CN" altLang="en-US" sz="2800" dirty="0"/>
              <a:t>林枫茗</a:t>
            </a:r>
            <a:r>
              <a:rPr lang="en-US" altLang="zh-CN" sz="2800" dirty="0"/>
              <a:t>	      </a:t>
            </a:r>
            <a:r>
              <a:rPr lang="zh-CN" altLang="en-US" sz="2800" dirty="0"/>
              <a:t>陆博</a:t>
            </a:r>
            <a:r>
              <a:rPr lang="en-US" altLang="zh-CN" sz="2800" dirty="0"/>
              <a:t>	    </a:t>
            </a:r>
            <a:r>
              <a:rPr lang="zh-CN" altLang="en-US" sz="2800" dirty="0"/>
              <a:t>王谦益</a:t>
            </a:r>
            <a:r>
              <a:rPr lang="en-US" altLang="zh-CN" sz="2800" dirty="0"/>
              <a:t>	  </a:t>
            </a:r>
            <a:r>
              <a:rPr lang="zh-CN" altLang="en-US" sz="2800" dirty="0"/>
              <a:t>黄少霖</a:t>
            </a:r>
            <a:r>
              <a:rPr lang="en-US" altLang="zh-CN" sz="2800" dirty="0"/>
              <a:t>      </a:t>
            </a:r>
            <a:r>
              <a:rPr lang="zh-CN" altLang="en-US" sz="2800" dirty="0"/>
              <a:t>白楚焓</a:t>
            </a:r>
            <a:endParaRPr lang="zh-CN" altLang="en-US" sz="2800" dirty="0"/>
          </a:p>
          <a:p>
            <a:pPr lvl="0" indent="457200"/>
            <a:r>
              <a:rPr lang="zh-CN" altLang="en-US" sz="2800" dirty="0">
                <a:sym typeface="+mn-ea"/>
              </a:rPr>
              <a:t>视频匹配</a:t>
            </a:r>
            <a:r>
              <a:rPr lang="en-US" altLang="zh-CN" sz="2800" dirty="0">
                <a:sym typeface="+mn-ea"/>
              </a:rPr>
              <a:t>  </a:t>
            </a:r>
            <a:r>
              <a:rPr lang="zh-CN" altLang="en-US" sz="2800" dirty="0">
                <a:sym typeface="+mn-ea"/>
              </a:rPr>
              <a:t>模型训练</a:t>
            </a:r>
            <a:r>
              <a:rPr lang="en-US" altLang="zh-CN" sz="2800" dirty="0">
                <a:sym typeface="+mn-ea"/>
              </a:rPr>
              <a:t>    </a:t>
            </a:r>
            <a:r>
              <a:rPr lang="zh-CN" altLang="en-US" sz="2800" dirty="0">
                <a:sym typeface="+mn-ea"/>
              </a:rPr>
              <a:t>问题转义</a:t>
            </a:r>
            <a:r>
              <a:rPr lang="en-US" altLang="zh-CN" sz="2800" dirty="0">
                <a:sym typeface="+mn-ea"/>
              </a:rPr>
              <a:t>  </a:t>
            </a:r>
            <a:r>
              <a:rPr lang="zh-CN" altLang="en-US" sz="2800" dirty="0">
                <a:sym typeface="+mn-ea"/>
              </a:rPr>
              <a:t>问题转义</a:t>
            </a:r>
            <a:r>
              <a:rPr lang="en-US" altLang="zh-CN" sz="2800" dirty="0">
                <a:sym typeface="+mn-ea"/>
              </a:rPr>
              <a:t>  </a:t>
            </a:r>
            <a:r>
              <a:rPr lang="zh-CN" altLang="en-US" sz="2800" dirty="0">
                <a:sym typeface="+mn-ea"/>
              </a:rPr>
              <a:t>视频匹配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862580" y="1694180"/>
            <a:ext cx="6472555" cy="9531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ym typeface="+mn-ea"/>
              </a:rPr>
              <a:t>基于</a:t>
            </a:r>
            <a:r>
              <a:rPr lang="en-US" altLang="zh-CN" sz="2800" dirty="0">
                <a:sym typeface="+mn-ea"/>
              </a:rPr>
              <a:t>MOOC</a:t>
            </a:r>
            <a:r>
              <a:rPr lang="zh-CN" altLang="en-US" sz="2800" dirty="0">
                <a:sym typeface="+mn-ea"/>
              </a:rPr>
              <a:t>的个性化教育智能体</a:t>
            </a:r>
            <a:endParaRPr lang="zh-CN" altLang="en-US" sz="2800" dirty="0">
              <a:sym typeface="+mn-ea"/>
            </a:endParaRPr>
          </a:p>
          <a:p>
            <a:pPr lvl="0" algn="ctr"/>
            <a:r>
              <a:rPr lang="zh-CN" altLang="en-US" sz="2800" dirty="0"/>
              <a:t>助教：王星月老师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项目进展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6770" y="2006600"/>
            <a:ext cx="10538460" cy="435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r>
              <a:rPr lang="en-US" altLang="zh-CN" sz="2800" dirty="0"/>
              <a:t>1. </a:t>
            </a:r>
            <a:r>
              <a:rPr lang="zh-CN" altLang="en-US" sz="2800" dirty="0"/>
              <a:t>模型训练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项目进展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6770" y="2006600"/>
            <a:ext cx="10538460" cy="435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r>
              <a:rPr lang="en-US" altLang="zh-CN" sz="2800" dirty="0"/>
              <a:t>2. </a:t>
            </a:r>
            <a:r>
              <a:rPr lang="zh-CN" altLang="en-US" sz="2800" dirty="0"/>
              <a:t>问题转义</a:t>
            </a:r>
            <a:endParaRPr lang="zh-CN" altLang="en-US" sz="2800" dirty="0"/>
          </a:p>
          <a:p>
            <a:pPr lvl="0"/>
            <a:endParaRPr lang="zh-CN" altLang="en-US" sz="2800" dirty="0"/>
          </a:p>
          <a:p>
            <a:pPr lvl="0"/>
            <a:r>
              <a:rPr lang="en-US" altLang="zh-CN" sz="2800" dirty="0"/>
              <a:t>IDF * (TF * (k1 + 1)) / (TF + k1 * (1 - b + b * (</a:t>
            </a:r>
            <a:r>
              <a:rPr lang="zh-CN" altLang="en-US" sz="2800" dirty="0"/>
              <a:t>文档长度</a:t>
            </a:r>
            <a:r>
              <a:rPr lang="en-US" altLang="zh-CN" sz="2800" dirty="0"/>
              <a:t>/</a:t>
            </a:r>
            <a:r>
              <a:rPr lang="zh-CN" altLang="en-US" sz="2800" dirty="0"/>
              <a:t>平均长度</a:t>
            </a:r>
            <a:r>
              <a:rPr lang="en-US" altLang="zh-CN" sz="2800" dirty="0"/>
              <a:t>)))</a:t>
            </a:r>
            <a:endParaRPr lang="en-US" altLang="zh-CN" sz="2800" dirty="0"/>
          </a:p>
          <a:p>
            <a:pPr lvl="0"/>
            <a:r>
              <a:rPr lang="en-US" altLang="zh-CN" sz="2800" dirty="0"/>
              <a:t>k1 </a:t>
            </a:r>
            <a:r>
              <a:rPr lang="zh-CN" altLang="en-US" sz="2800" dirty="0"/>
              <a:t>和</a:t>
            </a:r>
            <a:r>
              <a:rPr lang="en-US" altLang="zh-CN" sz="2800" dirty="0"/>
              <a:t> b</a:t>
            </a:r>
            <a:r>
              <a:rPr lang="zh-CN" altLang="en-US" sz="2800" dirty="0"/>
              <a:t>：默认值分别为</a:t>
            </a:r>
            <a:r>
              <a:rPr lang="en-US" altLang="zh-CN" sz="2800" dirty="0"/>
              <a:t> 1.5 </a:t>
            </a:r>
            <a:r>
              <a:rPr lang="zh-CN" altLang="en-US" sz="2800" dirty="0"/>
              <a:t>和</a:t>
            </a:r>
            <a:r>
              <a:rPr lang="en-US" altLang="zh-CN" sz="2800" dirty="0"/>
              <a:t> 0.75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b="38840"/>
          <a:stretch>
            <a:fillRect/>
          </a:stretch>
        </p:blipFill>
        <p:spPr>
          <a:xfrm>
            <a:off x="7844790" y="3429000"/>
            <a:ext cx="3383280" cy="2849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项目进展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6770" y="2006600"/>
            <a:ext cx="10538460" cy="435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r>
              <a:rPr lang="en-US" altLang="zh-CN" sz="2800" dirty="0"/>
              <a:t>3. </a:t>
            </a:r>
            <a:r>
              <a:rPr lang="zh-CN" altLang="en-US" sz="2800" dirty="0"/>
              <a:t>视频匹配</a:t>
            </a:r>
            <a:endParaRPr lang="zh-CN" altLang="en-US" sz="2800" dirty="0"/>
          </a:p>
          <a:p>
            <a:pPr lvl="0"/>
            <a:endParaRPr lang="zh-CN" altLang="en-US" sz="2800" dirty="0"/>
          </a:p>
          <a:p>
            <a:pPr lvl="0"/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通过</a:t>
            </a: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OCR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方式完成了视频字幕的提取，并转化为</a:t>
            </a: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txt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文件</a:t>
            </a:r>
            <a:endParaRPr lang="zh-CN" altLang="en-US" sz="2800" dirty="0"/>
          </a:p>
        </p:txBody>
      </p:sp>
      <p:pic>
        <p:nvPicPr>
          <p:cNvPr id="3" name="图片 2" descr="9ec2516e18c1716452283f6a18ba7fa"/>
          <p:cNvPicPr>
            <a:picLocks noChangeAspect="1"/>
          </p:cNvPicPr>
          <p:nvPr/>
        </p:nvPicPr>
        <p:blipFill>
          <a:blip r:embed="rId3"/>
          <a:srcRect t="3815" r="-716" b="45427"/>
          <a:stretch>
            <a:fillRect/>
          </a:stretch>
        </p:blipFill>
        <p:spPr>
          <a:xfrm>
            <a:off x="906145" y="3650615"/>
            <a:ext cx="3872230" cy="2079625"/>
          </a:xfrm>
          <a:prstGeom prst="rect">
            <a:avLst/>
          </a:prstGeom>
        </p:spPr>
      </p:pic>
      <p:pic>
        <p:nvPicPr>
          <p:cNvPr id="4" name="图片 3" descr="9ec2516e18c1716452283f6a18ba7fa"/>
          <p:cNvPicPr>
            <a:picLocks noChangeAspect="1"/>
          </p:cNvPicPr>
          <p:nvPr/>
        </p:nvPicPr>
        <p:blipFill>
          <a:blip r:embed="rId3"/>
          <a:srcRect t="54573" r="-716"/>
          <a:stretch>
            <a:fillRect/>
          </a:stretch>
        </p:blipFill>
        <p:spPr>
          <a:xfrm>
            <a:off x="5043805" y="3650615"/>
            <a:ext cx="4343400" cy="2087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r="36981"/>
          <a:stretch>
            <a:fillRect/>
          </a:stretch>
        </p:blipFill>
        <p:spPr>
          <a:xfrm>
            <a:off x="9652635" y="2325370"/>
            <a:ext cx="2343785" cy="3938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WPS 演示</Application>
  <PresentationFormat>宽屏</PresentationFormat>
  <Paragraphs>25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Cambria Math</vt:lpstr>
      <vt:lpstr>Calibri</vt:lpstr>
      <vt:lpstr>Office 主题​​</vt:lpstr>
      <vt:lpstr>小组成员</vt:lpstr>
      <vt:lpstr>项目步骤</vt:lpstr>
      <vt:lpstr>项目进展</vt:lpstr>
      <vt:lpstr>项目进展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02 (PPT)</dc:title>
  <dc:creator>秋实 聂</dc:creator>
  <cp:lastModifiedBy>Win</cp:lastModifiedBy>
  <cp:revision>90</cp:revision>
  <dcterms:created xsi:type="dcterms:W3CDTF">2024-02-27T13:45:00Z</dcterms:created>
  <dcterms:modified xsi:type="dcterms:W3CDTF">2025-04-09T02:11:48Z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112FCDEFA4934F9F8A292AE6AD781D90_12</vt:lpwstr>
  </property>
  <property fmtid="{D5CDD505-2E9C-101B-9397-08002B2CF9AE}" pid="3" name="KSOProductBuildVer">
    <vt:lpwstr>2052-12.1.0.20784</vt:lpwstr>
  </property>
</Properties>
</file>