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6.webp" ContentType="image/webp"/>
  <Override PartName="/ppt/media/image7.webp" ContentType="image/webp"/>
  <Override PartName="/ppt/media/image8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6"/>
  </p:notesMasterIdLst>
  <p:sldIdLst>
    <p:sldId id="256" r:id="rId4"/>
    <p:sldId id="266" r:id="rId5"/>
    <p:sldId id="269" r:id="rId7"/>
    <p:sldId id="267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  <p:cmAuthor id="1483810881" name="WPS_1679281038" initials="W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commentAuthors" Target="commentAuthors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1" Type="http://schemas.openxmlformats.org/officeDocument/2006/relationships/tags" Target="../tags/tag8.xml"/><Relationship Id="rId10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image" Target="../media/image2.png"/><Relationship Id="rId7" Type="http://schemas.openxmlformats.org/officeDocument/2006/relationships/tags" Target="../tags/tag12.xml"/><Relationship Id="rId6" Type="http://schemas.openxmlformats.org/officeDocument/2006/relationships/tags" Target="../tags/tag11.xml"/><Relationship Id="rId5" Type="http://schemas.openxmlformats.org/officeDocument/2006/relationships/image" Target="../media/image4.png"/><Relationship Id="rId4" Type="http://schemas.openxmlformats.org/officeDocument/2006/relationships/tags" Target="../tags/tag10.xml"/><Relationship Id="rId3" Type="http://schemas.openxmlformats.org/officeDocument/2006/relationships/image" Target="../media/image3.png"/><Relationship Id="rId2" Type="http://schemas.openxmlformats.org/officeDocument/2006/relationships/tags" Target="../tags/tag9.xml"/><Relationship Id="rId13" Type="http://schemas.openxmlformats.org/officeDocument/2006/relationships/tags" Target="../tags/tag17.xml"/><Relationship Id="rId12" Type="http://schemas.openxmlformats.org/officeDocument/2006/relationships/tags" Target="../tags/tag16.xml"/><Relationship Id="rId11" Type="http://schemas.openxmlformats.org/officeDocument/2006/relationships/tags" Target="../tags/tag15.xml"/><Relationship Id="rId10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image" Target="../media/image5.png"/><Relationship Id="rId2" Type="http://schemas.openxmlformats.org/officeDocument/2006/relationships/tags" Target="../tags/tag18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28.xml"/><Relationship Id="rId8" Type="http://schemas.openxmlformats.org/officeDocument/2006/relationships/image" Target="../media/image2.png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1.png"/><Relationship Id="rId2" Type="http://schemas.openxmlformats.org/officeDocument/2006/relationships/tags" Target="../tags/tag23.xml"/><Relationship Id="rId11" Type="http://schemas.openxmlformats.org/officeDocument/2006/relationships/tags" Target="../tags/tag30.xml"/><Relationship Id="rId10" Type="http://schemas.openxmlformats.org/officeDocument/2006/relationships/tags" Target="../tags/tag29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image" Target="../media/image4.png"/><Relationship Id="rId4" Type="http://schemas.openxmlformats.org/officeDocument/2006/relationships/tags" Target="../tags/tag32.xml"/><Relationship Id="rId3" Type="http://schemas.openxmlformats.org/officeDocument/2006/relationships/image" Target="../media/image3.png"/><Relationship Id="rId2" Type="http://schemas.openxmlformats.org/officeDocument/2006/relationships/tags" Target="../tags/tag3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image" Target="../media/image2.png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image" Target="../media/image4.png"/><Relationship Id="rId4" Type="http://schemas.openxmlformats.org/officeDocument/2006/relationships/tags" Target="../tags/tag42.xml"/><Relationship Id="rId3" Type="http://schemas.openxmlformats.org/officeDocument/2006/relationships/image" Target="../media/image3.png"/><Relationship Id="rId2" Type="http://schemas.openxmlformats.org/officeDocument/2006/relationships/tags" Target="../tags/tag41.xml"/><Relationship Id="rId16" Type="http://schemas.openxmlformats.org/officeDocument/2006/relationships/tags" Target="../tags/tag52.xml"/><Relationship Id="rId15" Type="http://schemas.openxmlformats.org/officeDocument/2006/relationships/tags" Target="../tags/tag51.xml"/><Relationship Id="rId14" Type="http://schemas.openxmlformats.org/officeDocument/2006/relationships/tags" Target="../tags/tag50.xml"/><Relationship Id="rId13" Type="http://schemas.openxmlformats.org/officeDocument/2006/relationships/image" Target="../media/image2.png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image" Target="../media/image4.png"/><Relationship Id="rId4" Type="http://schemas.openxmlformats.org/officeDocument/2006/relationships/tags" Target="../tags/tag54.xml"/><Relationship Id="rId3" Type="http://schemas.openxmlformats.org/officeDocument/2006/relationships/image" Target="../media/image3.png"/><Relationship Id="rId2" Type="http://schemas.openxmlformats.org/officeDocument/2006/relationships/tags" Target="../tags/tag53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image" Target="../media/image4.png"/><Relationship Id="rId4" Type="http://schemas.openxmlformats.org/officeDocument/2006/relationships/tags" Target="../tags/tag62.xml"/><Relationship Id="rId3" Type="http://schemas.openxmlformats.org/officeDocument/2006/relationships/image" Target="../media/image3.png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image" Target="../media/image4.png"/><Relationship Id="rId4" Type="http://schemas.openxmlformats.org/officeDocument/2006/relationships/tags" Target="../tags/tag67.xml"/><Relationship Id="rId3" Type="http://schemas.openxmlformats.org/officeDocument/2006/relationships/image" Target="../media/image3.pn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7.xml"/><Relationship Id="rId8" Type="http://schemas.openxmlformats.org/officeDocument/2006/relationships/tags" Target="../tags/tag76.xml"/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image" Target="../media/image4.png"/><Relationship Id="rId4" Type="http://schemas.openxmlformats.org/officeDocument/2006/relationships/tags" Target="../tags/tag73.xml"/><Relationship Id="rId3" Type="http://schemas.openxmlformats.org/officeDocument/2006/relationships/image" Target="../media/image3.png"/><Relationship Id="rId2" Type="http://schemas.openxmlformats.org/officeDocument/2006/relationships/tags" Target="../tags/tag72.xml"/><Relationship Id="rId13" Type="http://schemas.openxmlformats.org/officeDocument/2006/relationships/tags" Target="../tags/tag80.xml"/><Relationship Id="rId12" Type="http://schemas.openxmlformats.org/officeDocument/2006/relationships/tags" Target="../tags/tag79.xml"/><Relationship Id="rId11" Type="http://schemas.openxmlformats.org/officeDocument/2006/relationships/tags" Target="../tags/tag78.xml"/><Relationship Id="rId10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image" Target="../media/image2.png"/><Relationship Id="rId6" Type="http://schemas.openxmlformats.org/officeDocument/2006/relationships/tags" Target="../tags/tag84.xml"/><Relationship Id="rId5" Type="http://schemas.openxmlformats.org/officeDocument/2006/relationships/tags" Target="../tags/tag83.xml"/><Relationship Id="rId4" Type="http://schemas.openxmlformats.org/officeDocument/2006/relationships/tags" Target="../tags/tag82.xml"/><Relationship Id="rId3" Type="http://schemas.openxmlformats.org/officeDocument/2006/relationships/image" Target="../media/image1.png"/><Relationship Id="rId2" Type="http://schemas.openxmlformats.org/officeDocument/2006/relationships/tags" Target="../tags/tag81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ͼƬ1-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86920" cy="6858000"/>
          </a:xfrm>
          <a:prstGeom prst="rect">
            <a:avLst/>
          </a:prstGeom>
        </p:spPr>
      </p:pic>
      <p:pic>
        <p:nvPicPr>
          <p:cNvPr id="10" name="图片 9" descr="图片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321040" y="1077595"/>
            <a:ext cx="342900" cy="349885"/>
          </a:xfrm>
          <a:prstGeom prst="rect">
            <a:avLst/>
          </a:prstGeom>
        </p:spPr>
      </p:pic>
      <p:sp>
        <p:nvSpPr>
          <p:cNvPr id="9" name="副标题"/>
          <p:cNvSpPr txBox="1">
            <a:spLocks noGrp="1"/>
          </p:cNvSpPr>
          <p:nvPr>
            <p:ph type="body" idx="3" hasCustomPrompt="1"/>
            <p:custDataLst>
              <p:tags r:id="rId6"/>
            </p:custDataLst>
          </p:nvPr>
        </p:nvSpPr>
        <p:spPr>
          <a:xfrm>
            <a:off x="8634730" y="971550"/>
            <a:ext cx="363855" cy="4846955"/>
          </a:xfrm>
          <a:prstGeom prst="rect">
            <a:avLst/>
          </a:prstGeom>
          <a:noFill/>
        </p:spPr>
        <p:txBody>
          <a:bodyPr vert="eaVert" wrap="square" lIns="0" tIns="107950" r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1400" b="0" i="0" u="none" strike="noStrike" kern="1200" cap="none" spc="800" normalizeH="0" baseline="0" noProof="1" dirty="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</a:lstStyle>
          <a:p>
            <a:pPr lvl="0"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7"/>
            </p:custDataLst>
          </p:nvPr>
        </p:nvSpPr>
        <p:spPr>
          <a:xfrm>
            <a:off x="9058275" y="971550"/>
            <a:ext cx="1104656" cy="4846955"/>
          </a:xfrm>
          <a:prstGeom prst="rect">
            <a:avLst/>
          </a:prstGeom>
          <a:noFill/>
        </p:spPr>
        <p:txBody>
          <a:bodyPr vert="eaVert" wrap="square" lIns="0" tIns="45720" rIns="0" bIns="0" rtlCol="0" anchor="b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7" name="署名"/>
          <p:cNvSpPr txBox="1">
            <a:spLocks noGrp="1"/>
          </p:cNvSpPr>
          <p:nvPr>
            <p:ph type="body" idx="1" hasCustomPrompt="1"/>
            <p:custDataLst>
              <p:tags r:id="rId8"/>
            </p:custDataLst>
          </p:nvPr>
        </p:nvSpPr>
        <p:spPr>
          <a:xfrm>
            <a:off x="10162931" y="3966057"/>
            <a:ext cx="774700" cy="1696994"/>
          </a:xfrm>
          <a:prstGeom prst="rect">
            <a:avLst/>
          </a:prstGeom>
          <a:noFill/>
        </p:spPr>
        <p:txBody>
          <a:bodyPr vert="eaVert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单击编辑文本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5A9EEB6-0A46-46E6-ADE6-B831179C25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8190B35-BC72-4945-B51B-EDD58CA7A6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图片 11" descr="ͼƬ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4939030"/>
            <a:ext cx="12192000" cy="1918970"/>
          </a:xfrm>
          <a:prstGeom prst="rect">
            <a:avLst/>
          </a:prstGeom>
        </p:spPr>
      </p:pic>
      <p:cxnSp>
        <p:nvCxnSpPr>
          <p:cNvPr id="38" name="直接连接符 37"/>
          <p:cNvCxnSpPr/>
          <p:nvPr>
            <p:custDataLst>
              <p:tags r:id="rId6"/>
            </p:custDataLst>
          </p:nvPr>
        </p:nvCxnSpPr>
        <p:spPr>
          <a:xfrm rot="16200000">
            <a:off x="3932419" y="-2325645"/>
            <a:ext cx="0" cy="6561438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alpha val="25000"/>
                  </a:schemeClr>
                </a:gs>
                <a:gs pos="8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图片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71525" y="482600"/>
            <a:ext cx="340360" cy="347345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9"/>
            </p:custDataLst>
          </p:nvPr>
        </p:nvSpPr>
        <p:spPr>
          <a:xfrm>
            <a:off x="1120140" y="379095"/>
            <a:ext cx="10457180" cy="627380"/>
          </a:xfrm>
          <a:prstGeom prst="rect">
            <a:avLst/>
          </a:prstGeom>
          <a:noFill/>
        </p:spPr>
        <p:txBody>
          <a:bodyPr vert="horz" wrap="square" t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0"/>
                </a:gra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idx="1"/>
            <p:custDataLst>
              <p:tags r:id="rId10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5A9EEB6-0A46-46E6-ADE6-B831179C25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8190B35-BC72-4945-B51B-EDD58CA7A6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ͼƬ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86920" cy="6858000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4632960" y="252730"/>
            <a:ext cx="2921000" cy="111633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0" u="none" strike="noStrike" kern="1200" cap="none" spc="0" normalizeH="0" baseline="0" noProof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5A9EEB6-0A46-46E6-ADE6-B831179C25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8190B35-BC72-4945-B51B-EDD58CA7A6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ͼƬ1-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86920" cy="6858000"/>
          </a:xfrm>
          <a:prstGeom prst="rect">
            <a:avLst/>
          </a:prstGeom>
        </p:spPr>
      </p:pic>
      <p:sp>
        <p:nvSpPr>
          <p:cNvPr id="9" name="节编号"/>
          <p:cNvSpPr txBox="1">
            <a:spLocks noGrp="1"/>
          </p:cNvSpPr>
          <p:nvPr>
            <p:ph type="body" idx="4" hasCustomPrompt="1"/>
            <p:custDataLst>
              <p:tags r:id="rId4"/>
            </p:custDataLst>
          </p:nvPr>
        </p:nvSpPr>
        <p:spPr>
          <a:xfrm>
            <a:off x="2718435" y="2567305"/>
            <a:ext cx="1952625" cy="143065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1500" b="0" i="0" u="none" strike="noStrike" kern="1200" cap="none" spc="0" normalizeH="0" baseline="0" noProof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3">
                        <a:alpha val="0"/>
                      </a:schemeClr>
                    </a:gs>
                  </a:gsLst>
                  <a:lin ang="0" scaled="1"/>
                  <a:tileRect/>
                </a:gra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编号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9610724" y="857250"/>
            <a:ext cx="1753961" cy="4400550"/>
          </a:xfrm>
          <a:prstGeom prst="rect">
            <a:avLst/>
          </a:prstGeom>
          <a:noFill/>
          <a:effectLst/>
        </p:spPr>
        <p:txBody>
          <a:bodyPr vert="eaVert" wrap="square" lIns="0" tIns="36195" rIns="36195" bIns="36195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0" u="none" strike="noStrike" kern="1200" cap="none" spc="0" normalizeH="0" baseline="0" noProof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汉仪书宋二简" panose="02010600000101010101" charset="-122"/>
                <a:ea typeface="汉仪书宋二简" panose="02010600000101010101" charset="-122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cxnSp>
        <p:nvCxnSpPr>
          <p:cNvPr id="97" name="直接连接符 96"/>
          <p:cNvCxnSpPr/>
          <p:nvPr>
            <p:custDataLst>
              <p:tags r:id="rId6"/>
            </p:custDataLst>
          </p:nvPr>
        </p:nvCxnSpPr>
        <p:spPr>
          <a:xfrm>
            <a:off x="9610828" y="857422"/>
            <a:ext cx="0" cy="436880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alpha val="25000"/>
                  </a:schemeClr>
                </a:gs>
                <a:gs pos="10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 descr="图片1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8916035" y="981710"/>
            <a:ext cx="342900" cy="34988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5A9EEB6-0A46-46E6-ADE6-B831179C25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8190B35-BC72-4945-B51B-EDD58CA7A6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图片 14" descr="ͼƬ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4939030"/>
            <a:ext cx="12192000" cy="1918970"/>
          </a:xfrm>
          <a:prstGeom prst="rect">
            <a:avLst/>
          </a:prstGeom>
        </p:spPr>
      </p:pic>
      <p:sp>
        <p:nvSpPr>
          <p:cNvPr id="12" name="正文"/>
          <p:cNvSpPr txBox="1">
            <a:spLocks noGrp="1"/>
          </p:cNvSpPr>
          <p:nvPr>
            <p:ph idx="5"/>
            <p:custDataLst>
              <p:tags r:id="rId6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0" name="正文"/>
          <p:cNvSpPr txBox="1">
            <a:spLocks noGrp="1"/>
          </p:cNvSpPr>
          <p:nvPr>
            <p:ph idx="4"/>
            <p:custDataLst>
              <p:tags r:id="rId7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cxnSp>
        <p:nvCxnSpPr>
          <p:cNvPr id="9" name="直接连接符 8"/>
          <p:cNvCxnSpPr/>
          <p:nvPr>
            <p:custDataLst>
              <p:tags r:id="rId8"/>
            </p:custDataLst>
          </p:nvPr>
        </p:nvCxnSpPr>
        <p:spPr>
          <a:xfrm rot="16200000">
            <a:off x="3932419" y="-2325645"/>
            <a:ext cx="0" cy="6561438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alpha val="25000"/>
                  </a:schemeClr>
                </a:gs>
                <a:gs pos="8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9"/>
            </p:custDataLst>
          </p:nvPr>
        </p:nvSpPr>
        <p:spPr>
          <a:xfrm>
            <a:off x="1120140" y="379095"/>
            <a:ext cx="10457180" cy="627380"/>
          </a:xfrm>
          <a:prstGeom prst="rect">
            <a:avLst/>
          </a:prstGeom>
          <a:noFill/>
        </p:spPr>
        <p:txBody>
          <a:bodyPr vert="horz" wrap="square" t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0"/>
                </a:gra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pic>
        <p:nvPicPr>
          <p:cNvPr id="11" name="图片 10" descr="图片1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777240" y="488315"/>
            <a:ext cx="328295" cy="335280"/>
          </a:xfrm>
          <a:prstGeom prst="rect">
            <a:avLst/>
          </a:prstGeom>
        </p:spPr>
      </p:pic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5A9EEB6-0A46-46E6-ADE6-B831179C25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8190B35-BC72-4945-B51B-EDD58CA7A6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9" name="图片 18" descr="ͼƬ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4939030"/>
            <a:ext cx="12192000" cy="1918970"/>
          </a:xfrm>
          <a:prstGeom prst="rect">
            <a:avLst/>
          </a:prstGeom>
        </p:spPr>
      </p:pic>
      <p:sp>
        <p:nvSpPr>
          <p:cNvPr id="16" name="正文"/>
          <p:cNvSpPr txBox="1">
            <a:spLocks noGrp="1"/>
          </p:cNvSpPr>
          <p:nvPr>
            <p:ph idx="7"/>
            <p:custDataLst>
              <p:tags r:id="rId6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5" name="标题"/>
          <p:cNvSpPr txBox="1">
            <a:spLocks noGrp="1"/>
          </p:cNvSpPr>
          <p:nvPr>
            <p:ph type="title" idx="6"/>
            <p:custDataLst>
              <p:tags r:id="rId7"/>
            </p:custDataLst>
          </p:nvPr>
        </p:nvSpPr>
        <p:spPr>
          <a:xfrm>
            <a:off x="6235065" y="1395730"/>
            <a:ext cx="5342255" cy="4337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n-ea"/>
                <a:ea typeface="+mn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4" name="正文"/>
          <p:cNvSpPr txBox="1">
            <a:spLocks noGrp="1"/>
          </p:cNvSpPr>
          <p:nvPr>
            <p:ph idx="5"/>
            <p:custDataLst>
              <p:tags r:id="rId8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4"/>
            <p:custDataLst>
              <p:tags r:id="rId9"/>
            </p:custDataLst>
          </p:nvPr>
        </p:nvSpPr>
        <p:spPr>
          <a:xfrm>
            <a:off x="608330" y="1395730"/>
            <a:ext cx="5342255" cy="43370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/>
                </a:solidFill>
                <a:latin typeface="+mn-ea"/>
                <a:ea typeface="+mn-ea"/>
                <a:cs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11" name="直接连接符 10"/>
          <p:cNvCxnSpPr/>
          <p:nvPr>
            <p:custDataLst>
              <p:tags r:id="rId10"/>
            </p:custDataLst>
          </p:nvPr>
        </p:nvCxnSpPr>
        <p:spPr>
          <a:xfrm rot="16200000">
            <a:off x="3932419" y="-2325645"/>
            <a:ext cx="0" cy="6561438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alpha val="25000"/>
                  </a:schemeClr>
                </a:gs>
                <a:gs pos="8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2"/>
            <p:custDataLst>
              <p:tags r:id="rId11"/>
            </p:custDataLst>
          </p:nvPr>
        </p:nvSpPr>
        <p:spPr>
          <a:xfrm>
            <a:off x="1120140" y="379095"/>
            <a:ext cx="10457180" cy="627380"/>
          </a:xfrm>
          <a:prstGeom prst="rect">
            <a:avLst/>
          </a:prstGeom>
          <a:noFill/>
        </p:spPr>
        <p:txBody>
          <a:bodyPr vert="horz" wrap="square" t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0"/>
                </a:gra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pic>
        <p:nvPicPr>
          <p:cNvPr id="13" name="图片 12" descr="图片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777240" y="488315"/>
            <a:ext cx="328295" cy="335280"/>
          </a:xfrm>
          <a:prstGeom prst="rect">
            <a:avLst/>
          </a:prstGeom>
        </p:spPr>
      </p:pic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5A9EEB6-0A46-46E6-ADE6-B831179C25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8190B35-BC72-4945-B51B-EDD58CA7A6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 descr="ͼƬ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4939030"/>
            <a:ext cx="12192000" cy="1918970"/>
          </a:xfrm>
          <a:prstGeom prst="rect">
            <a:avLst/>
          </a:prstGeom>
        </p:spPr>
      </p:pic>
      <p:cxnSp>
        <p:nvCxnSpPr>
          <p:cNvPr id="8" name="直接连接符 7"/>
          <p:cNvCxnSpPr/>
          <p:nvPr>
            <p:custDataLst>
              <p:tags r:id="rId6"/>
            </p:custDataLst>
          </p:nvPr>
        </p:nvCxnSpPr>
        <p:spPr>
          <a:xfrm rot="16200000">
            <a:off x="3932419" y="-2325645"/>
            <a:ext cx="0" cy="6561438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alpha val="25000"/>
                  </a:schemeClr>
                </a:gs>
                <a:gs pos="8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7"/>
            </p:custDataLst>
          </p:nvPr>
        </p:nvSpPr>
        <p:spPr>
          <a:xfrm>
            <a:off x="1120140" y="379095"/>
            <a:ext cx="10457180" cy="627380"/>
          </a:xfrm>
          <a:prstGeom prst="rect">
            <a:avLst/>
          </a:prstGeom>
          <a:noFill/>
        </p:spPr>
        <p:txBody>
          <a:bodyPr vert="horz" wrap="square" t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0"/>
                </a:gra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pic>
        <p:nvPicPr>
          <p:cNvPr id="7" name="图片 6" descr="图片1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777240" y="488315"/>
            <a:ext cx="328295" cy="33528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5A9EEB6-0A46-46E6-ADE6-B831179C25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8190B35-BC72-4945-B51B-EDD58CA7A6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ͼƬ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4939030"/>
            <a:ext cx="12192000" cy="191897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55A9EEB6-0A46-46E6-ADE6-B831179C25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78190B35-BC72-4945-B51B-EDD58CA7A6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ͼƬ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4939030"/>
            <a:ext cx="12192000" cy="1918970"/>
          </a:xfrm>
          <a:prstGeom prst="rect">
            <a:avLst/>
          </a:prstGeom>
        </p:spPr>
      </p:pic>
      <p:sp>
        <p:nvSpPr>
          <p:cNvPr id="7" name="正文"/>
          <p:cNvSpPr txBox="1"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08330" y="379730"/>
            <a:ext cx="10968990" cy="58769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/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5A9EEB6-0A46-46E6-ADE6-B831179C25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8190B35-BC72-4945-B51B-EDD58CA7A6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" name="图片 9" descr="ͼƬ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4939030"/>
            <a:ext cx="12192000" cy="1918970"/>
          </a:xfrm>
          <a:prstGeom prst="rect">
            <a:avLst/>
          </a:prstGeom>
        </p:spPr>
      </p:pic>
      <p:cxnSp>
        <p:nvCxnSpPr>
          <p:cNvPr id="38" name="直接连接符 37"/>
          <p:cNvCxnSpPr/>
          <p:nvPr>
            <p:custDataLst>
              <p:tags r:id="rId6"/>
            </p:custDataLst>
          </p:nvPr>
        </p:nvCxnSpPr>
        <p:spPr>
          <a:xfrm rot="16200000">
            <a:off x="3932419" y="-2325645"/>
            <a:ext cx="0" cy="6561438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alpha val="25000"/>
                  </a:schemeClr>
                </a:gs>
                <a:gs pos="8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3" hasCustomPrompt="1"/>
            <p:custDataLst>
              <p:tags r:id="rId7"/>
            </p:custDataLst>
          </p:nvPr>
        </p:nvSpPr>
        <p:spPr>
          <a:xfrm>
            <a:off x="1120140" y="1015365"/>
            <a:ext cx="10457180" cy="49212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lIns="179705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8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  <a:cs typeface="MiSans Normal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2"/>
            <p:custDataLst>
              <p:tags r:id="rId8"/>
            </p:custDataLst>
          </p:nvPr>
        </p:nvSpPr>
        <p:spPr>
          <a:xfrm>
            <a:off x="1120140" y="379095"/>
            <a:ext cx="10457180" cy="627380"/>
          </a:xfrm>
          <a:prstGeom prst="rect">
            <a:avLst/>
          </a:prstGeom>
          <a:noFill/>
        </p:spPr>
        <p:txBody>
          <a:bodyPr vert="horz" wrap="square" tIns="0" bIns="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0"/>
                </a:gra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pic>
        <p:nvPicPr>
          <p:cNvPr id="11" name="图片 10" descr="图片1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777240" y="488315"/>
            <a:ext cx="328295" cy="33528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5A9EEB6-0A46-46E6-ADE6-B831179C25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8190B35-BC72-4945-B51B-EDD58CA7A6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ͼƬ1-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86920" cy="6858000"/>
          </a:xfrm>
          <a:prstGeom prst="rect">
            <a:avLst/>
          </a:prstGeom>
        </p:spPr>
      </p:pic>
      <p:sp>
        <p:nvSpPr>
          <p:cNvPr id="9" name="标题"/>
          <p:cNvSpPr txBox="1">
            <a:spLocks noGrp="1"/>
          </p:cNvSpPr>
          <p:nvPr>
            <p:ph type="title" idx="3" hasCustomPrompt="1"/>
            <p:custDataLst>
              <p:tags r:id="rId4"/>
            </p:custDataLst>
          </p:nvPr>
        </p:nvSpPr>
        <p:spPr>
          <a:xfrm>
            <a:off x="8572499" y="971550"/>
            <a:ext cx="1435101" cy="4846955"/>
          </a:xfrm>
          <a:prstGeom prst="rect">
            <a:avLst/>
          </a:prstGeom>
          <a:noFill/>
        </p:spPr>
        <p:txBody>
          <a:bodyPr vert="eaVert" wrap="square" lIns="0" tIns="45720" rIns="0" bIns="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 dirty="0">
                <a:gradFill flip="none" rotWithShape="1">
                  <a:gsLst>
                    <a:gs pos="0">
                      <a:schemeClr val="accent1"/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10162931" y="3966057"/>
            <a:ext cx="774700" cy="1696994"/>
          </a:xfrm>
          <a:prstGeom prst="rect">
            <a:avLst/>
          </a:prstGeom>
          <a:noFill/>
        </p:spPr>
        <p:txBody>
          <a:bodyPr vert="eaVert" wrap="square" lIns="0" tIns="0" rIns="0" bIns="0" rtlCol="0" anchor="b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bg1">
                    <a:lumMod val="7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单击编辑文本</a:t>
            </a:r>
            <a:endParaRPr>
              <a:sym typeface="+mn-ea"/>
            </a:endParaRPr>
          </a:p>
        </p:txBody>
      </p:sp>
      <p:pic>
        <p:nvPicPr>
          <p:cNvPr id="7" name="图片 6" descr="图片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321040" y="1077595"/>
            <a:ext cx="342900" cy="349885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5A9EEB6-0A46-46E6-ADE6-B831179C25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8190B35-BC72-4945-B51B-EDD58CA7A6E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97.xml"/><Relationship Id="rId23" Type="http://schemas.openxmlformats.org/officeDocument/2006/relationships/tags" Target="../tags/tag96.xml"/><Relationship Id="rId22" Type="http://schemas.openxmlformats.org/officeDocument/2006/relationships/tags" Target="../tags/tag95.xml"/><Relationship Id="rId21" Type="http://schemas.openxmlformats.org/officeDocument/2006/relationships/tags" Target="../tags/tag94.xml"/><Relationship Id="rId20" Type="http://schemas.openxmlformats.org/officeDocument/2006/relationships/tags" Target="../tags/tag93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92.xml"/><Relationship Id="rId18" Type="http://schemas.openxmlformats.org/officeDocument/2006/relationships/image" Target="../media/image2.png"/><Relationship Id="rId17" Type="http://schemas.openxmlformats.org/officeDocument/2006/relationships/tags" Target="../tags/tag91.xml"/><Relationship Id="rId16" Type="http://schemas.openxmlformats.org/officeDocument/2006/relationships/tags" Target="../tags/tag90.xml"/><Relationship Id="rId15" Type="http://schemas.openxmlformats.org/officeDocument/2006/relationships/image" Target="../media/image4.png"/><Relationship Id="rId14" Type="http://schemas.openxmlformats.org/officeDocument/2006/relationships/tags" Target="../tags/tag89.xml"/><Relationship Id="rId13" Type="http://schemas.openxmlformats.org/officeDocument/2006/relationships/image" Target="../media/image3.png"/><Relationship Id="rId12" Type="http://schemas.openxmlformats.org/officeDocument/2006/relationships/tags" Target="../tags/tag88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图片 10" descr="ͼƬ3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0" y="4939030"/>
            <a:ext cx="12192000" cy="1918970"/>
          </a:xfrm>
          <a:prstGeom prst="rect">
            <a:avLst/>
          </a:prstGeom>
        </p:spPr>
      </p:pic>
      <p:cxnSp>
        <p:nvCxnSpPr>
          <p:cNvPr id="8" name="直接连接符 7"/>
          <p:cNvCxnSpPr/>
          <p:nvPr>
            <p:custDataLst>
              <p:tags r:id="rId16"/>
            </p:custDataLst>
          </p:nvPr>
        </p:nvCxnSpPr>
        <p:spPr>
          <a:xfrm rot="16200000">
            <a:off x="3932419" y="-2325645"/>
            <a:ext cx="0" cy="6561438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alpha val="25000"/>
                  </a:schemeClr>
                </a:gs>
                <a:gs pos="80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 descr="图片1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18"/>
          <a:stretch>
            <a:fillRect/>
          </a:stretch>
        </p:blipFill>
        <p:spPr>
          <a:xfrm>
            <a:off x="777240" y="488315"/>
            <a:ext cx="328295" cy="335280"/>
          </a:xfrm>
          <a:prstGeom prst="rect">
            <a:avLst/>
          </a:prstGeom>
        </p:spPr>
      </p:pic>
      <p:sp>
        <p:nvSpPr>
          <p:cNvPr id="13" name="日期占位符 12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cs typeface="MiSans" panose="00000500000000000000" charset="-122"/>
              </a:defRPr>
            </a:lvl1pPr>
          </a:lstStyle>
          <a:p>
            <a:fld id="{55A9EEB6-0A46-46E6-ADE6-B831179C2539}" type="datetimeFigureOut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cs typeface="MiSans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cs typeface="MiSans" panose="00000500000000000000" charset="-122"/>
              </a:defRPr>
            </a:lvl1pPr>
          </a:lstStyle>
          <a:p>
            <a:fld id="{78190B35-BC72-4945-B51B-EDD58CA7A6EF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22"/>
            </p:custDataLst>
          </p:nvPr>
        </p:nvSpPr>
        <p:spPr>
          <a:xfrm>
            <a:off x="1036614" y="365125"/>
            <a:ext cx="10317186" cy="589943"/>
          </a:xfrm>
          <a:prstGeom prst="rect">
            <a:avLst/>
          </a:prstGeom>
          <a:noFill/>
        </p:spPr>
        <p:txBody>
          <a:bodyPr vert="horz" wrap="square" lIns="91440" tIns="0" rIns="91440" bIns="0" rtlCol="0" anchor="t" anchorCtr="0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23"/>
            </p:custDataLst>
          </p:nvPr>
        </p:nvSpPr>
        <p:spPr>
          <a:xfrm>
            <a:off x="838200" y="1078258"/>
            <a:ext cx="10515600" cy="509870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Char char="●"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marR="0" lvl="1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Char char="●"/>
              <a:tabLst>
                <a:tab pos="1609725" algn="l"/>
              </a:tabLst>
            </a:pPr>
            <a:r>
              <a:rPr lang="zh-CN" altLang="en-US"/>
              <a:t>二级</a:t>
            </a:r>
            <a:endParaRPr lang="zh-CN" altLang="en-US"/>
          </a:p>
          <a:p>
            <a:pPr marR="0" lvl="2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Char char="●"/>
            </a:pPr>
            <a:r>
              <a:rPr lang="zh-CN" altLang="en-US"/>
              <a:t>三级</a:t>
            </a:r>
            <a:endParaRPr lang="zh-CN" altLang="en-US"/>
          </a:p>
          <a:p>
            <a:pPr marR="0" lvl="3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Wingdings" panose="05000000000000000000" charset="0"/>
              <a:buChar char=""/>
            </a:pPr>
            <a:r>
              <a:rPr lang="zh-CN" altLang="en-US"/>
              <a:t>四级</a:t>
            </a:r>
            <a:endParaRPr lang="zh-CN" altLang="en-US"/>
          </a:p>
          <a:p>
            <a:pPr marR="0" lvl="4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600" b="0" i="0" u="none" strike="noStrike" kern="1200" cap="none" spc="0" normalizeH="0" baseline="0" dirty="0" smtClean="0">
          <a:gradFill>
            <a:gsLst>
              <a:gs pos="0">
                <a:schemeClr val="accent1"/>
              </a:gs>
              <a:gs pos="100000">
                <a:schemeClr val="accent3"/>
              </a:gs>
            </a:gsLst>
            <a:lin ang="0" scaled="0"/>
          </a:gradFill>
          <a:latin typeface="+mj-ea"/>
          <a:ea typeface="+mj-ea"/>
          <a:cs typeface="MiSans Normal" panose="00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 smtClean="0">
          <a:ln>
            <a:noFill/>
            <a:prstDash val="sysDot"/>
          </a:ln>
          <a:solidFill>
            <a:schemeClr val="tx1"/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smtClean="0"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MiSans Normal" panose="00000500000000000000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 smtClean="0"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MiSans Normal" panose="00000500000000000000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smtClean="0"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MiSans Normal" panose="000005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smtClean="0">
          <a:solidFill>
            <a:schemeClr val="tx1">
              <a:lumMod val="50000"/>
              <a:lumOff val="50000"/>
            </a:schemeClr>
          </a:solidFill>
          <a:uFillTx/>
          <a:latin typeface="+mn-ea"/>
          <a:ea typeface="+mn-ea"/>
          <a:cs typeface="MiSans Normal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image" Target="../media/image6.webp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6" Type="http://schemas.openxmlformats.org/officeDocument/2006/relationships/notesSlide" Target="../notesSlides/notesSlide1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image" Target="../media/image7.webp"/><Relationship Id="rId1" Type="http://schemas.openxmlformats.org/officeDocument/2006/relationships/tags" Target="../tags/tag10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tags" Target="../tags/tag119.xml"/><Relationship Id="rId5" Type="http://schemas.openxmlformats.org/officeDocument/2006/relationships/tags" Target="../tags/tag118.xml"/><Relationship Id="rId4" Type="http://schemas.openxmlformats.org/officeDocument/2006/relationships/tags" Target="../tags/tag117.xml"/><Relationship Id="rId3" Type="http://schemas.openxmlformats.org/officeDocument/2006/relationships/tags" Target="../tags/tag116.xml"/><Relationship Id="rId2" Type="http://schemas.openxmlformats.org/officeDocument/2006/relationships/tags" Target="../tags/tag115.xml"/><Relationship Id="rId11" Type="http://schemas.openxmlformats.org/officeDocument/2006/relationships/slideLayout" Target="../slideLayouts/slideLayout18.xml"/><Relationship Id="rId10" Type="http://schemas.openxmlformats.org/officeDocument/2006/relationships/tags" Target="../tags/tag123.xml"/><Relationship Id="rId1" Type="http://schemas.openxmlformats.org/officeDocument/2006/relationships/tags" Target="../tags/tag11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tags" Target="../tags/tag128.xml"/><Relationship Id="rId5" Type="http://schemas.openxmlformats.org/officeDocument/2006/relationships/tags" Target="../tags/tag127.xml"/><Relationship Id="rId4" Type="http://schemas.openxmlformats.org/officeDocument/2006/relationships/tags" Target="../tags/tag126.xml"/><Relationship Id="rId3" Type="http://schemas.openxmlformats.org/officeDocument/2006/relationships/image" Target="../media/image8.webp"/><Relationship Id="rId2" Type="http://schemas.openxmlformats.org/officeDocument/2006/relationships/tags" Target="../tags/tag125.xml"/><Relationship Id="rId14" Type="http://schemas.openxmlformats.org/officeDocument/2006/relationships/slideLayout" Target="../slideLayouts/slideLayout18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tags" Target="../tags/tag12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tags" Target="../tags/tag1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占位符 5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黛玉葬花</a:t>
            </a:r>
            <a:r>
              <a:rPr lang="en-US" altLang="zh-CN"/>
              <a:t> </a:t>
            </a:r>
            <a:r>
              <a:rPr lang="zh-CN" altLang="en-US"/>
              <a:t>宝钗扑蝶</a:t>
            </a:r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红楼梦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0162931" y="3966057"/>
            <a:ext cx="774700" cy="1696994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eaVert" wrap="square" lIns="0" tIns="0" rIns="0" bIns="0" rtlCol="0" anchor="b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 smtClean="0">
                <a:ln>
                  <a:noFill/>
                  <a:prstDash val="sysDot"/>
                </a:ln>
                <a:solidFill>
                  <a:schemeClr val="bg1">
                    <a:lumMod val="75000"/>
                  </a:schemeClr>
                </a:solidFill>
                <a:uFillTx/>
                <a:latin typeface="+mj-ea"/>
                <a:ea typeface="+mj-ea"/>
                <a:cs typeface="MiSans Normal" panose="00000500000000000000" charset="-122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smtClean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smtClean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smtClean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smtClean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solidFill>
                  <a:schemeClr val="tx1">
                    <a:lumMod val="75000"/>
                  </a:schemeClr>
                </a:solidFill>
              </a:rPr>
              <a:t>汇报人：</a:t>
            </a:r>
            <a:r>
              <a:rPr>
                <a:solidFill>
                  <a:schemeClr val="tx1">
                    <a:lumMod val="75000"/>
                  </a:schemeClr>
                </a:solidFill>
              </a:rPr>
              <a:t>王谦益</a:t>
            </a:r>
            <a:endParaRPr>
              <a:solidFill>
                <a:schemeClr val="tx1">
                  <a:lumMod val="7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性格塑造</a:t>
            </a:r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749960" y="4399915"/>
            <a:ext cx="47880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http://photo-static-api.fotomore.com/creative/vcg/400/version23/VCG21gic13483260.jpg" descr="D:/Sustech/course/HUM081_Selected_Readings_of_Classic_Chinese_Novel/期中/黛玉葬花.jpg黛玉葬花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 t="20199" b="43003"/>
          <a:stretch>
            <a:fillRect/>
          </a:stretch>
        </p:blipFill>
        <p:spPr>
          <a:xfrm>
            <a:off x="695960" y="1245235"/>
            <a:ext cx="4895850" cy="2402840"/>
          </a:xfrm>
          <a:prstGeom prst="roundRect">
            <a:avLst>
              <a:gd name="adj" fmla="val 9726"/>
            </a:avLst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2" name="矩形 1"/>
          <p:cNvSpPr/>
          <p:nvPr>
            <p:custDataLst>
              <p:tags r:id="rId5"/>
            </p:custDataLst>
          </p:nvPr>
        </p:nvSpPr>
        <p:spPr>
          <a:xfrm>
            <a:off x="846627" y="4531477"/>
            <a:ext cx="4691334" cy="164484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「侬今葬花人笑痴」</a:t>
            </a:r>
            <a:endParaRPr lang="zh-CN" altLang="en-US" sz="16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讽刺刘姥姥「母蝗虫」</a:t>
            </a:r>
            <a:endParaRPr lang="zh-CN" altLang="en-US" sz="16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直斥周瑞家送宫花的顺序不公</a:t>
            </a:r>
            <a:endParaRPr lang="zh-CN" altLang="en-US" sz="16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诗词多以自然为喻，如</a:t>
            </a:r>
            <a:r>
              <a:rPr lang="en-US" altLang="zh-CN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“</a:t>
            </a: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寒塘渡鹤影，冷月葬花魂</a:t>
            </a:r>
            <a:r>
              <a:rPr lang="en-US" altLang="zh-CN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”</a:t>
            </a:r>
            <a:endParaRPr lang="en-US" altLang="zh-CN" sz="16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indent="0"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率真锋利，不掩本心；反叛礼教、追求精神自由</a:t>
            </a:r>
            <a:endParaRPr lang="zh-CN" altLang="en-US" sz="16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6"/>
            </p:custDataLst>
          </p:nvPr>
        </p:nvSpPr>
        <p:spPr>
          <a:xfrm>
            <a:off x="846626" y="3789419"/>
            <a:ext cx="4030004" cy="6102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accent1"/>
                </a:solidFill>
                <a:latin typeface="+mn-ea"/>
                <a:cs typeface="+mn-ea"/>
              </a:rPr>
              <a:t>黛玉的「真」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7"/>
            </p:custDataLst>
          </p:nvPr>
        </p:nvSpPr>
        <p:spPr>
          <a:xfrm>
            <a:off x="4922010" y="3784472"/>
            <a:ext cx="615950" cy="610199"/>
          </a:xfrm>
          <a:prstGeom prst="rect">
            <a:avLst/>
          </a:prstGeom>
          <a:noFill/>
        </p:spPr>
        <p:txBody>
          <a:bodyPr wrap="none" lIns="0" tIns="0" rIns="0" bIns="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accent1"/>
                </a:solidFill>
                <a:latin typeface="+mn-ea"/>
                <a:cs typeface="+mn-ea"/>
              </a:rPr>
              <a:t>01</a:t>
            </a:r>
            <a:endParaRPr lang="zh-CN" altLang="en-US" sz="24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cxnSp>
        <p:nvCxnSpPr>
          <p:cNvPr id="41" name="直接连接符 40"/>
          <p:cNvCxnSpPr/>
          <p:nvPr>
            <p:custDataLst>
              <p:tags r:id="rId8"/>
            </p:custDataLst>
          </p:nvPr>
        </p:nvCxnSpPr>
        <p:spPr>
          <a:xfrm>
            <a:off x="6654040" y="4399915"/>
            <a:ext cx="4788000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http://photo-static-api.fotomore.com/creative/vcg/400/version23/VCG21gic13483260.jpg" descr="D:/Sustech/course/HUM081_Selected_Readings_of_Classic_Chinese_Novel/期中/宝钗扑蝶.jpg宝钗扑蝶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rcRect t="14063" b="18137"/>
          <a:stretch>
            <a:fillRect/>
          </a:stretch>
        </p:blipFill>
        <p:spPr>
          <a:xfrm>
            <a:off x="6600190" y="1249045"/>
            <a:ext cx="4895850" cy="2399030"/>
          </a:xfrm>
          <a:prstGeom prst="roundRect">
            <a:avLst>
              <a:gd name="adj" fmla="val 9726"/>
            </a:avLst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6" name="矩形 5"/>
          <p:cNvSpPr/>
          <p:nvPr>
            <p:custDataLst>
              <p:tags r:id="rId11"/>
            </p:custDataLst>
          </p:nvPr>
        </p:nvSpPr>
        <p:spPr>
          <a:xfrm>
            <a:off x="6750707" y="4531477"/>
            <a:ext cx="4691334" cy="164484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342900" indent="-342900"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劝诫黛玉「女子无才便是德」</a:t>
            </a:r>
            <a:endParaRPr lang="zh-CN" altLang="en-US" sz="16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劝宝玉走仕途经济</a:t>
            </a:r>
            <a:endParaRPr lang="zh-CN" altLang="en-US" sz="16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举办螃蟹宴笼络人心</a:t>
            </a:r>
            <a:endParaRPr lang="zh-CN" altLang="en-US" sz="16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marL="342900" indent="-342900"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对金钏之死冷漠评价</a:t>
            </a:r>
            <a:endParaRPr lang="zh-CN" altLang="en-US" sz="16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indent="0" algn="just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高度理性；明哲保身</a:t>
            </a:r>
            <a:endParaRPr lang="zh-CN" altLang="en-US" sz="16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12"/>
            </p:custDataLst>
          </p:nvPr>
        </p:nvSpPr>
        <p:spPr>
          <a:xfrm>
            <a:off x="6750706" y="3789419"/>
            <a:ext cx="4030003" cy="61020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chemeClr val="accent1"/>
                </a:solidFill>
                <a:latin typeface="+mn-ea"/>
                <a:cs typeface="+mn-ea"/>
              </a:rPr>
              <a:t>宝钗的「伪」</a:t>
            </a:r>
            <a:endParaRPr lang="zh-CN" altLang="en-US" sz="24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13"/>
            </p:custDataLst>
          </p:nvPr>
        </p:nvSpPr>
        <p:spPr>
          <a:xfrm>
            <a:off x="10826090" y="3784472"/>
            <a:ext cx="615950" cy="610199"/>
          </a:xfrm>
          <a:prstGeom prst="rect">
            <a:avLst/>
          </a:prstGeom>
          <a:noFill/>
        </p:spPr>
        <p:txBody>
          <a:bodyPr wrap="none" lIns="0" tIns="0" rIns="0" bIns="0" rtlCol="0" anchor="ctr">
            <a:norm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accent1"/>
                </a:solidFill>
                <a:latin typeface="+mn-ea"/>
                <a:cs typeface="+mn-ea"/>
              </a:rPr>
              <a:t>02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3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1176060" y="384245"/>
            <a:ext cx="10800000" cy="792000"/>
          </a:xfrm>
        </p:spPr>
        <p:txBody>
          <a:bodyPr wrap="square">
            <a:normAutofit/>
          </a:bodyPr>
          <a:lstStyle/>
          <a:p>
            <a:r>
              <a:rPr lang="zh-CN" altLang="en-US" dirty="0"/>
              <a:t>命运纠缠</a:t>
            </a:r>
            <a:endParaRPr lang="zh-CN" altLang="en-US" dirty="0"/>
          </a:p>
        </p:txBody>
      </p:sp>
      <p:sp>
        <p:nvSpPr>
          <p:cNvPr id="19" name="矩形 18"/>
          <p:cNvSpPr/>
          <p:nvPr>
            <p:custDataLst>
              <p:tags r:id="rId2"/>
            </p:custDataLst>
          </p:nvPr>
        </p:nvSpPr>
        <p:spPr>
          <a:xfrm>
            <a:off x="695960" y="1407640"/>
            <a:ext cx="5147186" cy="24768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1016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695960" y="1541633"/>
            <a:ext cx="5147186" cy="462421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dist="101600" dir="2700000" algn="tl" rotWithShape="0">
              <a:schemeClr val="tx1">
                <a:lumMod val="75000"/>
                <a:lumOff val="25000"/>
                <a:alpha val="15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1175882" y="2468226"/>
            <a:ext cx="4187342" cy="348378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源自太虚幻境的神话：神瑛侍者灌溉绛珠仙草，黛玉以泪报恩。</a:t>
            </a:r>
            <a:endParaRPr lang="zh-CN" altLang="en-US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“</a:t>
            </a:r>
            <a:r>
              <a:rPr lang="zh-CN" altLang="en-US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木</a:t>
            </a:r>
            <a:r>
              <a:rPr lang="en-US" altLang="zh-CN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”</a:t>
            </a:r>
            <a:r>
              <a:rPr lang="zh-CN" altLang="en-US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象征自然与本真（黛玉为绛珠仙草）</a:t>
            </a:r>
            <a:endParaRPr lang="zh-CN" altLang="en-US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“</a:t>
            </a:r>
            <a:r>
              <a:rPr lang="zh-CN" altLang="en-US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石</a:t>
            </a:r>
            <a:r>
              <a:rPr lang="en-US" altLang="zh-CN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”</a:t>
            </a:r>
            <a:r>
              <a:rPr lang="zh-CN" altLang="en-US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象征顽愚与痴情（宝玉为顽石转世）</a:t>
            </a:r>
            <a:endParaRPr lang="zh-CN" altLang="en-US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对</a:t>
            </a:r>
            <a:r>
              <a:rPr lang="en-US" altLang="zh-CN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“</a:t>
            </a:r>
            <a:r>
              <a:rPr lang="zh-CN" altLang="en-US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父母之命、媒妁之言</a:t>
            </a:r>
            <a:r>
              <a:rPr lang="en-US" altLang="zh-CN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”</a:t>
            </a:r>
            <a:r>
              <a:rPr lang="zh-CN" altLang="en-US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的反抗</a:t>
            </a:r>
            <a:endParaRPr lang="zh-CN" altLang="en-US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对</a:t>
            </a:r>
            <a:r>
              <a:rPr lang="en-US" altLang="zh-CN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“</a:t>
            </a:r>
            <a:r>
              <a:rPr lang="zh-CN" altLang="en-US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才子佳人</a:t>
            </a:r>
            <a:r>
              <a:rPr lang="en-US" altLang="zh-CN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”</a:t>
            </a:r>
            <a:r>
              <a:rPr lang="zh-CN" altLang="en-US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俗套的颠覆</a:t>
            </a:r>
            <a:endParaRPr lang="zh-CN" altLang="en-US">
              <a:solidFill>
                <a:srgbClr val="333333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1175881" y="1839892"/>
            <a:ext cx="4187342" cy="46746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木石前盟</a:t>
            </a:r>
            <a:endParaRPr lang="zh-CN" altLang="en-US" sz="24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6348856" y="1418413"/>
            <a:ext cx="5147186" cy="24768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54000" dist="1016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6348856" y="1552406"/>
            <a:ext cx="5147186" cy="462421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dist="101600" dir="2700000" algn="tl" rotWithShape="0">
              <a:schemeClr val="tx1">
                <a:lumMod val="75000"/>
                <a:lumOff val="25000"/>
                <a:alpha val="15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6828778" y="2478999"/>
            <a:ext cx="4187342" cy="348378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封建家族利益联盟的符号</a:t>
            </a:r>
            <a:endParaRPr lang="zh-CN" altLang="en-US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“</a:t>
            </a:r>
            <a:r>
              <a:rPr lang="zh-CN" altLang="en-US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金</a:t>
            </a:r>
            <a:r>
              <a:rPr lang="en-US" altLang="zh-CN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”</a:t>
            </a:r>
            <a:r>
              <a:rPr lang="zh-CN" altLang="en-US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指宝钗的金锁</a:t>
            </a:r>
            <a:endParaRPr lang="zh-CN" altLang="en-US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“</a:t>
            </a:r>
            <a:r>
              <a:rPr lang="zh-CN" altLang="en-US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玉</a:t>
            </a:r>
            <a:r>
              <a:rPr lang="en-US" altLang="zh-CN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”</a:t>
            </a:r>
            <a:r>
              <a:rPr lang="zh-CN" altLang="en-US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指宝玉的通灵宝玉</a:t>
            </a:r>
            <a:endParaRPr lang="zh-CN" altLang="en-US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zh-CN" altLang="en-US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世俗联姻的牢笼</a:t>
            </a:r>
            <a:endParaRPr lang="zh-CN" altLang="en-US">
              <a:solidFill>
                <a:srgbClr val="333333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9"/>
            </p:custDataLst>
          </p:nvPr>
        </p:nvSpPr>
        <p:spPr>
          <a:xfrm>
            <a:off x="6828777" y="1850665"/>
            <a:ext cx="4187342" cy="467463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金玉良缘</a:t>
            </a:r>
            <a:endParaRPr lang="zh-CN" altLang="en-US" sz="2400" b="1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9600" y="608330"/>
            <a:ext cx="6290310" cy="763270"/>
          </a:xfrm>
        </p:spPr>
        <p:txBody>
          <a:bodyPr/>
          <a:lstStyle/>
          <a:p>
            <a:r>
              <a:rPr lang="zh-CN" altLang="en-US"/>
              <a:t>结局安排</a:t>
            </a:r>
            <a:endParaRPr lang="zh-CN" altLang="en-US"/>
          </a:p>
        </p:txBody>
      </p:sp>
      <p:pic>
        <p:nvPicPr>
          <p:cNvPr id="24" name="图片 23" descr="D:/Sustech/course/HUM081_Selected_Readings_of_Classic_Chinese_Novel/期中/红楼梦.jpg红楼梦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t="7014" r="231" b="11068"/>
          <a:stretch>
            <a:fillRect/>
          </a:stretch>
        </p:blipFill>
        <p:spPr>
          <a:xfrm>
            <a:off x="6124575" y="170180"/>
            <a:ext cx="6043930" cy="651764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563" h="10797">
                <a:moveTo>
                  <a:pt x="2699" y="0"/>
                </a:moveTo>
                <a:lnTo>
                  <a:pt x="9563" y="0"/>
                </a:lnTo>
                <a:lnTo>
                  <a:pt x="9563" y="10797"/>
                </a:lnTo>
                <a:lnTo>
                  <a:pt x="0" y="10797"/>
                </a:lnTo>
                <a:lnTo>
                  <a:pt x="2699" y="0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8" name="平行四边形 17"/>
          <p:cNvSpPr/>
          <p:nvPr>
            <p:custDataLst>
              <p:tags r:id="rId4"/>
            </p:custDataLst>
          </p:nvPr>
        </p:nvSpPr>
        <p:spPr>
          <a:xfrm>
            <a:off x="6139815" y="0"/>
            <a:ext cx="1727200" cy="5556885"/>
          </a:xfrm>
          <a:prstGeom prst="parallelogram">
            <a:avLst>
              <a:gd name="adj" fmla="val 8411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平行四边形 18"/>
          <p:cNvSpPr/>
          <p:nvPr>
            <p:custDataLst>
              <p:tags r:id="rId5"/>
            </p:custDataLst>
          </p:nvPr>
        </p:nvSpPr>
        <p:spPr>
          <a:xfrm>
            <a:off x="5935980" y="2509520"/>
            <a:ext cx="1377950" cy="4348480"/>
          </a:xfrm>
          <a:prstGeom prst="parallelogram">
            <a:avLst>
              <a:gd name="adj" fmla="val 82610"/>
            </a:avLst>
          </a:prstGeom>
          <a:gradFill>
            <a:gsLst>
              <a:gs pos="30000">
                <a:schemeClr val="accent2"/>
              </a:gs>
              <a:gs pos="100000">
                <a:schemeClr val="accent2">
                  <a:alpha val="6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边界"/>
          <p:cNvSpPr/>
          <p:nvPr>
            <p:custDataLst>
              <p:tags r:id="rId6"/>
            </p:custDataLst>
          </p:nvPr>
        </p:nvSpPr>
        <p:spPr>
          <a:xfrm>
            <a:off x="589598" y="1690227"/>
            <a:ext cx="5183505" cy="4573905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7" name="正文"/>
          <p:cNvSpPr txBox="1"/>
          <p:nvPr>
            <p:custDataLst>
              <p:tags r:id="rId7"/>
            </p:custDataLst>
          </p:nvPr>
        </p:nvSpPr>
        <p:spPr>
          <a:xfrm>
            <a:off x="597535" y="3058652"/>
            <a:ext cx="5184140" cy="9988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0" algn="just" fontAlgn="auto">
              <a:lnSpc>
                <a:spcPct val="140000"/>
              </a:lnSpc>
            </a:pP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情殇与病逝</a:t>
            </a:r>
            <a:endParaRPr lang="zh-CN" altLang="en-US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  <a:p>
            <a:pPr indent="0" algn="just" fontAlgn="auto">
              <a:lnSpc>
                <a:spcPct val="140000"/>
              </a:lnSpc>
            </a:pP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礼教对纯真的毁灭</a:t>
            </a:r>
            <a:endParaRPr lang="zh-CN" altLang="en-US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8" name="标题"/>
          <p:cNvSpPr txBox="1"/>
          <p:nvPr>
            <p:custDataLst>
              <p:tags r:id="rId8"/>
            </p:custDataLst>
          </p:nvPr>
        </p:nvSpPr>
        <p:spPr>
          <a:xfrm>
            <a:off x="598170" y="2624312"/>
            <a:ext cx="5184140" cy="4095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indent="0" algn="l" fontAlgn="auto">
              <a:lnSpc>
                <a:spcPct val="120000"/>
              </a:lnSpc>
            </a:pPr>
            <a:r>
              <a:rPr lang="zh-CN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黛玉</a:t>
            </a:r>
            <a:r>
              <a:rPr lang="en-US" altLang="zh-CN" sz="23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 —— </a:t>
            </a:r>
            <a:r>
              <a:rPr lang="zh-CN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泪尽而亡</a:t>
            </a:r>
            <a:endParaRPr lang="zh-CN" altLang="en-US" sz="23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9" name="圆角矩形 8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98805" y="1930892"/>
            <a:ext cx="612140" cy="612140"/>
          </a:xfrm>
          <a:prstGeom prst="roundRect">
            <a:avLst>
              <a:gd name="adj" fmla="val 103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none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en-US" altLang="zh-CN" sz="2400" b="1">
                <a:latin typeface="+mn-ea"/>
                <a:cs typeface="微软雅黑" panose="020B0503020204020204" charset="-122"/>
                <a:sym typeface="+mn-ea"/>
              </a:rPr>
              <a:t>01</a:t>
            </a:r>
            <a:endParaRPr lang="en-US" altLang="zh-CN" sz="2400" b="1">
              <a:latin typeface="+mn-ea"/>
              <a:cs typeface="微软雅黑" panose="020B0503020204020204" charset="-122"/>
              <a:sym typeface="+mn-ea"/>
            </a:endParaRPr>
          </a:p>
        </p:txBody>
      </p:sp>
      <p:sp>
        <p:nvSpPr>
          <p:cNvPr id="10" name="正文"/>
          <p:cNvSpPr txBox="1"/>
          <p:nvPr>
            <p:custDataLst>
              <p:tags r:id="rId10"/>
            </p:custDataLst>
          </p:nvPr>
        </p:nvSpPr>
        <p:spPr>
          <a:xfrm>
            <a:off x="597535" y="5265912"/>
            <a:ext cx="5184140" cy="99885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indent="0" algn="just" fontAlgn="auto">
              <a:lnSpc>
                <a:spcPct val="140000"/>
              </a:lnSpc>
            </a:pP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独守空闺</a:t>
            </a:r>
            <a:endParaRPr lang="zh-CN" altLang="en-US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  <a:p>
            <a:pPr indent="0" algn="just" fontAlgn="auto">
              <a:lnSpc>
                <a:spcPct val="140000"/>
              </a:lnSpc>
            </a:pPr>
            <a:r>
              <a:rPr lang="zh-CN" altLang="en-US" kern="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礼教对女性的异化</a:t>
            </a:r>
            <a:endParaRPr lang="zh-CN" altLang="en-US" kern="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11" name="标题"/>
          <p:cNvSpPr txBox="1"/>
          <p:nvPr>
            <p:custDataLst>
              <p:tags r:id="rId11"/>
            </p:custDataLst>
          </p:nvPr>
        </p:nvSpPr>
        <p:spPr>
          <a:xfrm>
            <a:off x="598170" y="4831572"/>
            <a:ext cx="5184140" cy="4095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indent="0" algn="l" fontAlgn="auto">
              <a:lnSpc>
                <a:spcPct val="120000"/>
              </a:lnSpc>
            </a:pPr>
            <a:r>
              <a:rPr lang="zh-CN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宝钗</a:t>
            </a:r>
            <a:r>
              <a:rPr lang="en-US" altLang="zh-CN" sz="23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 —— </a:t>
            </a:r>
            <a:r>
              <a:rPr lang="zh-CN" altLang="en-US" sz="2300" b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sym typeface="+mn-ea"/>
              </a:rPr>
              <a:t>山中高士</a:t>
            </a:r>
            <a:endParaRPr lang="zh-CN" altLang="en-US" sz="2300" b="1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+mn-ea"/>
              <a:sym typeface="+mn-ea"/>
            </a:endParaRPr>
          </a:p>
        </p:txBody>
      </p:sp>
      <p:sp>
        <p:nvSpPr>
          <p:cNvPr id="12" name="圆角矩形 11"/>
          <p:cNvSpPr>
            <a:spLocks noChangeAspect="1"/>
          </p:cNvSpPr>
          <p:nvPr>
            <p:custDataLst>
              <p:tags r:id="rId12"/>
            </p:custDataLst>
          </p:nvPr>
        </p:nvSpPr>
        <p:spPr>
          <a:xfrm>
            <a:off x="598805" y="4138152"/>
            <a:ext cx="612140" cy="612140"/>
          </a:xfrm>
          <a:prstGeom prst="roundRect">
            <a:avLst>
              <a:gd name="adj" fmla="val 1036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rgbClr val="376FFF">
              <a:shade val="50000"/>
            </a:srgbClr>
          </a:lnRef>
          <a:fillRef idx="1">
            <a:srgbClr val="376FFF"/>
          </a:fillRef>
          <a:effectRef idx="0">
            <a:srgbClr val="376FFF"/>
          </a:effectRef>
          <a:fontRef idx="minor">
            <a:srgbClr val="FFFFFF"/>
          </a:fontRef>
        </p:style>
        <p:txBody>
          <a:bodyPr vertOverflow="overflow" horzOverflow="overflow" vert="horz" wrap="none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en-US" altLang="zh-CN" sz="2400" b="1">
                <a:latin typeface="+mn-ea"/>
                <a:cs typeface="微软雅黑" panose="020B0503020204020204" charset="-122"/>
                <a:sym typeface="+mn-ea"/>
              </a:rPr>
              <a:t>02</a:t>
            </a:r>
            <a:endParaRPr lang="en-US" altLang="zh-CN" sz="2400" b="1">
              <a:latin typeface="+mn-ea"/>
              <a:cs typeface="微软雅黑" panose="020B0503020204020204" charset="-122"/>
              <a:sym typeface="+mn-ea"/>
            </a:endParaRPr>
          </a:p>
        </p:txBody>
      </p:sp>
    </p:spTree>
    <p:custDataLst>
      <p:tags r:id="rId1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 idx="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感谢您的观看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汇报人：</a:t>
            </a:r>
            <a:r>
              <a:t>王谦益</a:t>
            </a: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</p:tagLst>
</file>

<file path=ppt/tags/tag100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02_1*f*1"/>
  <p:tag name="KSO_WM_TEMPLATE_CATEGORY" val="custom"/>
  <p:tag name="KSO_WM_TEMPLATE_INDEX" val="20230302"/>
  <p:tag name="KSO_WM_UNIT_LAYERLEVEL" val="1"/>
  <p:tag name="KSO_WM_TAG_VERSION" val="1.0"/>
  <p:tag name="KSO_WM_BEAUTIFY_FLAG" val="#wm#"/>
  <p:tag name="KSO_WM_UNIT_CONTENT_GROUP_TYPE" val="contentchip"/>
</p:tagLst>
</file>

<file path=ppt/tags/tag101.xml><?xml version="1.0" encoding="utf-8"?>
<p:tagLst xmlns:p="http://schemas.openxmlformats.org/presentationml/2006/main">
  <p:tag name="KSO_WM_SLIDE_ID" val="custom20230302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302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11"/>
  <p:tag name="KSO_WM_SLIDE_CONTENT_AREA" val="{&quot;left&quot;:&quot;569.55&quot;,&quot;top&quot;:&quot;26.45&quot;,&quot;width&quot;:&quot;319.6&quot;,&quot;height&quot;:&quot;483.15&quot;}"/>
  <p:tag name="KSO_WM_SLIDE_THEME_ID" val="3303263"/>
  <p:tag name="KSO_WM_SLIDE_THEME_NAME" val="云水山川中国风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78_1*a*1"/>
  <p:tag name="KSO_WM_TEMPLATE_CATEGORY" val="diagram"/>
  <p:tag name="KSO_WM_TEMPLATE_INDEX" val="2023178"/>
  <p:tag name="KSO_WM_UNIT_LAYERLEVEL" val="1"/>
  <p:tag name="KSO_WM_TAG_VERSION" val="3.0"/>
  <p:tag name="KSO_WM_BEAUTIFY_FLAG" val="#wm#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0"/>
</p:tagLst>
</file>

<file path=ppt/tags/tag10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178_1*l_h_i*1_1_2"/>
  <p:tag name="KSO_WM_TEMPLATE_CATEGORY" val="diagram"/>
  <p:tag name="KSO_WM_TEMPLATE_INDEX" val="2023178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8.29992675781244,&quot;left&quot;:54.79998779296875,&quot;top&quot;:98.02499725101502,&quot;width&quot;:850.40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04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178_1*l_h_d*1_1_1"/>
  <p:tag name="KSO_WM_TEMPLATE_CATEGORY" val="diagram"/>
  <p:tag name="KSO_WM_TEMPLATE_INDEX" val="2023178"/>
  <p:tag name="KSO_WM_UNIT_LAYERLEVEL" val="1_1_1"/>
  <p:tag name="KSO_WM_TAG_VERSION" val="3.0"/>
  <p:tag name="KSO_WM_UNIT_VALUE" val="663*1359"/>
  <p:tag name="KSO_WM_DIAGRAM_MAX_ITEMCNT" val="4"/>
  <p:tag name="KSO_WM_DIAGRAM_MIN_ITEMCNT" val="2"/>
  <p:tag name="KSO_WM_DIAGRAM_VIRTUALLY_FRAME" val="{&quot;height&quot;:388.29992675781244,&quot;left&quot;:54.79998779296875,&quot;top&quot;:98.02499725101502,&quot;width&quot;:850.4000244140625}"/>
  <p:tag name="KSO_WM_DIAGRAM_COLOR_MATCH_VALUE" val="{&quot;shape&quot;:{&quot;fill&quot;:{&quot;type&quot;:0},&quot;glow&quot;:{&quot;colorType&quot;:0},&quot;line&quot;:{&quot;solidLine&quot;:{&quot;brightness&quot;:-0.25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PICTURE_SUBTYPE" val="b"/>
  <p:tag name="KSO_WM_UNIT_LINE_FILL_TYPE" val="2"/>
  <p:tag name="KSO_WM_UNIT_USESOURCEFORMAT_APPLY" val="0"/>
</p:tagLst>
</file>

<file path=ppt/tags/tag10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8_1*l_h_f*1_1_1"/>
  <p:tag name="KSO_WM_TEMPLATE_CATEGORY" val="diagram"/>
  <p:tag name="KSO_WM_TEMPLATE_INDEX" val="2023178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8.29992675781244,&quot;left&quot;:54.79998779296875,&quot;top&quot;:98.02499725101502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"/>
  <p:tag name="KSO_WM_UNIT_TEXT_FILL_FORE_SCHEMECOLOR_INDEX" val="1"/>
  <p:tag name="KSO_WM_UNIT_TEXT_FILL_TYPE" val="1"/>
  <p:tag name="KSO_WM_UNIT_TEXT_TYPE" val="1"/>
  <p:tag name="KSO_WM_UNIT_TEXT_LAYER_COUNT" val="1"/>
  <p:tag name="KSO_WM_UNIT_USESOURCEFORMAT_APPLY" val="0"/>
</p:tagLst>
</file>

<file path=ppt/tags/tag10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8_1*l_h_a*1_1_1"/>
  <p:tag name="KSO_WM_TEMPLATE_CATEGORY" val="diagram"/>
  <p:tag name="KSO_WM_TEMPLATE_INDEX" val="2023178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8.29992675781244,&quot;left&quot;:54.79998779296875,&quot;top&quot;:98.02499725101502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178_1*l_h_i*1_1_1"/>
  <p:tag name="KSO_WM_TEMPLATE_CATEGORY" val="diagram"/>
  <p:tag name="KSO_WM_TEMPLATE_INDEX" val="2023178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8.29992675781244,&quot;left&quot;:54.79998779296875,&quot;top&quot;:98.02499725101502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10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178_1*l_h_i*1_2_2"/>
  <p:tag name="KSO_WM_TEMPLATE_CATEGORY" val="diagram"/>
  <p:tag name="KSO_WM_TEMPLATE_INDEX" val="2023178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88.29992675781244,&quot;left&quot;:54.79998779296875,&quot;top&quot;:98.02499725101502,&quot;width&quot;:850.4000244140625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LINE_FILL_TYPE" val="2"/>
  <p:tag name="KSO_WM_UNIT_USESOURCEFORMAT_APPLY" val="0"/>
</p:tagLst>
</file>

<file path=ppt/tags/tag109.xml><?xml version="1.0" encoding="utf-8"?>
<p:tagLst xmlns:p="http://schemas.openxmlformats.org/presentationml/2006/main">
  <p:tag name="KSO_WM_BEAUTIFY_FLAG" val="#wm#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178_1*l_h_d*1_2_1"/>
  <p:tag name="KSO_WM_TEMPLATE_CATEGORY" val="diagram"/>
  <p:tag name="KSO_WM_TEMPLATE_INDEX" val="2023178"/>
  <p:tag name="KSO_WM_UNIT_LAYERLEVEL" val="1_1_1"/>
  <p:tag name="KSO_WM_TAG_VERSION" val="3.0"/>
  <p:tag name="KSO_WM_UNIT_VALUE" val="663*1359"/>
  <p:tag name="KSO_WM_DIAGRAM_MAX_ITEMCNT" val="4"/>
  <p:tag name="KSO_WM_DIAGRAM_MIN_ITEMCNT" val="2"/>
  <p:tag name="KSO_WM_DIAGRAM_VIRTUALLY_FRAME" val="{&quot;height&quot;:388.29992675781244,&quot;left&quot;:54.79998779296875,&quot;top&quot;:98.02499725101502,&quot;width&quot;:850.4000244140625}"/>
  <p:tag name="KSO_WM_DIAGRAM_COLOR_MATCH_VALUE" val="{&quot;shape&quot;:{&quot;fill&quot;:{&quot;type&quot;:0},&quot;glow&quot;:{&quot;colorType&quot;:0},&quot;line&quot;:{&quot;solidLine&quot;:{&quot;brightness&quot;:-0.25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LINE_FORE_SCHEMECOLOR_INDEX" val="5"/>
  <p:tag name="KSO_WM_UNIT_PICTURE_SUBTYPE" val="b"/>
  <p:tag name="KSO_WM_UNIT_LINE_FILL_TYPE" val="2"/>
  <p:tag name="KSO_WM_UNIT_USESOURCEFORMAT_APPLY" val="0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UNIT_CONTENT_GROUP_TYPE" val="titlestyle"/>
  <p:tag name="KSO_WM_UNIT_TYPE" val="i"/>
  <p:tag name="KSO_WM_UNIT_INDEX" val="2"/>
</p:tagLst>
</file>

<file path=ppt/tags/tag1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78_1*l_h_f*1_2_1"/>
  <p:tag name="KSO_WM_TEMPLATE_CATEGORY" val="diagram"/>
  <p:tag name="KSO_WM_TEMPLATE_INDEX" val="2023178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8.29992675781244,&quot;left&quot;:54.79998779296875,&quot;top&quot;:98.02499725101502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"/>
  <p:tag name="KSO_WM_UNIT_TEXT_FILL_FORE_SCHEMECOLOR_INDEX" val="1"/>
  <p:tag name="KSO_WM_UNIT_TEXT_FILL_TYPE" val="1"/>
  <p:tag name="KSO_WM_UNIT_TEXT_TYPE" val="1"/>
  <p:tag name="KSO_WM_UNIT_TEXT_LAYER_COUNT" val="1"/>
  <p:tag name="KSO_WM_UNIT_USESOURCEFORMAT_APPLY" val="0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78_1*l_h_a*1_2_1"/>
  <p:tag name="KSO_WM_TEMPLATE_CATEGORY" val="diagram"/>
  <p:tag name="KSO_WM_TEMPLATE_INDEX" val="2023178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8.29992675781244,&quot;left&quot;:54.79998779296875,&quot;top&quot;:98.02499725101502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添加标题"/>
  <p:tag name="KSO_WM_UNIT_TEXT_FILL_FORE_SCHEMECOLOR_INDEX" val="1"/>
  <p:tag name="KSO_WM_UNIT_TEXT_FILL_TYPE" val="1"/>
  <p:tag name="KSO_WM_UNIT_TEXT_TYPE" val="1"/>
  <p:tag name="KSO_WM_UNIT_USESOURCEFORMAT_APPLY" val="0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178_1*l_h_i*1_2_1"/>
  <p:tag name="KSO_WM_TEMPLATE_CATEGORY" val="diagram"/>
  <p:tag name="KSO_WM_TEMPLATE_INDEX" val="2023178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88.29992675781244,&quot;left&quot;:54.79998779296875,&quot;top&quot;:98.02499725101502,&quot;width&quot;:850.40002441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USESOURCEFORMAT_APPLY" val="0"/>
</p:tagLst>
</file>

<file path=ppt/tags/tag113.xml><?xml version="1.0" encoding="utf-8"?>
<p:tagLst xmlns:p="http://schemas.openxmlformats.org/presentationml/2006/main">
  <p:tag name="KSO_WM_SLIDE_ID" val="diagram2023178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0302"/>
  <p:tag name="KSO_WM_SLIDE_TYPE" val="text"/>
  <p:tag name="KSO_WM_SLIDE_SUBTYPE" val="diag"/>
  <p:tag name="KSO_WM_SLIDE_SIZE" val="850.4*388.3"/>
  <p:tag name="KSO_WM_SLIDE_POSITION" val="54.8*98.02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11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799_1*a*1"/>
  <p:tag name="KSO_WM_TEMPLATE_CATEGORY" val="diagram"/>
  <p:tag name="KSO_WM_TEMPLATE_INDEX" val="20231799"/>
  <p:tag name="KSO_WM_UNIT_LAYERLEVEL" val="1"/>
  <p:tag name="KSO_WM_TAG_VERSION" val="3.0"/>
  <p:tag name="KSO_WM_BEAUTIFY_FLAG" val="#wm#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1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diagram20231799_1*l_h_i*1_1_2"/>
  <p:tag name="KSO_WM_TEMPLATE_CATEGORY" val="diagram"/>
  <p:tag name="KSO_WM_TEMPLATE_INDEX" val="20231799"/>
  <p:tag name="KSO_WM_UNIT_LAYERLEVEL" val="1_1_1"/>
  <p:tag name="KSO_WM_TAG_VERSION" val="3.0"/>
  <p:tag name="KSO_WM_DIAGRAM_GROUP_CODE" val="l1-1"/>
  <p:tag name="KSO_WM_DIAGRAM_VERSION" val="3"/>
  <p:tag name="KSO_WM_DIAGRAM_COLOR_TRICK" val="3"/>
  <p:tag name="KSO_WM_DIAGRAM_COLOR_TEXT_CAN_REMOVE" val="n"/>
  <p:tag name="KSO_WM_DIAGRAM_MAX_ITEMCNT" val="3"/>
  <p:tag name="KSO_WM_DIAGRAM_MIN_ITEMCNT" val="2"/>
  <p:tag name="KSO_WM_DIAGRAM_VIRTUALLY_FRAME" val="{&quot;height&quot;:375.5104724409449,&quot;left&quot;:54.8,&quot;top&quot;:110.83779527559054,&quot;width&quot;:850.4001574803149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-0.25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SHADOW_SCHEMECOLOR_INDEX" val="14"/>
  <p:tag name="KSO_WM_UNIT_TEXT_FILL_FORE_SCHEMECOLOR_INDEX" val="13"/>
  <p:tag name="KSO_WM_UNIT_TEXT_FILL_TYPE" val="1"/>
  <p:tag name="KSO_WM_UNIT_USESOURCEFORMAT_APPLY" val="0"/>
</p:tagLst>
</file>

<file path=ppt/tags/tag11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31799_1*l_h_i*1_1_1"/>
  <p:tag name="KSO_WM_TEMPLATE_CATEGORY" val="diagram"/>
  <p:tag name="KSO_WM_TEMPLATE_INDEX" val="20231799"/>
  <p:tag name="KSO_WM_UNIT_LAYERLEVEL" val="1_1_1"/>
  <p:tag name="KSO_WM_TAG_VERSION" val="3.0"/>
  <p:tag name="KSO_WM_DIAGRAM_GROUP_CODE" val="l1-1"/>
  <p:tag name="KSO_WM_DIAGRAM_VERSION" val="3"/>
  <p:tag name="KSO_WM_DIAGRAM_COLOR_TRICK" val="3"/>
  <p:tag name="KSO_WM_DIAGRAM_COLOR_TEXT_CAN_REMOVE" val="n"/>
  <p:tag name="KSO_WM_DIAGRAM_MAX_ITEMCNT" val="3"/>
  <p:tag name="KSO_WM_DIAGRAM_MIN_ITEMCNT" val="2"/>
  <p:tag name="KSO_WM_DIAGRAM_VIRTUALLY_FRAME" val="{&quot;height&quot;:375.5104724409449,&quot;left&quot;:54.8,&quot;top&quot;:110.83779527559054,&quot;width&quot;:850.4001574803149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0.25,&quot;colorType&quot;:1,&quot;foreColorIndex&quot;:13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13"/>
  <p:tag name="KSO_WM_UNIT_TEXT_FILL_FORE_SCHEMECOLOR_INDEX" val="2"/>
  <p:tag name="KSO_WM_UNIT_TEXT_FILL_TYPE" val="1"/>
  <p:tag name="KSO_WM_UNIT_USESOURCEFORMAT_APPLY" val="0"/>
</p:tagLst>
</file>

<file path=ppt/tags/tag1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99_1*l_h_f*1_1_1"/>
  <p:tag name="KSO_WM_TEMPLATE_CATEGORY" val="diagram"/>
  <p:tag name="KSO_WM_TEMPLATE_INDEX" val="20231799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3"/>
  <p:tag name="KSO_WM_DIAGRAM_COLOR_TEXT_CAN_REMOVE" val="n"/>
  <p:tag name="KSO_WM_DIAGRAM_GROUP_CODE" val="l1-1"/>
  <p:tag name="KSO_WM_DIAGRAM_MAX_ITEMCNT" val="3"/>
  <p:tag name="KSO_WM_DIAGRAM_MIN_ITEMCNT" val="2"/>
  <p:tag name="KSO_WM_DIAGRAM_VIRTUALLY_FRAME" val="{&quot;height&quot;:375.5104724409449,&quot;left&quot;:54.8,&quot;top&quot;:110.83779527559054,&quot;width&quot;:850.400157480314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333333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，单击此处添加文本具体内容。"/>
  <p:tag name="KSO_WM_UNIT_USESOURCEFORMAT_APPLY" val="0"/>
</p:tagLst>
</file>

<file path=ppt/tags/tag1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99_1*l_h_a*1_1_1"/>
  <p:tag name="KSO_WM_TEMPLATE_CATEGORY" val="diagram"/>
  <p:tag name="KSO_WM_TEMPLATE_INDEX" val="20231799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3"/>
  <p:tag name="KSO_WM_DIAGRAM_COLOR_TEXT_CAN_REMOVE" val="n"/>
  <p:tag name="KSO_WM_DIAGRAM_GROUP_CODE" val="l1-1"/>
  <p:tag name="KSO_WM_DIAGRAM_MAX_ITEMCNT" val="3"/>
  <p:tag name="KSO_WM_DIAGRAM_MIN_ITEMCNT" val="2"/>
  <p:tag name="KSO_WM_DIAGRAM_VIRTUALLY_FRAME" val="{&quot;height&quot;:375.5104724409449,&quot;left&quot;:54.8,&quot;top&quot;:110.83779527559054,&quot;width&quot;:850.400157480314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项标题"/>
  <p:tag name="KSO_WM_UNIT_USESOURCEFORMAT_APPLY" val="0"/>
</p:tagLst>
</file>

<file path=ppt/tags/tag11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2"/>
  <p:tag name="KSO_WM_UNIT_ID" val="diagram20231799_1*l_h_i*1_2_2"/>
  <p:tag name="KSO_WM_TEMPLATE_CATEGORY" val="diagram"/>
  <p:tag name="KSO_WM_TEMPLATE_INDEX" val="20231799"/>
  <p:tag name="KSO_WM_UNIT_LAYERLEVEL" val="1_1_1"/>
  <p:tag name="KSO_WM_TAG_VERSION" val="3.0"/>
  <p:tag name="KSO_WM_DIAGRAM_GROUP_CODE" val="l1-1"/>
  <p:tag name="KSO_WM_DIAGRAM_VERSION" val="3"/>
  <p:tag name="KSO_WM_DIAGRAM_COLOR_TRICK" val="3"/>
  <p:tag name="KSO_WM_DIAGRAM_COLOR_TEXT_CAN_REMOVE" val="n"/>
  <p:tag name="KSO_WM_DIAGRAM_MAX_ITEMCNT" val="3"/>
  <p:tag name="KSO_WM_DIAGRAM_MIN_ITEMCNT" val="2"/>
  <p:tag name="KSO_WM_DIAGRAM_VIRTUALLY_FRAME" val="{&quot;height&quot;:375.5104724409449,&quot;left&quot;:54.8,&quot;top&quot;:110.83779527559054,&quot;width&quot;:850.4001574803149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-0.25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UNIT_SHADOW_SCHEMECOLOR_INDEX" val="14"/>
  <p:tag name="KSO_WM_UNIT_TEXT_FILL_FORE_SCHEMECOLOR_INDEX" val="13"/>
  <p:tag name="KSO_WM_UNIT_TEXT_FILL_TYPE" val="1"/>
  <p:tag name="KSO_WM_UNIT_USESOURCEFORMAT_APPLY" val="0"/>
</p:tagLst>
</file>

<file path=ppt/tags/tag1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4"/>
  <p:tag name="KSO_WM_UNIT_LAYERLEVEL" val="1"/>
  <p:tag name="KSO_WM_TAG_VERSION" val="1.0"/>
  <p:tag name="KSO_WM_UNIT_TYPE" val="i"/>
  <p:tag name="KSO_WM_UNIT_INDEX" val="4"/>
</p:tagLst>
</file>

<file path=ppt/tags/tag12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31799_1*l_h_i*1_2_1"/>
  <p:tag name="KSO_WM_TEMPLATE_CATEGORY" val="diagram"/>
  <p:tag name="KSO_WM_TEMPLATE_INDEX" val="20231799"/>
  <p:tag name="KSO_WM_UNIT_LAYERLEVEL" val="1_1_1"/>
  <p:tag name="KSO_WM_TAG_VERSION" val="3.0"/>
  <p:tag name="KSO_WM_DIAGRAM_GROUP_CODE" val="l1-1"/>
  <p:tag name="KSO_WM_DIAGRAM_VERSION" val="3"/>
  <p:tag name="KSO_WM_DIAGRAM_COLOR_TRICK" val="3"/>
  <p:tag name="KSO_WM_DIAGRAM_COLOR_TEXT_CAN_REMOVE" val="n"/>
  <p:tag name="KSO_WM_DIAGRAM_MAX_ITEMCNT" val="3"/>
  <p:tag name="KSO_WM_DIAGRAM_MIN_ITEMCNT" val="2"/>
  <p:tag name="KSO_WM_DIAGRAM_VIRTUALLY_FRAME" val="{&quot;height&quot;:375.5104724409449,&quot;left&quot;:54.8,&quot;top&quot;:110.83779527559054,&quot;width&quot;:850.4001574803149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0.25,&quot;colorType&quot;:1,&quot;foreColorIndex&quot;:13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" val="13"/>
  <p:tag name="KSO_WM_UNIT_TEXT_FILL_FORE_SCHEMECOLOR_INDEX" val="2"/>
  <p:tag name="KSO_WM_UNIT_TEXT_FILL_TYPE" val="1"/>
  <p:tag name="KSO_WM_UNIT_USESOURCEFORMAT_APPLY" val="0"/>
</p:tagLst>
</file>

<file path=ppt/tags/tag12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799_1*l_h_f*1_2_1"/>
  <p:tag name="KSO_WM_TEMPLATE_CATEGORY" val="diagram"/>
  <p:tag name="KSO_WM_TEMPLATE_INDEX" val="20231799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3"/>
  <p:tag name="KSO_WM_DIAGRAM_COLOR_TEXT_CAN_REMOVE" val="n"/>
  <p:tag name="KSO_WM_DIAGRAM_GROUP_CODE" val="l1-1"/>
  <p:tag name="KSO_WM_DIAGRAM_MAX_ITEMCNT" val="3"/>
  <p:tag name="KSO_WM_DIAGRAM_MIN_ITEMCNT" val="2"/>
  <p:tag name="KSO_WM_DIAGRAM_VIRTUALLY_FRAME" val="{&quot;height&quot;:375.5104724409449,&quot;left&quot;:54.8,&quot;top&quot;:110.83779527559054,&quot;width&quot;:850.400157480314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333333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，单击此处添加文本具体内容。"/>
  <p:tag name="KSO_WM_UNIT_USESOURCEFORMAT_APPLY" val="0"/>
</p:tagLst>
</file>

<file path=ppt/tags/tag1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799_1*l_h_a*1_2_1"/>
  <p:tag name="KSO_WM_TEMPLATE_CATEGORY" val="diagram"/>
  <p:tag name="KSO_WM_TEMPLATE_INDEX" val="20231799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3"/>
  <p:tag name="KSO_WM_DIAGRAM_COLOR_TEXT_CAN_REMOVE" val="n"/>
  <p:tag name="KSO_WM_DIAGRAM_GROUP_CODE" val="l1-1"/>
  <p:tag name="KSO_WM_DIAGRAM_MAX_ITEMCNT" val="3"/>
  <p:tag name="KSO_WM_DIAGRAM_MIN_ITEMCNT" val="2"/>
  <p:tag name="KSO_WM_DIAGRAM_VIRTUALLY_FRAME" val="{&quot;height&quot;:375.5104724409449,&quot;left&quot;:54.8,&quot;top&quot;:110.83779527559054,&quot;width&quot;:850.400157480314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项标题"/>
  <p:tag name="KSO_WM_UNIT_USESOURCEFORMAT_APPLY" val="0"/>
</p:tagLst>
</file>

<file path=ppt/tags/tag123.xml><?xml version="1.0" encoding="utf-8"?>
<p:tagLst xmlns:p="http://schemas.openxmlformats.org/presentationml/2006/main">
  <p:tag name="KSO_WM_SLIDE_ID" val="diagram20231799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DIAGRAM_GROUP_CODE" val="l1-1"/>
  <p:tag name="KSO_WM_SLIDE_DIAGTYPE" val="l"/>
  <p:tag name="KSO_WM_TAG_VERSION" val="3.0"/>
  <p:tag name="KSO_WM_BEAUTIFY_FLAG" val="#wm#"/>
  <p:tag name="KSO_WM_TEMPLATE_CATEGORY" val="custom"/>
  <p:tag name="KSO_WM_TEMPLATE_INDEX" val="20230302"/>
  <p:tag name="KSO_WM_SLIDE_LAYOUT" val="a_l"/>
  <p:tag name="KSO_WM_SLIDE_LAYOUT_CNT" val="1_1"/>
  <p:tag name="KSO_WM_SLIDE_TYPE" val="text"/>
  <p:tag name="KSO_WM_SLIDE_SUBTYPE" val="diag"/>
  <p:tag name="KSO_WM_SLIDE_SIZE" val="850.4*375.51"/>
  <p:tag name="KSO_WM_SLIDE_POSITION" val="54.8*110.838"/>
  <p:tag name="KSO_WM_SPECIAL_SOURCE" val="bdnull"/>
</p:tagLst>
</file>

<file path=ppt/tags/tag12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727_1*a*1"/>
  <p:tag name="KSO_WM_TEMPLATE_CATEGORY" val="custom"/>
  <p:tag name="KSO_WM_TEMPLATE_INDEX" val="20231727"/>
  <p:tag name="KSO_WM_UNIT_LAYERLEVEL" val="1"/>
  <p:tag name="KSO_WM_TAG_VERSION" val="3.0"/>
  <p:tag name="KSO_WM_BEAUTIFY_FLAG" val="#wm#"/>
  <p:tag name="KSO_WM_UNIT_VALUE" val="30"/>
  <p:tag name="KSO_WM_DIAGRAM_GROUP_CODE" val="l1-1"/>
  <p:tag name="KSO_WM_UNIT_TEXT_FILL_FORE_SCHEMECOLOR_INDEX" val="13"/>
  <p:tag name="KSO_WM_UNIT_TEXT_FILL_TYPE" val="1"/>
  <p:tag name="KSO_WM_UNIT_USESOURCEFORMAT_APPLY" val="0"/>
</p:tagLst>
</file>

<file path=ppt/tags/tag125.xml><?xml version="1.0" encoding="utf-8"?>
<p:tagLst xmlns:p="http://schemas.openxmlformats.org/presentationml/2006/main">
  <p:tag name="KSO_WM_UNIT_VALUE" val="1899*168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1727_1*d*1"/>
  <p:tag name="KSO_WM_TEMPLATE_CATEGORY" val="custom"/>
  <p:tag name="KSO_WM_TEMPLATE_INDEX" val="20231727"/>
  <p:tag name="KSO_WM_UNIT_LAYERLEVEL" val="1"/>
  <p:tag name="KSO_WM_TAG_VERSION" val="3.0"/>
  <p:tag name="KSO_WM_BEAUTIFY_FLAG" val="#wm#"/>
  <p:tag name="KSO_WM_UNIT_USESOURCEFORMAT_APPLY" val="0"/>
  <p:tag name="KSO_WM_UNIT_PICTURE_SUBTYPE" val="b"/>
  <p:tag name="KSO_WM_UNIT_FILL_FORE_SCHEMECOLOR_INDEX" val="5"/>
  <p:tag name="KSO_WM_UNIT_FILL_TYPE" val="1"/>
  <p:tag name="KSO_WM_UNIT_LINE_FORE_SCHEMECOLOR_INDEX" val="5"/>
  <p:tag name="KSO_WM_UNIT_LINE_FILL_TYPE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1727_1*i*1"/>
  <p:tag name="KSO_WM_TEMPLATE_CATEGORY" val="custom"/>
  <p:tag name="KSO_WM_TEMPLATE_INDEX" val="20231727"/>
  <p:tag name="KSO_WM_UNIT_LAYERLEVEL" val="1"/>
  <p:tag name="KSO_WM_TAG_VERSION" val="3.0"/>
  <p:tag name="KSO_WM_BEAUTIFY_FLAG" val="#wm#"/>
  <p:tag name="KSO_WM_UNIT_FILL_FORE_SCHEMECOLOR_INDEX" val="5"/>
  <p:tag name="KSO_WM_UNIT_TEXT_FILL_FORE_SCHEMECOLOR_INDEX" val="2"/>
  <p:tag name="KSO_WM_UNIT_TEXT_FILL_TYPE" val="1"/>
  <p:tag name="KSO_WM_UNIT_USESOURCEFORMAT_APPLY" val="0"/>
  <p:tag name="KSO_WM_UNIT_FILL_TYPE" val="1"/>
</p:tagLst>
</file>

<file path=ppt/tags/tag1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1727_1*i*2"/>
  <p:tag name="KSO_WM_TEMPLATE_CATEGORY" val="custom"/>
  <p:tag name="KSO_WM_TEMPLATE_INDEX" val="20231727"/>
  <p:tag name="KSO_WM_UNIT_LAYERLEVEL" val="1"/>
  <p:tag name="KSO_WM_TAG_VERSION" val="3.0"/>
  <p:tag name="KSO_WM_UNIT_FILL_FORE_SCHEMECOLOR_INDEX" val="6"/>
  <p:tag name="KSO_WM_UNIT_TEXT_FILL_FORE_SCHEMECOLOR_INDEX" val="2"/>
  <p:tag name="KSO_WM_UNIT_TEXT_FILL_TYPE" val="1"/>
  <p:tag name="KSO_WM_UNIT_USESOURCEFORMAT_APPLY" val="0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5412_1*l_i*1_1"/>
  <p:tag name="KSO_WM_TEMPLATE_CATEGORY" val="diagram"/>
  <p:tag name="KSO_WM_TEMPLATE_INDEX" val="20235412"/>
  <p:tag name="KSO_WM_UNIT_LAYERLEVEL" val="1_1"/>
  <p:tag name="KSO_WM_TAG_VERSION" val="3.0"/>
  <p:tag name="KSO_WM_BEAUTIFY_FLAG" val="#wm#"/>
  <p:tag name="KSO_WM_DIAGRAM_GROUP_CODE" val="l1-1"/>
  <p:tag name="KSO_WM_UNIT_TYPE" val="l_i"/>
  <p:tag name="KSO_WM_UNIT_INDEX" val="1_1"/>
  <p:tag name="KSO_WM_DIAGRAM_VIRTUALLY_FRAME" val="{&quot;height&quot;:360.70001220703125,&quot;left&quot;:46.11251968503939,&quot;top&quot;:132.8387340539647,&quot;width&quot;:409.5}"/>
  <p:tag name="KSO_WM_DIAGRAM_VERSION" val="3"/>
  <p:tag name="KSO_WM_DIAGRAM_COLOR_TRICK" val="1"/>
  <p:tag name="KSO_WM_DIAGRAM_COLOR_TEXT_CAN_REMOVE" val="n"/>
  <p:tag name="KSO_WM_DIAGRAM_MAX_ITEMCNT" val="8"/>
  <p:tag name="KSO_WM_DIAGRAM_MIN_ITEMCNT" val="2"/>
  <p:tag name="KSO_WM_DIAGRAM_COLOR_MATCH_VALUE" val="{&quot;shape&quot;:{&quot;fill&quot;:{&quot;solid&quot;:{&quot;brightness&quot;:0,&quot;colorType&quot;:2,&quot;rgb&quot;:&quot;#ffffff&quot;,&quot;transparency&quot;:1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2"/>
  <p:tag name="KSO_WM_UNIT_TEXT_FILL_TYPE" val="1"/>
  <p:tag name="KSO_WM_UNIT_USESOURCEFORMAT_APPLY" val="0"/>
</p:tagLst>
</file>

<file path=ppt/tags/tag12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5412_1*l_h_f*1_1_1"/>
  <p:tag name="KSO_WM_TEMPLATE_CATEGORY" val="diagram"/>
  <p:tag name="KSO_WM_TEMPLATE_INDEX" val="20235412"/>
  <p:tag name="KSO_WM_UNIT_LAYERLEVEL" val="1_1_1"/>
  <p:tag name="KSO_WM_TAG_VERSION" val="3.0"/>
  <p:tag name="KSO_WM_BEAUTIFY_FLAG" val="#wm#"/>
  <p:tag name="KSO_WM_UNIT_TEXT_LAYER_COUNT" val="1"/>
  <p:tag name="KSO_WM_DIAGRAM_GROUP_CODE" val="l1-1"/>
  <p:tag name="KSO_WM_DIAGRAM_VIRTUALLY_FRAME" val="{&quot;height&quot;:360.70001220703125,&quot;left&quot;:46.11251968503939,&quot;top&quot;:132.8387340539647,&quot;width&quot;:409.5}"/>
  <p:tag name="KSO_WM_DIAGRAM_VERSION" val="3"/>
  <p:tag name="KSO_WM_DIAGRAM_COLOR_TRICK" val="1"/>
  <p:tag name="KSO_WM_DIAGRAM_COLOR_TEXT_CAN_REMOVE" val="n"/>
  <p:tag name="KSO_WM_UNIT_PRESET_TEXT" val="单击此处输入你的正文，文字是您思想的提炼，为了最终演示发布的良好效果。"/>
  <p:tag name="KSO_WM_UNIT_TEXT_FILL_FORE_SCHEMECOLOR_INDEX" val="1"/>
  <p:tag name="KSO_WM_UNIT_TEXT_FILL_TYPE" val="1"/>
  <p:tag name="KSO_WM_UNIT_TEXT_TYPE" val="1"/>
  <p:tag name="KSO_WM_DIAGRAM_MAX_ITEMCNT" val="8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</p:tagLst>
</file>

<file path=ppt/tags/tag1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5412_1*l_h_a*1_1_1"/>
  <p:tag name="KSO_WM_TEMPLATE_CATEGORY" val="diagram"/>
  <p:tag name="KSO_WM_TEMPLATE_INDEX" val="20235412"/>
  <p:tag name="KSO_WM_UNIT_LAYERLEVEL" val="1_1_1"/>
  <p:tag name="KSO_WM_TAG_VERSION" val="3.0"/>
  <p:tag name="KSO_WM_BEAUTIFY_FLAG" val="#wm#"/>
  <p:tag name="KSO_WM_DIAGRAM_GROUP_CODE" val="l1-1"/>
  <p:tag name="KSO_WM_DIAGRAM_VIRTUALLY_FRAME" val="{&quot;height&quot;:360.70001220703125,&quot;left&quot;:46.11251968503939,&quot;top&quot;:132.8387340539647,&quot;width&quot;:409.5}"/>
  <p:tag name="KSO_WM_DIAGRAM_VERSION" val="3"/>
  <p:tag name="KSO_WM_DIAGRAM_COLOR_TRICK" val="1"/>
  <p:tag name="KSO_WM_DIAGRAM_COLOR_TEXT_CAN_REMOVE" val="n"/>
  <p:tag name="KSO_WM_UNIT_PRESET_TEXT" val="单击此处添加项标题"/>
  <p:tag name="KSO_WM_UNIT_TEXT_FILL_FORE_SCHEMECOLOR_INDEX" val="1"/>
  <p:tag name="KSO_WM_UNIT_TEXT_FILL_TYPE" val="1"/>
  <p:tag name="KSO_WM_UNIT_TEXT_TYPE" val="1"/>
  <p:tag name="KSO_WM_DIAGRAM_MAX_ITEMCNT" val="8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TEMPLATE_CATEGORY" val="diagram"/>
  <p:tag name="KSO_WM_TEMPLATE_INDEX" val="20235412"/>
  <p:tag name="KSO_WM_UNIT_LAYERLEVEL" val="1_1_1"/>
  <p:tag name="KSO_WM_TAG_VERSION" val="3.0"/>
  <p:tag name="KSO_WM_DIAGRAM_MAX_ITEMCNT" val="8"/>
  <p:tag name="KSO_WM_DIAGRAM_MIN_ITEMCNT" val="2"/>
  <p:tag name="KSO_WM_DIAGRAM_VIRTUALLY_FRAME" val="{&quot;height&quot;:360.70001220703125,&quot;left&quot;:46.11251968503939,&quot;top&quot;:132.8387340539647,&quot;width&quot;:409.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5412_1*l_h_i*1_1_1"/>
  <p:tag name="KSO_WM_UNIT_INDEX" val="1_1_1"/>
  <p:tag name="KSO_WM_UNIT_USESOURCEFORMAT_APPLY" val="0"/>
  <p:tag name="KSO_WM_BEAUTIFY_FLAG" val="#wm#"/>
  <p:tag name="KSO_WM_DIAGRAM_GROUP_CODE" val="l1-1"/>
  <p:tag name="KSO_WM_UNIT_SUBTYPE" val="d"/>
  <p:tag name="KSO_WM_DIAGRAM_VERSION" val="3"/>
  <p:tag name="KSO_WM_DIAGRAM_COLOR_TRICK" val="1"/>
  <p:tag name="KSO_WM_DIAGRAM_COLOR_TEXT_CAN_REMOVE" val="n"/>
  <p:tag name="KSO_WM_UNIT_FILL_TYPE" val="1"/>
  <p:tag name="KSO_WM_UNIT_FILL_FORE_SCHEMECOLOR_INDEX" val="5"/>
  <p:tag name="KSO_WM_UNIT_FILL_FORE_SCHEMECOLOR_INDEX_BRIGHTNESS" val="0"/>
</p:tagLst>
</file>

<file path=ppt/tags/tag13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5412_1*l_h_f*1_2_1"/>
  <p:tag name="KSO_WM_TEMPLATE_CATEGORY" val="diagram"/>
  <p:tag name="KSO_WM_TEMPLATE_INDEX" val="20235412"/>
  <p:tag name="KSO_WM_UNIT_LAYERLEVEL" val="1_1_1"/>
  <p:tag name="KSO_WM_TAG_VERSION" val="3.0"/>
  <p:tag name="KSO_WM_BEAUTIFY_FLAG" val="#wm#"/>
  <p:tag name="KSO_WM_UNIT_TEXT_LAYER_COUNT" val="1"/>
  <p:tag name="KSO_WM_DIAGRAM_GROUP_CODE" val="l1-1"/>
  <p:tag name="KSO_WM_DIAGRAM_VIRTUALLY_FRAME" val="{&quot;height&quot;:360.70001220703125,&quot;left&quot;:46.11251968503939,&quot;top&quot;:132.8387340539647,&quot;width&quot;:409.5}"/>
  <p:tag name="KSO_WM_DIAGRAM_VERSION" val="3"/>
  <p:tag name="KSO_WM_DIAGRAM_COLOR_TRICK" val="1"/>
  <p:tag name="KSO_WM_DIAGRAM_COLOR_TEXT_CAN_REMOVE" val="n"/>
  <p:tag name="KSO_WM_UNIT_PRESET_TEXT" val="单击此处输入你的正文，文字是您思想的提炼，为了最终演示发布的良好效果，请言简的阐述观点。"/>
  <p:tag name="KSO_WM_UNIT_TEXT_FILL_FORE_SCHEMECOLOR_INDEX" val="1"/>
  <p:tag name="KSO_WM_UNIT_TEXT_FILL_TYPE" val="1"/>
  <p:tag name="KSO_WM_UNIT_TEXT_TYPE" val="1"/>
  <p:tag name="KSO_WM_DIAGRAM_MAX_ITEMCNT" val="8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5412_1*l_h_a*1_2_1"/>
  <p:tag name="KSO_WM_TEMPLATE_CATEGORY" val="diagram"/>
  <p:tag name="KSO_WM_TEMPLATE_INDEX" val="20235412"/>
  <p:tag name="KSO_WM_UNIT_LAYERLEVEL" val="1_1_1"/>
  <p:tag name="KSO_WM_TAG_VERSION" val="3.0"/>
  <p:tag name="KSO_WM_BEAUTIFY_FLAG" val="#wm#"/>
  <p:tag name="KSO_WM_DIAGRAM_GROUP_CODE" val="l1-1"/>
  <p:tag name="KSO_WM_DIAGRAM_VIRTUALLY_FRAME" val="{&quot;height&quot;:360.70001220703125,&quot;left&quot;:46.11251968503939,&quot;top&quot;:132.8387340539647,&quot;width&quot;:409.5}"/>
  <p:tag name="KSO_WM_DIAGRAM_VERSION" val="3"/>
  <p:tag name="KSO_WM_DIAGRAM_COLOR_TRICK" val="1"/>
  <p:tag name="KSO_WM_DIAGRAM_COLOR_TEXT_CAN_REMOVE" val="n"/>
  <p:tag name="KSO_WM_UNIT_PRESET_TEXT" val="单击此处添加项标题"/>
  <p:tag name="KSO_WM_UNIT_TEXT_FILL_FORE_SCHEMECOLOR_INDEX" val="1"/>
  <p:tag name="KSO_WM_UNIT_TEXT_FILL_TYPE" val="1"/>
  <p:tag name="KSO_WM_UNIT_TEXT_TYPE" val="1"/>
  <p:tag name="KSO_WM_DIAGRAM_MAX_ITEMCNT" val="8"/>
  <p:tag name="KSO_WM_DIAGRAM_MIN_ITEMCNT" val="2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USESOURCEFORMAT_APPLY" val="0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TEMPLATE_CATEGORY" val="diagram"/>
  <p:tag name="KSO_WM_TEMPLATE_INDEX" val="20235412"/>
  <p:tag name="KSO_WM_UNIT_LAYERLEVEL" val="1_1_1"/>
  <p:tag name="KSO_WM_TAG_VERSION" val="3.0"/>
  <p:tag name="KSO_WM_DIAGRAM_MAX_ITEMCNT" val="8"/>
  <p:tag name="KSO_WM_DIAGRAM_MIN_ITEMCNT" val="2"/>
  <p:tag name="KSO_WM_DIAGRAM_VIRTUALLY_FRAME" val="{&quot;height&quot;:360.70001220703125,&quot;left&quot;:46.11251968503939,&quot;top&quot;:132.8387340539647,&quot;width&quot;:409.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5412_1*l_h_i*1_2_1"/>
  <p:tag name="KSO_WM_UNIT_INDEX" val="1_2_1"/>
  <p:tag name="KSO_WM_UNIT_USESOURCEFORMAT_APPLY" val="0"/>
  <p:tag name="KSO_WM_BEAUTIFY_FLAG" val="#wm#"/>
  <p:tag name="KSO_WM_DIAGRAM_GROUP_CODE" val="l1-1"/>
  <p:tag name="KSO_WM_UNIT_SUBTYPE" val="d"/>
  <p:tag name="KSO_WM_DIAGRAM_VERSION" val="3"/>
  <p:tag name="KSO_WM_DIAGRAM_COLOR_TRICK" val="1"/>
  <p:tag name="KSO_WM_DIAGRAM_COLOR_TEXT_CAN_REMOVE" val="n"/>
  <p:tag name="KSO_WM_UNIT_FILL_TYPE" val="1"/>
  <p:tag name="KSO_WM_UNIT_FILL_FORE_SCHEMECOLOR_INDEX" val="5"/>
  <p:tag name="KSO_WM_UNIT_FILL_FORE_SCHEMECOLOR_INDEX_BRIGHTNESS" val="0"/>
</p:tagLst>
</file>

<file path=ppt/tags/tag135.xml><?xml version="1.0" encoding="utf-8"?>
<p:tagLst xmlns:p="http://schemas.openxmlformats.org/presentationml/2006/main">
  <p:tag name="KSO_WM_SLIDE_ID" val="custom20231727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0302"/>
  <p:tag name="KSO_WM_SLIDE_TYPE" val="text"/>
  <p:tag name="KSO_WM_SLIDE_SUBTYPE" val="picTxt"/>
  <p:tag name="KSO_WM_SLIDE_SIZE" val="409.475*360.773"/>
  <p:tag name="KSO_WM_SLIDE_POSITION" val="46.425*133.089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1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2_11*a*1"/>
  <p:tag name="KSO_WM_TEMPLATE_CATEGORY" val="custom"/>
  <p:tag name="KSO_WM_TEMPLATE_INDEX" val="20230302"/>
  <p:tag name="KSO_WM_UNIT_LAYERLEVEL" val="1"/>
  <p:tag name="KSO_WM_TAG_VERSION" val="1.0"/>
  <p:tag name="KSO_WM_BEAUTIFY_FLAG" val="#wm#"/>
  <p:tag name="KSO_WM_UNIT_CONTENT_GROUP_TYPE" val="contentchip"/>
</p:tagLst>
</file>

<file path=ppt/tags/tag137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02_11*f*1"/>
  <p:tag name="KSO_WM_TEMPLATE_CATEGORY" val="custom"/>
  <p:tag name="KSO_WM_TEMPLATE_INDEX" val="20230302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SLIDE_ID" val="custom20230302_11"/>
  <p:tag name="KSO_WM_TEMPLATE_SUBCATEGORY" val="29"/>
  <p:tag name="KSO_WM_TEMPLATE_MASTER_TYPE" val="0"/>
  <p:tag name="KSO_WM_TEMPLATE_COLOR_TYPE" val="0"/>
  <p:tag name="KSO_WM_SLIDE_ITEM_CNT" val="0"/>
  <p:tag name="KSO_WM_SLIDE_INDEX" val="11"/>
  <p:tag name="KSO_WM_TAG_VERSION" val="1.0"/>
  <p:tag name="KSO_WM_BEAUTIFY_FLAG" val="#wm#"/>
  <p:tag name="KSO_WM_TEMPLATE_CATEGORY" val="custom"/>
  <p:tag name="KSO_WM_TEMPLATE_INDEX" val="20230302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569.55&quot;,&quot;top&quot;:&quot;26.45&quot;,&quot;width&quot;:&quot;319.6&quot;,&quot;height&quot;:&quot;483.15&quot;}"/>
</p:tagLst>
</file>

<file path=ppt/tags/tag1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24.xml><?xml version="1.0" encoding="utf-8"?>
<p:tagLst xmlns:p="http://schemas.openxmlformats.org/presentationml/2006/main">
  <p:tag name="KSO_WM_UNIT_PRESET_TEXT" val="壹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2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CONTENT_GROUP_TYPE" val="contentchip"/>
  <p:tag name="KSO_WM_UNIT_TYPE" val="i"/>
  <p:tag name="KSO_WM_UNIT_INDEX" val="2"/>
</p:tagLst>
</file>

<file path=ppt/tags/tag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</p:tagLst>
</file>

<file path=ppt/tags/tag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</p:tagLst>
</file>

<file path=ppt/tags/tag3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3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UNIT_CONTENT_GROUP_TYPE" val="titlestyle"/>
  <p:tag name="KSO_WM_UNIT_TYPE" val="i"/>
  <p:tag name="KSO_WM_UNIT_INDEX" val="2"/>
</p:tagLst>
</file>

<file path=ppt/tags/tag3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</p:tagLst>
</file>

<file path=ppt/tags/tag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</p:tagLst>
</file>

<file path=ppt/tags/tag4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</p:tagLst>
</file>

<file path=ppt/tags/tag4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UNIT_CONTENT_GROUP_TYPE" val="titlestyle"/>
  <p:tag name="KSO_WM_UNIT_TYPE" val="i"/>
  <p:tag name="KSO_WM_UNIT_INDEX" val="2"/>
</p:tagLst>
</file>

<file path=ppt/tags/tag48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</p:tagLst>
</file>

<file path=ppt/tags/tag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</p:tagLst>
</file>

<file path=ppt/tags/tag5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3"/>
  <p:tag name="KSO_WM_UNIT_LAYERLEVEL" val="1"/>
  <p:tag name="KSO_WM_TAG_VERSION" val="1.0"/>
  <p:tag name="KSO_WM_UNIT_TYPE" val="i"/>
  <p:tag name="KSO_WM_UNIT_INDEX" val="3"/>
</p:tagLst>
</file>

<file path=ppt/tags/tag5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UNIT_CONTENT_GROUP_TYPE" val="titlestyle"/>
  <p:tag name="KSO_WM_UNIT_TYPE" val="i"/>
  <p:tag name="KSO_WM_UNIT_INDEX" val="2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</p:tagLst>
</file>

<file path=ppt/tags/tag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4"/>
  <p:tag name="KSO_WM_UNIT_LAYERLEVEL" val="1"/>
  <p:tag name="KSO_WM_TAG_VERSION" val="1.0"/>
  <p:tag name="KSO_WM_UNIT_TYPE" val="i"/>
  <p:tag name="KSO_WM_UNIT_INDEX" val="4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UNIT_TYPE" val="i"/>
  <p:tag name="KSO_WM_UNIT_INDEX" val="2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UNIT_TYPE" val="i"/>
  <p:tag name="KSO_WM_UNIT_INDEX" val="2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6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3"/>
  <p:tag name="KSO_WM_UNIT_LAYERLEVEL" val="1"/>
  <p:tag name="KSO_WM_TAG_VERSION" val="1.0"/>
  <p:tag name="KSO_WM_UNIT_TYPE" val="i"/>
  <p:tag name="KSO_WM_UNIT_INDEX" val="3"/>
</p:tagLst>
</file>

<file path=ppt/tags/tag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TYPE" val="i"/>
  <p:tag name="KSO_WM_UNIT_INDEX" val="1"/>
</p:tagLst>
</file>

<file path=ppt/tags/tag7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UNIT_CONTENT_GROUP_TYPE" val="titlestyle"/>
  <p:tag name="KSO_WM_UNIT_TYPE" val="i"/>
  <p:tag name="KSO_WM_UNIT_INDEX" val="2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</p:tagLst>
</file>

<file path=ppt/tags/tag7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4"/>
  <p:tag name="KSO_WM_UNIT_LAYERLEVEL" val="1"/>
  <p:tag name="KSO_WM_TAG_VERSION" val="1.0"/>
  <p:tag name="KSO_WM_UNIT_TYPE" val="i"/>
  <p:tag name="KSO_WM_UNIT_INDEX" val="4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3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</p:tagLst>
</file>

<file path=ppt/tags/tag8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1.0"/>
  <p:tag name="KSO_WM_UNIT_TYPE" val="i"/>
  <p:tag name="KSO_WM_UNIT_INDEX" val="2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3"/>
  <p:tag name="KSO_WM_UNIT_LAYERLEVEL" val="1"/>
  <p:tag name="KSO_WM_TAG_VERSION" val="1.0"/>
  <p:tag name="KSO_WM_UNIT_TYPE" val="i"/>
  <p:tag name="KSO_WM_UNIT_INDEX" val="3"/>
</p:tagLst>
</file>

<file path=ppt/tags/tag9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1.0"/>
  <p:tag name="KSO_WM_UNIT_CONTENT_GROUP_TYPE" val="titlestyle"/>
  <p:tag name="KSO_WM_UNIT_TYPE" val="i"/>
  <p:tag name="KSO_WM_UNIT_INDEX" val="3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1.0"/>
  <p:tag name="KSO_WM_UNIT_TYPE" val="i"/>
  <p:tag name="KSO_WM_UNIT_INDEX" val="4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02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302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302"/>
  <p:tag name="KSO_WM_SPECIAL_SOURCE" val="bdnull"/>
  <p:tag name="KSO_WM_TEMPLATE_THUMBS_INDEX" val="1、11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302_1*b*1"/>
  <p:tag name="KSO_WM_TEMPLATE_CATEGORY" val="custom"/>
  <p:tag name="KSO_WM_TEMPLATE_INDEX" val="20230302"/>
  <p:tag name="KSO_WM_UNIT_LAYERLEVEL" val="1"/>
  <p:tag name="KSO_WM_TAG_VERSION" val="1.0"/>
  <p:tag name="KSO_WM_BEAUTIFY_FLAG" val="#wm#"/>
  <p:tag name="KSO_WM_UNIT_TEXT_FILL_FORE_SCHEMECOLOR_INDEX_BRIGHTNESS" val="-0.25"/>
  <p:tag name="KSO_WM_UNIT_TEXT_FILL_FORE_SCHEMECOLOR_INDEX" val="14"/>
  <p:tag name="KSO_WM_UNIT_TEXT_FILL_TYPE" val="1"/>
  <p:tag name="KSO_WM_UNIT_CONTENT_GROUP_TYPE" val="contentchip"/>
  <p:tag name="KSO_WM_UNIT_PRESET_TEXT" val="单击此处添加副标题"/>
  <p:tag name="KSO_WM_UNIT_TEXT_TYPE" val="1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2_1*a*1"/>
  <p:tag name="KSO_WM_TEMPLATE_CATEGORY" val="custom"/>
  <p:tag name="KSO_WM_TEMPLATE_INDEX" val="20230302"/>
  <p:tag name="KSO_WM_UNIT_LAYERLEVEL" val="1"/>
  <p:tag name="KSO_WM_TAG_VERSION" val="1.0"/>
  <p:tag name="KSO_WM_BEAUTIFY_FLAG" val="#wm#"/>
  <p:tag name="KSO_WM_UNIT_CONTENT_GROUP_TYPE" val="contentchip"/>
  <p:tag name="KSO_WM_UNIT_PRESET_TEXT" val="添加文档标题"/>
  <p:tag name="KSO_WM_UNIT_TEXT_TYPE" val="1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自定义 87">
      <a:dk1>
        <a:srgbClr val="000000"/>
      </a:dk1>
      <a:lt1>
        <a:srgbClr val="FFFFFF"/>
      </a:lt1>
      <a:dk2>
        <a:srgbClr val="25404B"/>
      </a:dk2>
      <a:lt2>
        <a:srgbClr val="F2F2F2"/>
      </a:lt2>
      <a:accent1>
        <a:srgbClr val="183B47"/>
      </a:accent1>
      <a:accent2>
        <a:srgbClr val="465E6C"/>
      </a:accent2>
      <a:accent3>
        <a:srgbClr val="647684"/>
      </a:accent3>
      <a:accent4>
        <a:srgbClr val="B49964"/>
      </a:accent4>
      <a:accent5>
        <a:srgbClr val="8B5C47"/>
      </a:accent5>
      <a:accent6>
        <a:srgbClr val="703434"/>
      </a:accent6>
      <a:hlink>
        <a:srgbClr val="FF0000"/>
      </a:hlink>
      <a:folHlink>
        <a:srgbClr val="00B0F0"/>
      </a:folHlink>
    </a:clrScheme>
    <a:fontScheme name="自定义 2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372</Words>
  <Application>WPS 演示</Application>
  <PresentationFormat>宽屏</PresentationFormat>
  <Paragraphs>67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8" baseType="lpstr">
      <vt:lpstr>Arial</vt:lpstr>
      <vt:lpstr>宋体</vt:lpstr>
      <vt:lpstr>Wingdings</vt:lpstr>
      <vt:lpstr>Arial Unicode MS</vt:lpstr>
      <vt:lpstr>Calibri</vt:lpstr>
      <vt:lpstr>微软雅黑</vt:lpstr>
      <vt:lpstr>Wingdings</vt:lpstr>
      <vt:lpstr>MiSans</vt:lpstr>
      <vt:lpstr>MiSans Normal</vt:lpstr>
      <vt:lpstr>汉仪书宋二简</vt:lpstr>
      <vt:lpstr>思源宋体 CN Heavy</vt:lpstr>
      <vt:lpstr>WPS</vt:lpstr>
      <vt:lpstr>1_Office 主题</vt:lpstr>
      <vt:lpstr>添加文档标题</vt:lpstr>
      <vt:lpstr>单击此处添加标题</vt:lpstr>
      <vt:lpstr>单击此处添加标题</vt:lpstr>
      <vt:lpstr>单击此处添加标题</vt:lpstr>
      <vt:lpstr>感谢您的观看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王谦益</dc:creator>
  <cp:lastModifiedBy>Win</cp:lastModifiedBy>
  <cp:revision>45</cp:revision>
  <dcterms:created xsi:type="dcterms:W3CDTF">2023-08-09T12:44:00Z</dcterms:created>
  <dcterms:modified xsi:type="dcterms:W3CDTF">2025-05-12T14:35:53Z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