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650" r:id="rId3"/>
    <p:sldId id="365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B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51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1870.145 5204.019 157,'9.460'57.530'115,"23.556"20.371"-48,-15.465-24.961-44,1.074-0.212 5,0.833-1.337-4,26.718 26.876-68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3025.623 5835.211 136,'66.160'-0.405'178,"-10.253"-6.628"-264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24216.699 2696.114 1022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15038.780 4633.625 237,'-6.893'58.614'72,"4.175"38.647"-17,-8.281-27.851-45,-5.491 1.751-6,3.618-21.857-15,-4.692 25.514-290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15214.518 4570.652 249,'-20.051'50.376'75,"12.755"11.344"-58,-4.410 0.659-12,-1.430-8.193-6,1.914 9.635-6,106.914-57.775 64,-32.483-22.639-28,-6.956 2.914-34,4.518-7.693-179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15353.645 4586.762 167,'-41.068'97.267'184,"18.923"-7.297"-143,6.385-40.039-25,-1.073 0.121 0,-11.568 26.966-6,12.565-25.827-15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15875.000 4722.959 143,'-67.957'46.385'190,"39.977"14.490"-149,8.688 18.255 7,12.194-14.440 0,99.249-61.343-4,-49.674-86.392-50,-17.708-10.890-9,-19.128 8.482-6,-13.202 35.107 7,-15.872 107.234-332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16567.701 4520.861 136,'-38.736'49.660'285,"-2.274"29.128"-255,20.866-22.168-12,1.815 2.400-1,5.437 0.353 3,2.861-2.425 0,3.503 23.745 4,58.921-24.687 3,17.037-113.786-60,-59.096-2.211 7,-45.657-0.032-7,-31.188 76.983-112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15068.069 5381.977 122,'-63.803'37.103'56,"22.806"27.681"62,16.921 32.116-27,20.535-26.617-72,12.488-10.117 0,82.491-108.343 17,-39.943 1.801-29,-25.448-5.407-7,-15.635 0.533-7,-53.265-14.384-32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15536.704 5414.195 234,'59.593'1.566'145,"-8.152"25.231"-79,-49.199 29.506-59,-62.155-10.063-14,112.190-13.321 31,2.393-32.199-43,0.648-8.748-84,35.054-34.988-183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15851.568 5338.042 262,'-27.887'97.540'121,"6.956"-47.047"-116,1.254 0.894 2,123.327-42.009 42,-40.369-21.234-51,7.805 0.929-134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15996.553 5340.971 234,'-25.890'48.168'36,"-2.406"6.165"9,-6.726 2.493-7,-11.361 16.261 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3254.082 5671.189 69,'55.699'19.529'181,"-26.070"48.524"-149,-84.939-22.046-52,8.315-19.945 4,101.417-4.222 58,-19.289 51.022-46,-83.032 0.253-19,-22.533-29.352 19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16296.771 5500.600 262,'-23.263'53.050'178,"46.488"8.503"-117,53.784-43.467-44,-5.962-90.883-34,-60.623 1.538-1,-24.266 10.672 3,-57.523 42.962 5,-14.779-29.564-376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14977.272 6065.891 203,'51.806'7.130'135,"-49.466"54.995"-109,-31.101 1.254-31,-11.298 7.748-4,5.522-22.033 4,23.348 4.118 61,105.484-48.982 2,-34.135-3.653-55,-7.479-0.883-79,33.703-1.936-238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15252.595 5958.983 240,'-43.654'77.551'85,"6.025"-23.564"-37,12.961-4.231-18,123.185-11.254 25,-30.766-43.727-46,-11.570-5.707-41,4.523-8.182-310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15378.540 6036.601 184,'-51.578'113.563'181,"35.032"-54.215"-173,-0.504 5.123 1,2.590-0.948-4,2.327-3.978 1,3.284 20.411-30,58.023-44.737-176,26.112-49.483 82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15705.120 6035.136 80,'-28.840'60.869'346,"19.210"-3.883"-320,9.198 33.730-3,17.602-23.819 1,68.229-83.511-8,-39.627-55.342-18,-22.128 9.760-12,-16.359 13.948-3,-51.382 1.156-13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16182.541 6052.710 228,'63.704'0.000'104,"-64.688"89.356"-77,-28.606-13.527-25,16.469-24.801 16,87.737-12.224 61,-14.660-81.531-130,-9.139-18.756-60,-7.127-29.304-51,-10.010 11.912 80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16504.729 5928.229 171,'-13.081'57.696'271,"22.535"6.662"-243,29.487-0.731-19,-3.500 20.214-12,-40.968-15.800-31,-76.319 4.882 23,20.133-34.810 14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16469.582 6073.213 368,'54.428'-7.642'199,"-4.573"2.015"-109,1.104-15.229-92,-1.174-51.926-508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16966.041 4425.668 184,'56.174'-19.503'64,"2.849"24.956"-15,-27.956 78.481 3,-29.483-23.278-41,-0.577 23.482 4,-1.110-33.992-8,-0.381 4.200 1,-1.477 38.093 1,0.695-41.821-4,-0.134 0.767-1,0.021 1.287-1,0.014 1.285 0,-0.358 36.957-1,0.883-42.878-2,0.012 1.719 1,-0.131 2.421-2,-0.035 0.657-1,-0.036 0.656 1,-0.034 0.659 0,0.076-0.886-2,0.060-0.438 1,0.055-0.438-1,0.058-0.438 1,0.255-2.521-1,0.081-0.275 0,0.077-0.278 0,0.080-0.278 1,0.127 0.394-1,0.028-0.038 0,0.033-0.038 1,0.028-0.037-1,0.042 11.669 0,0.027-2.692-1,0.019-2.697 1,0.024 12.986-3,0.002-8.644-1,0.007 19.301-6,-5.952-26.296 5,-64.266-10.285 52,18.607-12.191-26,-8.123-11.056 4,3.352-7.249 2,-23.375-17.188-57,17.808-44.724-331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18147.881 5086.151 115,'-25.373'101.155'173,"39.892"-26.184"-144,-2.015-24.286-20,1.074 3.321 1,1.741 0.209-5,1.054-1.991 0,23.978 30.719-30,1.392-25.279-56,41.362-0.335-117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3085.667 6385.857 67,'-20.600'64.898'106,"18.250"28.034"-23,75.148-69.424 1,-35.403-74.964-73,-13.882-1.476-7,-12.714 3.989-11,-53.620-11.511-20,-11.599 45.464 43,66.246 70.098-82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18386.590 5045.146 136,'-53.033'7.945'132,"19.841"74.618"-52,-3.632-2.415-61,10.107-29.319-10,-3.572 4.001 0,-22.187 27.148-1,-5.202 3.470-2,1.301-0.800-1,23.613-30.675-6,5.733-6.054 1,2.890 12.885-31,85.186-64.470-138,36.098-86.835 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18376.338 5406.873 129,'78.984'28.893'191,"-53.693"41.769"-168,-95.131 25.838-32,28.366-48.577 0,-8.733 14.832-5,107.898-46.421 28,-7.372-25.138-6,-1.804-0.671-15,66.276-8.577-269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18609.191 5559.179 143,'63.963'-10.018'210,"-68.683"88.914"-175,-69.978-1.185-40,138.421-41.485 4,58.976-32.926-320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18998.744 5305.824 78,'75.469'0.000'189,"-19.213"5.146"-203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18960.666 5433.233 91,'47.314'9.992'111,"39.644"-7.481"-76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19401.477 4724.423 62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19467.379 4526.718 107,'56.369'-31.941'182,"8.260"21.930"-152,7.676 2.530-5,-15.760 4.572-12,-3.247 6.923-289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19474.699 4535.505 171,'-13.748'57.322'28,"6.301"4.797"19,-1.772 21.278-4,3.442-31.254-25,-0.518 4.292 0,-1.328 8.881-4,-1.029 5.801 1,1.569-18.962-12,-0.708 1.747 0,-0.718 1.746 0,-1.730 1.158-2,-0.800 0.553 0,-0.800 0.551 0,-1.316-0.464-4,-0.626 0.268 1,-0.637 0.269 0,-0.953-0.515-4,-0.260-0.389 0,-0.265-0.390 0,0.577-3.724 0,0.335-1.300 0,0.339-1.298 0,1.430-3.206 2,-10.831 43.405-3,11.079-30.799 4,2.643-4.119 0,0.738 31.707 1,8.183-28.910 2,11.128 0.001-1,54.589-40.192 14,24.214-17.567 13,-29.882-1.005-15,2.760 0.539-5,-10.488 1.266-52,39.307 1.240-206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20059.029 4695.134 74,'-53.627'-22.911'86,"30.157"105.636"-21,13.702 1.496-41,8.815-7.414-6,90.070-38.692-4,-27.689-86.646-13,-19.241-13.098-1,-32.290 3.202-1,-80.280-11.076 5,14.063 69.014-96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20020.953 5371.725 91,'-66.992'-43.152'74,"23.756"131.689"-2,36.626-22.486-54,23.731-10.278-9,72.063-35.660-2,-20.961-99.955-9,-61.095 25.203 1,-31.268 5.120 3,-31.987 7.090-2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3119.350 6680.218 164,'0.000'59.977'44,"-0.448"-6.343"-26,-1.383 10.145-1,-2.369 1.202 6,0.345-13.186-1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19914.047 5898.939 99,'-59.557'13.109'64,"48.313"45.900"-43,5.635 16.161 2,5.562-1.168-4,18.818-26.322 2,62.817-80.012 15,-52.473-36.262-26,-13.665 1.885-4,-34.155 17.046 0,-56.243 24.937 12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20542.309 4741.998 122,'-63.788'109.996'92,"47.902"-29.369"-79,19.923-23.473-1,54.684-25.256-4,3.128-128.696-13,-48.204 36.904 0,-20.956 6.095 2,-43.724 9.398 10,9.305 128.246-87,7.667-3.017-56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20423.686 5395.157 136,'-70.360'7.164'67,"47.913"101.477"-15,34.853-45.380-38,63.920-0.419 3,9.282-149.814-10,-66.731 15.567-6,-21.080 5.788 2,-13.682 14.300 6,-35.432 59.940-105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20431.010 5903.333 143,'-55.397'26.954'94,"34.149"32.326"-81,5.725 24.443-2,6.636-0.870-1,13.223-21.996 1,67.152-65.690 12,-36.796-59.460-13,-10.612-8.934-6,-18.783-4.817 0,-18.991 19.621 3,-14.603 8.321 18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20972.867 4749.320 186,'-28.842'81.971'3,"12.813"-12.002"2,7.088-1.335 3,20.425-19.499 11,66.030-24.976 29,-7.161-129.207-5,-57.202 35.189-33,-14.056 14.246-2,-47.343 9.049 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20949.436 5326.326 136,'-52.420'4.615'48,"12.150"94.551"16,27.928-20.358-33,7.668-2.557-12,47.579-27.675 6,-2.270-96.188-24,-4.612-30.400-2,-14.160-13.194-1,-17.181 22.247 6,-25.575 9.360 25,-2.343 122.867-68,0.310 56.046-243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20879.139 5882.830 122,'-61.909'72.206'93,"51.380"12.658"-75,8.178-6.667-1,20.790-31.259-6,50.360-65.507 14,-38.182-42.387-10,-15.260-10.211 1,-18.987 2.358-3,-15.876 11.166-4,-7.379-2.758-115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21289.197 4498.894 259,'63.992'15.407'15,"-11.878"-5.953"8,0.427-0.154 8,-4.985 2.901-6,17.144 32.215-7,-51.757 51.039-14,-12.031-28.973 2,-2.920 10.343 4,-5.918 9.829 2,1.794-36.551-8,-0.359 3.323 1,1.060 2.553-3,0.761 2.372 0,1.213 5.703-2,0.549 3.218 0,0.839 1.355-3,0.198-0.045 0,-0.271-2.403-1,-0.351 0.207-1,-1.714 26.619-2,1.975-44.775 4,0.214 0.882-1,0.175-0.208 1,0.171-0.210 0,0.051 17.611-2,0.414-4.080 1,0.273-12.678-1,-4.080 66.371-7,-5.978-43.434 10,-20.031-23.623 33,-59.282-0.125 1,30.178-25.922-17,1.270-9.287-3,-15.872-5.556-138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1960.943 8410.528 238,'23.764'100.197'54,"-2.278"-17.585"-39,-9.279-28.571-10,0.420 4.658-1,1.385 5.389-2,1.038 0.834-1,0.495-12.957-9,-0.786-5.067 0,8.782 19.086-85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2306.562 8454.462 231,'-82.021'70.403'62,"23.071"23.899"-45,4.836-7.484-4,24.565-39.696-6,-1.897 0.114-3,-31.639 43.596 4,20.019-34.515-2,4.046-6.860-1,2.933 4.604-2,105.483-82.502-267,-15.340-17.751 204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3343.416 5227.451 86,'2.419'66.333'178,"-13.025"31.063"-141,1.371-36.245-16,0.530-12.688-3,-1.781 1.845-283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2245.053 8852.802 161,'50.640'-15.104'108,"1.755"46.874"-48,-82.670 39.568-56,-52.187 20.931-16,41.231-44.405 10,131.938-61.980 47,-31.354 1.282-60,18.802-11.162-186,-15.541 5.573 95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2517.447 8924.562 103,'51.890'-3.403'132,"3.317"-4.584"-39,-92.458 57.336-107,-6.914 4.788 21,98.074-21.794 35,-65.362 39.374-57,-45.516-16.939 6,68.358-129.962-201,18.903 2.142 118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2851.349 8767.863 173,'60.033'-27.966'191,"16.726"30.743"-310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2816.202 8947.994 147,'73.008'17.589'219,"-14.352"-21.050"-185,-9.430-3.868-140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3245.295 7987.292 173,'98.466'-8.540'59,"-22.850"-5.285"-23,8.305 0.532-18,-14.790 6.909-45,18.922 10.284-181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3290.694 8028.298 69,'-8.296'51.326'21,"-2.882"5.329"16,-3.024 18.890 3,6.178-28.493-17,-0.414 3.963 1,-1.117 8.380-3,-0.758 5.423 0,2.830-16.842-14,-0.322 2.242 1,-0.323 2.239 0,-0.651 3.793-1,-0.270 1.479 0,-0.270 1.479 0,-0.004-0.175-1,0.114-0.374 0,0.114-0.372 0,0.990-3.452-2,0.582-1.450 0,0.580-1.454-1,-0.329 18.590-1,1.722-3.349 0,2.559-6.125-3,0.993-3.126-1,1.297-8.720-4,4.529 68.672-16,1.886-67.520 6,9.168 8.289-17,38.094-41.298 30,2.756-15.087 11,16.591-1.210 2,10.748-2.237-17,-0.449-14.609-51,-8.180-20.733-53,-21.512 4.934 54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3658.280 9164.738 86,'63.319'2.410'304,"-70.644"74.070"-297,-66.341 4.981-31,35.275-27.758 17,121.482-50.307 29,-28.463-5.682-18,-106.327 61.494-10,1.921-24.266 9,-9.477 3.563 10,118.810-98.793-206,-2.679-21.256 15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3984.859 9113.480 118,'-49.622'1.103'193,"-20.615"126.053"-82,55.964-76.078-94,1.665 2.440-1,4.216-2.541-10,2.184-3.598 0,5.327 17.061 3,89.695-42.506 5,-32.147-65.188-16,-15.401-6.461-17,-65.978-16.047-29,-39.818 68.853 85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4381.734 9300.935 95,'-39.157'48.669'212,"37.813"-0.361"-184,2.487 8.289-7,48.952 7.932 48,-3.177-79.415-47,2.010-33.077-32,-14.218-35.079-36,-20.708 5.741 0,-26.162 20.247 36,-40.993 20.358 71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4906.020 9107.622 212,'-3.187'86.035'122,"0.483"-27.484"-72,0.251 11.829-22,1.169 1.303-17,0.761-14.223-61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3586.520 4209.635 107,'69.894'-0.822'249,"3.124"-3.245"-297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5119.834 9109.087 231,'-33.803'96.216'201,"29.954"-30.892"-176,10.747-7.776-19,38.763 22.537-22,-0.055-28.121-18,-86.642 10.866-2,-9.312-45.118 35,-2.765-39.447-92,47.031-95.812-141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5115.441 9255.536 261,'64.349'-30.228'159,"21.779"18.112"-265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3778.367 8697.566 164,'-54.100'-33.820'51,"4.746"65.553"40,31.420 25.946-56,9.088 13.035-11,25.727-17.687 1,89.437-64.374 19,-50.599-34.059-40,-23.924-8.814-15,-37.307-8.589-21,-41.603 65.361 13,161.909 44.461-316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4400.772 8653.632 203,'-43.396'57.931'112,"38.290"5.509"-62,7.182 4.940-20,16.123-21.028-10,64.427-61.661 16,-40.940-48.285-22,-17.638-0.602-20,-22.780 10.138-10,-74.716 2.995-2,25.596 91.345-121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4882.588 8649.239 262,'-11.149'47.564'42,"13.830"26.957"35,10.040-26.059-51,50.504 15.199 26,-12.892-75.647-34,3.358-34.276-5,-15.019-35.488-6,-21.226 6.059-13,-36.601 14.596-11,-37.815 26.908 6,-15.319 29.826-17,9.721 12.434-112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3762.258 8124.954 186,'-49.469'-4.720'102,"26.174"54.311"2,77.309 12.191-73,6.340-59.077-27,4.993-38.060-2,-20.905-14.498-3,-47.791-29.679-11,-74.129 57.973 25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4364.161 8041.478 171,'-9.776'86.716'113,"24.934"-30.306"-92,16.512-7.477 4,16.657-22.829 4,6.885-33.651-2,17.407-86.659-15,-74.449 44.401-25,-67.490-7.916 39,151.342 26.709-232,-5.743 9.283 62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5004.140 8047.337 228,'-53.452'63.512'157,"52.560"-9.513"-113,14.520-5.617-18,71.109-19.192-6,-28.503-70.276-15,-10.802-10.577-10,-26.411-2.031-9,-59.979-12.283 11,-10.389 50.803-114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5420.053 7982.899 122,'56.799'-45.579'86,"9.206"14.679"-31,-24.763 94.459 15,-34.122 35.254-18,-5.852-7.986-33,-1.392-26.352-10,-0.374 7.585 0,-0.272-16.171-5,-0.074 1.923 0,-0.073 1.925 1,0.246-2.301-3,0.126-0.780 1,0.125-0.784 0,0.257-1.070-1,0.189-0.342 1,0.188-0.341-1,0.700-3.234-1,0.268-1.326 0,0.265-1.329-1,1.042 18.371-1,-0.084-2.038-1,-0.859-1.900-2,-0.581 0.562-1,-1.009 0.383 0,-0.449-0.783 0,-0.459-8.497 1,-0.064-6.059-1,-0.510 13.602-1,-34.085-12.070 14,-34.614-34.390 21,-21.415 2.337 16,29.915-1.514-221,4.710 0.562-93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7209.651 8346.091 257,'69.861'74.700'168,"-35.367"-2.064"-134,-20.443-21.926-23,-1.569 4.196 1,-2.492 5.896-10,-0.830 0.390 1,0.037-8.878-24,15.688 40.375-78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3942.389 4000.214 107,'-29.281'61.084'211,"5.543"2.647"-207,-3.306 20.327 2,7.238-0.891 6,12.839-24.344 3,35.823-6.557 5,56.888-94.632-21,-50.656-42.733-23,-62.718 36.093-6,-22.016 40.083 38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7543.555 8327.053 219,'-47.190'-6.815'145,"9.970"77.886"-121,9.153-14.061-16,-3.305 5.695 0,-19.179 30.317-2,23.879-45.402-2,-25.332 43.667-8,-2.703 4.571-7,-1.240 4.241-58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7568.451 8633.130 275,'68.814'16.585'149,"-47.336"36.678"-147,-76.032-1.798-15,14.359 2.720 18,75.627-5.635 36,-8.160 16.924-42,-67.920-18.118-12,-10.074-13.988-13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7818.877 8750.289 243,'-8.175'101.080'166,"-0.817"-28.628"-134,1.606-5.531-29,4.115-16.544-45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8086.877 8502.791 283,'76.193'-5.599'162,"-20.582"5.341"-503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8059.052 8709.283 261,'75.267'5.275'231,"-21.316"-14.133"-386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8477.895 8212.823 118,'52.049'-2.610'114,"4.449"-3.924"-23,6.303-1.449-51,-9.568 2.181-32,-2.341 1.096-168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8599.446 8230.397 193,'-46.900'29.521'41,"21.186"82.347"-8,2.102-18.359-20,7.985-36.447-6,-1.335 4.437 1,4.713-13.995-4,-0.045 1.279 0,-0.048 1.274 0,-3.559 15.377 0,1.860-6.746 0,1.079 20.802 6,21.112-27.485 18,76.129-18.799 30,-18.107-41.396-46,-7.137-7.499-69,48.889-25.163-271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8822.048 8409.063 147,'-9.860'72.888'148,"-2.127"1.984"-88,3.432-24.437-40,-0.514 4.399 0,0.389 4.563-5,0.676 0.174 0,2.819-8.439-21,-2.047 48.461-77,17.777-50.376-191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9049.043 8398.812 231,'-23.825'100.001'102,"0.254"-39.812"-75,3.829-10.613-15,18.974 8.367 10,100.159-65.504 32,-36.683-14.884-50,0.439-8.174-155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9166.201 8403.206 237,'-9.854'47.128'18,"-10.597"18.184"40,-7.716 21.394-8,13.554-35.496-34,1.144 1.896 0,3.690 3.829-11,1.945-1.028 0,-0.584 27.040-76,17.166-22.087-201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3822.302 4566.969 80,'-0.895'51.819'99,"-10.252"42.165"2,2.714-39.067-64,1.066-2.209-15,1.313 6.823-155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9406.377 8789.829 287,'-47.567'33.744'172,"-16.847"47.252"-110,36.307-27.595-59,18.216-5.410-10,92.868-17.158-275,-0.553-89.618 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9602.618 8679.993 212,'-18.651'84.494'295,"23.973"-21.306"-251,54.920-8.772-12,3.539-140.933-30,-45.979 32.715-5,-5.247-0.904-8,-2.942 2.085 0,-10.488-28.948-14,-13.213 19.836 12,-35.625 114.610-40,49.332 49.157-345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10017.067 8851.337 338,'-65.726'29.747'208,"-13.731"37.426"-175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10150.334 8631.666 370,'-7.711'74.745'123,"8.057"-10.560"-52,8.228-1.794-23,54.029-24.737-28,-21.524-98.793-52,-8.972-34.045-7,-18.368 12.749 15,-29.502 25.289 23,-62.577 19.329 47,6.086 57.881-536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10553.068 8715.141 184,'-33.101'60.493'123,"3.611"5.435"-58,13.015-12.236-97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10787.385 8433.960 239,'57.112'-12.275'107,"0.935"16.771"-32,-46.543 59.830-57,-44.004 2.549-20,-16.798 7.585-1,-0.833-5.708 4,14.092-16.325 9,118.747-64.944 80,-9.011-33.608-151,-17.933 8.539-94,43.969-30.849-113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11137.396 8275.796 240,'-50.413'82.856'110,"18.369"-9.973"-90,-0.843 6.634-5,11.926-24.656 1,30.177-2.524 19,42.141-49.011-9,15.226-8.147-2,-3.017-7.304-14,-11.714 0.549-20,33.339-6.275-401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11223.802 8378.310 228,'-34.455'74.557'100,"4.949"7.423"-57,8.437-26.366-27,-1.092 3.546 0,2.458 5.315 0,2.498 0.716-1,10.488-9.943-10,2.497-4.524-1,9.035 16.084-48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11434.687 8167.424 263,'49.624'-4.297'270,"37.312"3.759"-221,-14.749-1.498-49,-45.732 53.274-39,-34.843 51.328 59,-1.131-17.864-4,1.970-31.135-9,-0.890 3.888 0,-0.344 6.085-3,0.336 1.748 0,1.851-4.406-3,0.947-2.522 1,1.143-4.262-2,0.387-1.988-1,-2.424 35.394 0,1.969-24.644-1,-4.480-8.459 0,-39.867-39.425 31,-10.297-14.219-1,0.606-8.207-28,-15.801-93.642-558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12363.169 8255.293 143,'1.118'83.835'111,"3.521"-26.228"-73,8.854 23.025-6,1.642 3.168-1,-0.037-6.680-20,5.646-23.919-15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3623.132 5366.577 150,'77.641'15.876'133,"-17.850"-15.649"-213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12663.388 8152.779 150,'-73.379'12.084'116,"14.411"64.839"-72,6.790-2.533-16,-7.127 11.579-7,-3.273 5.677-4,4.890-4.346-1,1.033 2.961 2,4.353 14.247-6,120.486-135.234-282,-12.832-35.727 159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12657.530 8504.255 122,'51.505'50.876'306,"-68.889"-3.272"-314,-40.990-8.282-16,97.975 16.868 36,-31.396 4.478-8,-72.478 8.092-11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12817.159 8621.413 190,'33.757'85.608'211,"-89.074"2.697"-218,16.353-36.860 8,101.745-39.626 25,-15.691-14.477-34,53.950-7.014-331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13174.493 8420.780 190,'90.379'0.000'179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13167.170 8564.299 197,'71.666'19.086'225,"-14.076"-44.347"-261,-6.713-13.963-271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13622.625 8029.763 197,'78.275'24.964'216,"-24.436"-30.395"-199,-5.058 1.254-19,9.035 0.536-330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13622.625 8057.587 136,'-24.056'56.740'36,"7.872"-1.762"12,-5.557 34.232 22,7.674-31.278-36,-1.844 6.118-1,3.398-16.138-22,-0.665 1.502-1,-0.669 1.497 1,-0.212-1.057-5,0.309-0.986 1,0.304-0.984-1,-2.694 17.158 1,2.689-5.655 0,3.691 7.259 4,96.999-28.237 12,-29.821-54.996-16,-3.021 2.709-25,70.256-4.009-365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13922.844 8498.397 247,'-30.947'86.825'210,"28.051"-27.497"-168,6.641-9.249-17,51.918-28.710 4,-8.346-82.013-21,-5.394-29.986-4,-17.160 7.969-10,-24.018 27.445-11,-30.982 108.423-451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14269.927 8737.108 323,'-66.640'19.110'213,"29.300"37.934"-611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14565.752 8441.282 177,'-56.060'17.581'229,"33.676"60.383"-186,14.483-29.630-28,4.272 65.844 28,108.441-99.433-16,-40.557-57.414-24,-18.018-30.281-21,-26.734 12.721-27,-69.358 4.746 8,-3.736 56.223-88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3875.023 5245.025 82,'-21.908'73.497'214,"16.099"-20.567"-191,-1.250 9.247-16,0.614-2.853-26,-11.087 24.882-242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14936.266 8729.785 259,'-74.934'28.915'245,"17.862"46.268"-190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15177.906 8436.889 297,'-58.155'79.350'176,"47.705"-22.801"-115,5.699-4.367-30,19.791 16.843-10,40.536-70.148-21,-28.485-59.019-6,-9.039 1.690-3,-17.076 0.036-9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15501.558 8578.943 228,'-15.587'59.182'234,"-46.052"3.201"-192,17.453-12.964-54,88.288-138.223-413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15740.269 8406.135 251,'-34.129'89.393'323,"32.538"-36.836"-294,9.937-3.318-9,58.293-5.440 2,11.012-169.637-105,-64.597 43.345 17,-28.202 15.606 51,-51.797 27.662 97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16128.355 8064.910 177,'75.248'20.385'254,"9.257"-13.634"-207,-34.120 23.618-10,-42.399 60.482-20,-24.594-1.152-8,3.702-32.740-6,-0.907 3.852 1,0.613 5.776-1,1.013 1.552 0,3.229 0.359 0,1.792-1.949 0,2.984-12.837 0,-1.086 53.210 2,-8.658-51.695-18,-55.308-35.272 22,7.235-8.426 0,13.629-5.880-5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16810.807 8319.730 150,'27.783'86.406'238,"-10.879"-6.487"-210,-10.505-31.181-15,0.312 1.435-1,4.773-1.085-2,43.946 55.498-28,52.781-89.558-363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17191.570 8102.987 232,'-76.742'62.967'97,"29.193"5.795"-50,14.698-20.305-27,-2.516 3.656 1,-15.251 26.866 2,-1.602 6.804-6,1.188 2.338-7,21.155-31.583-12,4.954-6.709 1,-7.443 22.263-85,14.173-6.089-223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17144.709 8555.513 259,'47.654'15.006'106,"28.807"-11.312"-51,-95.570 55.391-91,-59.903 7.781 10,69.565-14.331 79,38.470 1.360-20,-80.738-1.240-33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17357.059 8603.841 244,'53.003'18.199'222,"-38.653"39.580"-211,-62.047 0.548-24,-5.002-26.588-4,101.910 2.858 13,-25.823 19.150-15,-70.497 2.889-36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17751.006 8452.998 241,'82.601'-0.224'252,"-27.544"-1.016"-630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2123.501 5183.516 107,'-43.845'55.078'101,"7.744"-1.323"-71,-11.089 15.298-1,-14.975 11.921 7,-5.550 5.449-5,12.454-6.191-7,31.090-25.844-11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3672.924 5833.747 111,'-33.027'53.573'302,"23.889"17.626"-276,66.473-35.979 1,20.339-94.859-31,-52.915 12.502-6,-28.237-25.517-27,-52.038 49.764 18,4.230 62.289-289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17692.424 8615.556 285,'82.109'11.159'179,"-22.511"-24.160"-186,3.724-12.982-354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18216.709 8072.233 154,'70.535'9.622'203,"-9.816"-12.562"-175,-8.180 1.395-35,-0.549 0.801-287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18225.496 8076.626 241,'-17.580'51.477'77,"8.051"0.280"-4,-0.917 16.654-25,-3.354 24.789-10,4.913-40.927-27,-1.240 1.656 1,-4.094 4.086-15,-1.708 0.925 0,0.581-6.320-1,0.811-3.246-1,-9.200 38.003-3,11.431-22.952 1,41.351-13.741 7,53.349-48.062 23,-19.509 3.626-45,-15.112 9.582-359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18673.629 8431.031 231,'-44.016'-51.734'92,"-8.738"152.338"60,44.237-50.372-140,0.802 0.017 1,2.539 42.779 17,19.674-23.327-11,39.612-58.411-2,14.011-53.556-4,-8.617-35.959-24,-19.932-2.493-26,-25.555 9.664-4,-22.071 21.805 25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19036.820 8624.343 304,'-51.996'41.622'216,"-11.914"29.501"-182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19337.041 8413.457 154,'-40.453'51.247'243,"28.994"3.898"-218,5.875 3.309-5,37.875 7.093 23,19.006-91.137-25,-3.164-20.955-4,-19.553-17.576-9,-19.756 7.796-5,-52.248-7.967-7,-4.090 77.100-178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19691.443 8621.413 261,'-48.916'16.856'234,"-0.164"39.711"-177,3.559-8.437-503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19971.160 8431.031 230,'-40.998'50.082'257,"29.416"0.445"-218,4.221 4.999-21,5.974-3.980-3,45.555 6.992 9,11.287-75.670-17,7.770-39.040-16,-15.673-24.523-32,-27.237 11.381 3,-38.645 21.394 34,-80.856 29.522 76,50.382 65.740-42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20387.074 8650.703 287,'-52.199'4.401'191,"-11.594"37.631"-114,27.065 6.423-115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20706.332 8438.354 291,'-76.732'24.626'113,"13.232"57.463"56,47.746-34.002-119,16.054 40.300-12,84.240-55.380-40,-27.550-52.986-26,-9.180-39.106-30,-22.155-20.817 0,-21.269 6.422 30,-16.343 25.317 18,-35.771 48.645-3,26.548 76.832-384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3491.328 6396.108 118,'77.529'5.849'225,"-21.463"-6.288"-215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21028.518 8127.883 234,'29.925'-53.525'204,"26.978"62.790"-107,22.856 14.581-89,-14.991 1.188-56,-43.823 55.035 9,-22.642-8.478 25,-7.807 13.344 16,-4.111 8.320 10,6.634-44.778-3,0.355-0.006-1,-1.884 37.111 10,5.082-9.328-3,2.414-15.040-2,-8.200 4.321 2,-40.203-26.470 0,-48.504 9.068 49,42.075-33.435-53,3.086-9.195-114,-41.902-8.041-321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1999.020 10500.346 147,'2.361'86.429'132,"14.799"-39.352"-112,1.486 1.861-1,1.004-0.890-7,35.874 76.091-28,-26.047-64.996-45,-3.513 46.185-164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2262.627 10324.608 180,'-50.023'53.061'78,"24.516"14.708"-55,-16.665 26.546-1,10.834-36.883-11,-3.699 5.243-1,9.321-12.835-6,-0.306 1.777-1,-0.308 1.773 1,2.181-5.500-3,-20.546 39.113 1,18.782-36.180-6,-17.785 46.315-41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2316.813 10724.412 167,'-16.599'61.273'40,"-4.361"-11.889"-29,-1.062 5.442 3,4.675-7.137 1,94.198-12.976 75,-7.648-54.143-55,-9.735 1.566-30,3.785 2.049-297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2466.190 10720.020 180,'-55.421'83.932'54,"35.454"4.781"-24,7.176-33.944-17,-0.793 2.630 0,1.123-1.016-6,1.379-2.576 1,-1.312 25.556-19,4.325 0.632-246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2764.945 10654.116 167,'65.185'1.180'63,"28.388"-8.372"30,-35.588-2.905-342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2779.590 10847.429 174,'103.671'9.139'210,"-28.464"-20.283"-201,-14.688-9.884-146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3459.110 10339.254 243,'73.460'21.418'44,"-22.278"-21.678"-27,17.488-3.326-251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3476.684 10359.756 174,'-26.183'64.640'45,"20.617"-5.774"-5,-0.471 21.042-17,0.130-31.447-13,-1.405 2.353-1,-2.022 9.871 1,-0.718 4.308-1,0.399-3.494-5,0.690-3.736 1,0.983 29.435 0,14.870-25.209-2,40.441-38.382 5,17.361-8.462 2,-1.294-10.042-26,48.107-23.240-281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3790.083 10605.789 259,'-14.199'65.631'59,"4.052"-14.481"-14,-3.558 24.352-28,5.580-26.157-14,-0.045 1.175-1,-5.962 33.781-28,4.609-33.005-59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3765.187 6142.752 167,'-13.843'64.530'64,"-4.524"-10.645"-42,-7.204 19.596 4,4.141 12.897 2,10.771-12.407-8,31.090-10.483 1,50.483-94.588-24,-37.212-43.584-42,-71.110 22.687-28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3984.859 10599.932 249,'-15.156'49.423'101,"-5.450"16.116"-42,27.018-15.845-32,82.044-36.564-4,-22.964-22.962-24,-9.707-10.436-41,23.881-26.283-321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4154.739 10585.287 126,'-28.573'94.453'166,"12.948"-23.336"-110,-3.840 22.886-29,8.678-17.851-49,12.151 24.259-293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4428.598 10898.686 253,'-49.600'29.498'163,"16.488"51.315"-97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4683.418 10721.483 230,'-27.667'47.708'144,"19.665"7.705"-57,7.468 4.764-35,39.455 6.447-16,42.235-151.278-30,-47.928-6.050-11,-16.758 5.345 0,-18.849 23.901 2,-46.697 92.340-211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5024.643 10958.729 308,'-62.734'39.676'213,"18.625"15.211"-255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5213.561 10807.888 147,'11.755'87.790'274,"-2.161"-37.507"-189,44.051-11.454 3,0.016-139.174-93,-42.544 16.244-12,-15.498 17.929 0,-47.195 2.633 51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5588.469 10973.374 291,'-66.519'62.283'297,"24.511"-2.613"-418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5876.972 10507.669 215,'14.101'74.700'175,"-21.134"-21.016"-154,-10.854 6.803-12,-11.652 6.462-2,4.828-8.577-1,30.796-4.570 2,50.893-52.284 2,31.496-17.719-7,-39.677 5.008-17,-1.792 0.780 0,27.082-5.190-64,-14.116 2.649-202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6207.945 10513.526 232,'-11.003'50.841'109,"0.080"7.188"-73,-8.059 11.623-22,-7.143 0.133-11,6.205-18.686-3,68.511-13.981 22,14.489-40.931 0,-0.105-3.463-16,9.755-32.627-185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6320.710 10633.614 251,'-42.422'73.066'67,"12.306"0.855"-7,15.782-20.689-32,1.589-1.194 1,-3.239 38.594-19,17.558-35.284-118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3589.449 6705.114 161,'65.666'-18.397'172,"-14.577"70.640"-122,-56.598 2.436-53,-44.593-8.929-10,0.857-14.244-2,117.463-10.720 54,-19.345 51.327-7,-75.032-17.824-33,-49.929-16.609 1,19.660-29.488 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6574.066 10989.483 247,'-53.993'35.459'214,"5.982"40.564"-198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6850.853 10747.844 306,'-13.111'74.302'216,"15.967"-15.249"-204,11.823-5.241-4,64.150-9.182 10,-31.090-75.359-11,-7.806-32.948-10,-20.940-19.815-10,-26.342 18.457 11,-40.582-2.964 56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7233.083 10970.445 289,'-68.648'63.631'238,"24.989"-10.218"-201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7445.433 10739.057 297,'-19.076'89.796'194,"17.976"-26.988"-134,7.755-3.476-31,45.663-1.452-12,13.841-183.644-19,-55.759 78.897 0,1.941-72.163-6,-29.021 69.544 15,-30.924 49.421 20,60.584 87.037-563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7799.839 11023.167 99,'-52.756'8.609'306,"-17.488"76.102"-109,30.971-23.565-210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7993.151 10766.883 313,'0.000'52.933'238,"0.000"11.017"-182,0.894 1.739-16,6.192-17.012-11,45.946-21.580 4,-16.605-91.373-28,-20.746 12.359-12,-1.630-4.086 1,-4.518 0.873-14,-2.505 2.026-1,-7.215-40.009-1,-27.234 33.473 44,-32.496 58.495 53,31.732 61.765-238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8344.627 10938.227 310,'-38.986'56.594'241,"-2.702"21.753"-118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8678.529 10604.324 174,'-65.115'49.502'173,"50.702"3.177"-85,11.012 12.461-35,16.591-0.823-23,36.173-23.775-1,28.526-27.672 1,9.038-47.504-15,-16.622-16.994-9,-31.346-0.579-16,-67.046-27.361-10,-30.965 57.023 32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9126.660 10891.363 291,'-62.749'31.072'257,"13.837"46.570"-209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9451.776 10700.980 308,'-40.874'81.047'222,"39.691"-31.130"-198,5.971-1.045-8,59.830 1.001 27,10.360-145.816-46,-50.931 17.549-37,-14.519 7.841 8,-19.949 20.393 25,-39.923 47.885 73,45.502 50.853-546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4372.947 4089.547 65,'61.171'-43.180'223,"10.557"33.064"-183,-39.446 59.471-34,-70.945 4.680-17,-38.495-8.943 0,142.080-23.543 13,-15.633 17.897 1,-60.549 28.516-8,-71.861-0.609 3,5.640-34.419 3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9782.749 10941.155 161,'8.978'49.108'322,"-62.559"27.387"-198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10103.471 10763.953 269,'-29.443'91.335'337,"25.788"-28.898"-285,7.178-5.886-16,49.809-16.258-10,14.608-114.641-66,-31.482-18.086-16,-24.281 44.456 24,-4.400-36.062 3,-15.455 21.969 49,-43.274 44.404 63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10506.204 11005.593 315,'-37.165'75.060'238,"-13.809"0.418"-179,2.864-20.808-114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10706.839 10860.608 257,'-15.475'88.047'383,"15.457"-34.381"-347,26.499 19.494-6,54.838-103.385-28,-36.174-65.399-18,-27.157 39.632 5,-2.598 0.135-1,-5.747 6.653 0,-2.955-55.815 5,-54.502 48.143 111,-3.414 91.115-320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11109.571 10367.078 154,'66.974'-16.843'189,"16.104"-8.713"-90,-30.874 24.418-69,-39.150 65.077 9,-12.660 1.205-6,-2.530 24.825-3,-1.333-36.346-17,-0.919 2.322 1,-0.475 3.720-4,0.110 1.404 0,0.871-2.681-5,0.513-1.674 0,0.878-4.788-3,0.387-3.345-1,-1.025 15.160-3,-6.875-5.660-6,-14.096-0.214 7,-43.712-2.256 17,15.622-36.847 0,0.126-7.343-5,-3.433-9.389-524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12367.562 10567.713 129,'-57.014'41.173'209,"34.553"9.945"-165,2.666 21.798-16,12.337-19.668-13,1.263 4.554-1,4.582-3.477 2,1.631-4.370-1,18.288 16.991 3,88.226-90.721 4,-76.887-23.229-18,-2.711-5.343 0,-9.690-2.576-7,-1.907 2.119 1,0.000-38.277-11,-20.431 25.438-3,-36.077 17.191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12593.093 10853.286 164,'-44.750'92.523'314,"44.327"-28.897"-297,0.934-12.326-4,63.730-60.593-9,-21.865-69.108-15,-12.828 8.930-6,-12.187 20.911 0,-31.509 104.833 10,0.930 15.655 20,13.096-23.077-8,47.621-25.527-384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12796.656 10819.604 277,'87.749'14.367'154,"-22.722"-44.657"-196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12944.568 10624.827 246,'-19.913'68.189'64,"2.145"-2.308"-20,-5.828 18.984-18,4.588 3.497-8,7.780-23.174-31,4.621-17.366-287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12965.072 10930.904 221,'-5.014'83.368'231,"-17.323"15.247"-206,4.481-35.042-13,-1.496 5.036 0,7.553-19.424-7,0.992-0.312 1,0.989-0.315 0,2.708 6.606-4,1.313-6.104 0,3.411 11.070-33,46.808-133.453-213,-16.817-11.461 106,-3.785 8.208 69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4428.598 4656.302 147,'-63.562'81.467'185,"47.679"-23.785"-156,7.962 3.420-2,8.860-14.179 3,59.323-14.556-3,-2.869-57.942-20,-3.672-21.831-16,-17.670-11.030-19,-21.055 4.281-12,-48.854-21.970-17,-26.486 60.042 41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12975.323 10904.544 234,'11.956'-52.940'-2,"57.676"43.390"145,-26.762 97.101-108,-57.443-32.448-37,-16.396-4.458 2,-31.560 27.447 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13177.422 10954.336 129,'12.330'-57.857'76,"-25.533"146.168"170,11.256-41.440-198,20.007 0.138-22,45.205-99.205-34,-27.510-15.422-5,-12.256 7.950-9,-40.721 158.365 21,4.839-30.251 42,29.036-16.106-54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13395.630 10860.608 333,'78.144'-6.224'234,"-16.746"-7.173"-200,1.791-3.856-82,-10.857 0.058-115,33.726-16.734-165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13606.517 10642.401 281,'-50.200'100.879'233,"19.776"-11.451"-186,13.282-33.160-29,0.253 2.705 0,4.318-4.646-12,2.749-4.782-1,5.608 18.665 4,96.069-51.968-61,-26.832-52.945-97,0.382-19.882-80,-15.824 9.738 113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13848.155 10765.418 281,'78.669'-20.929'229,"-7.555"2.642"-447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13842.297 10954.336 340,'68.056'20.442'307,"-17.263"-28.340"-343,0.239-4.646-445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14318.254 10453.482 143,'51.716'3.941'86,"-1.072"-3.086"-32,2.612-2.007-37,10.802-5.420-247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14397.337 10488.630 232,'-22.072'96.080'75,"5.872"-22.756"-61,1.833-25.515-8,-1.827 3.337 0,-1.530 7.631 4,0.212 2.650-1,3.504-0.476 3,2.354-2.329 0,6.063 27.774 14,21.429-33.291-3,84.158-25.869-40,-38.206-40.683-90,23.563-25.586-144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14548.179 10885.505 282,'61.474'6.957'65,"2.545"-11.667"-32,10.978-15.790-76,-21.677 2.042-74,37.210-16.665-70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14950.911 10627.757 246,'-20.609'54.553'49,"6.252"6.222"9,-5.946 22.852-18,8.012-28.354-27,0.126 2.806 0,2.210-4.260-5,1.388-2.365 1,2.511 0.091-30,1.216-2.473 0,0.327 17.909-101,11.944 12.022-107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4194.281 5349.002 86,'65.047'2.702'154,"19.210"-1.939"-125,-29.998-4.228-238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15104.683 10624.827 129,'-3.382'87.002'304,"-19.958"-30.069"-283,-0.667 9.569 2,2.790-0.451 15,110.672-99.203-1,-29.873 8.775-36,-5.394 7.670-28,14.457 6.089-205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15296.529 10610.183 203,'-44.658'63.051'148,"24.987"-5.952"-94,-7.759 19.469-8,3.155 18.955 0,12.257-11.762-49,7.234-20.841-94,6.813 0.889-227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15473.731 10986.555 99,'-62.028'43.776'337,"23.008"6.174"-650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15693.404 10711.231 190,'82.377'-18.276'358,"-13.110"18.056"-319,-54.433 48.340-33,-47.088 12.297-2,-26.173 18.557 2,-8.743 1.157 1,15.085-27.346-2,15.886-4.452-4,120.473-73.615-4,6.441-27.494-37,-41.601 22.535-21,65.355-40.848-185,-42.330 25.940 94,-5.218 3.213 76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16056.597 10804.958 99,'24.916'-72.794'129,"-27.150"25.609"245,-51.214 94.882-308,-7.264 38.338-49,64.672 6.744 1,28.346-36.668-8,7.290-7.308-25,6.865 10.859-73,-100.581-13.914 32,-0.639-52.337 57,59.012-87.597 26,22.486 33.304-22,17.657-0.545-4,13.065 1.421-22,-1.638 3.329-98,26.393-35.916-249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16324.597 10513.526 285,'35.971'-53.219'319,"29.906"47.107"-299,-16.967 28.535-44,-44.753 73.770 18,-7.577 0.183 11,0.267-37.392 1,-0.337 3.262 0,-0.127 3.154 2,0.094-0.594-1,0.622-9.159-1,0.393-3.883 0,0.698-3.146-3,-3.337 63.261-1,-13.646-45.998-5,-61.827-9.313 12,6.211-29.149-1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4457.888 5209.877 86,'69.263'25.285'215,"-53.816"50.109"-206,-40.441-26.305-20,-18.485 5.088-6,-6.111-13.495-2,-11.271-3.717-6,126.359-41.998 86,16.616-2.529-18,-33.273 15.339-154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4432.991 5732.698 147,'-54.986'57.632'148,"35.435"-9.437"-132,-0.630 16.902 4,4.448 0.251 3,8.821-13.063-6,26.858 1.193 1,35.659-86.125-19,-21.712-49.082-24,-39.022 24.910 27,-47.757 45.843-98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4321.690 6295.059 118,'-0.670'47.632'161,"-2.911"5.726"-124,-3.343 8.479-20,0.159-1.645-4,2.100 15.628-121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2255.304 5344.610 210,'59.088'9.766'70,"30.532"-9.313"-16,-35.586 0.412-107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4207.461 6735.869 140,'59.681'-6.737'172,"-12.594"58.847"-111,-63.078 24.192-54,-60.763 5.137-22,15.694-32.085-3,110.022-42.043 63,35.734-17.913-38,-21.772 29.765-46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5140.336 4038.290 62,'-31.901'50.910'250,"20.615"35.558"-204,7.481-25.160-25,1.557 8.784-30,1.334-13.593-83,4.941 29.997-139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4988.030 4663.625 74,'57.209'-4.759'121,"8.720"2.864"-48,-33.050 56.956-14,-101.058 11.918-71,2.149-27.743 3,143.843 4.721 31,-44.220 22.776-47,-89.271-27.435 7,-14.290-16.268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4895.769 5373.899 186,'54.894'0.000'130,"25.789"0.000"-134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5113.976 5209.877 154,'-17.471'80.439'120,"12.004"-17.043"-93,0.679 11.562-11,2.544-10.024-50,4.553 29.523-194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4747.855 5962.622 59,'47.466'-2.420'246,"19.259"-10.378"-147,-10.117 6.739-167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5125.692 5713.659 180,'-47.159'76.091'104,"22.166"-23.529"-69,-2.740 17.654-8,0.647 16.182 1,11.826-13.101-6,42.821-22.614 9,58.797-73.609-61,-59.946-36.935-34,-79.415 11.653 43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4829.866 6369.748 154,'61.194'-16.074'136,"-4.416"19.773"-92,-36.053 65.836-31,-71.921 12.640-43,-17.286-25.693 15,138.050-53.078 63,-16.087-9.647-182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4733.210 6863.279 174,'87.638'-1.459'109,"-40.363"1.454"-104,0.873 0.004-229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5042.216 6705.114 140,'52.595'5.378'157,"-30.429"43.605"-131,-24.756 10.680-25,-47.554-7.609-8,88.386 0.125 51,-20.462-1.864-70,-44.735 17.271 3,-41.392-26.610 28,24.696-94.884-29,51.774-33.656-133,0.268 15.156 77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2269.949 5489.593 190,'54.209'22.348'147,"4.609"-25.942"-118,-5.125-6.407-153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5890.152 4019.252 65,'-36.529'78.375'171,"14.598"-19.913"-148,2.546 8.983 3,5.227 8.904 5,8.348-11.836-1,26.468-10.938 11,46.145-81.348-42,-34.456-40.485-110,-54.460 15.544 67,-45.697 40.126 68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5745.168 4660.695 107,'40.087'-51.292'233,"15.773"74.853"-199,-32.493 28.771-39,-33.814-1.661-19,-56.235-9.884 9,17.955-13.750 15,105.000-6.570 46,-32.886 26.852-64,-39.884 9.543-5,-36.030-36.810 19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5458.130 5444.194 115,'60.117'-0.685'165,"-10.356"-13.049"-102,6.366-5.350-33,-0.902-0.159-59,54.749-55.022-278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5874.043 5154.227 122,'-55.684'48.239'243,"37.528"20.913"-227,0.738 21.478 4,3.839-15.082-1,13.532-13.894 14,74.134-87.058-47,-52.617-44.547-36,-71.478 40.031-80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5551.857 5902.578 129,'70.891'-2.450'238,"4.819"-6.325"-213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5834.502 5707.801 197,'-19.668'68.944'131,"12.074"-15.640"-100,-0.869 10.325-16,2.762 12.141-4,3.113 2.519-24,-0.880-10.185-77,-5.070 56.226-143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5708.556 6330.207 197,'-2.013'51.189'36,"-6.266"1.500"-16,-4.260 9.170-6,3.809 2.230-9,5.459-14.475-49,9.643 27.959-142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5522.567 6853.027 215,'81.669'-14.399'119,"-1.530"8.730"-256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5767.136 6722.688 184,'60.460'16.711'169,"-25.876"58.436"-174,-68.740 0.352-15,-46.979-6.338 2,19.435-51.892 29,132.475-8.159 88,-4.760-9.770-86,-18.081 4.376-20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6347.071 4155.449 61,'-50.707'58.522'226,"31.705"-4.225"-194,4.888 6.871-13,14.066-10.549 0,52.231-21.684 19,1.096-67.449-23,-3.724-21.045-17,-19.860 2.289-21,-29.137-16.959-25,-70.003 54.442 28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2750.300 4096.870 78,'50.878'-48.069'88,"50.031"24.933"-2,-39.490 14.787-52,-6.805 3.466-1,10.940 1.611-114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6304.601 4666.554 99,'71.481'-35.685'194,"-34.365"92.279"-168,-98.380 8.504-40,18.445-15.121 9,120.781-20.639 21,-48.908 36.753-36,-92.723-8.822 5,2.069-27.522 26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6313.388 5302.139 99,'-25.566'102.898'222,"23.362"-49.270"-198,91.314-48.923 37,-42.381-59.506-53,-14.279 5.193-19,-37.651-24.776-36,-66.325 41.713 29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6355.858 5637.506 64,'-57.941'-7.064'168,"6.366"76.720"-69,55.451-16.572-61,44.937 6.771-27,-5.085 17.648-23,-31.546-0.051-16,-26.860-20.610 8,-35.897-63.177 27,39.942-80.797-4,23.883 14.113-1,34.996 29.554-2,2.209 27.181-271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6092.251 6399.038 203,'92.125'-5.893'156,"-42.976"1.830"-157,2.888-3.555-279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6332.426 6189.616 197,'-3.431'74.634'50,"-19.199"18.154"-32,-2.159-30.176-6,92.594-41.882 43,10.352-42.172-61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6423.224 6270.163 107,'-19.053'81.629'161,"0.028"-19.107"-149,-2.795-2.373 2,3.032-6.198-90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6118.612 6819.344 197,'81.251'0.000'70,"-7.102"-0.672"-36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6351.465 6605.530 197,'-14.247'65.152'57,"3.586"-9.994"-45,-1.201 4.826-2,0.766 17.944 25,93.291-60.828 4,-19.650-34.335-74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6445.191 6612.853 122,'-13.782'113.511'112,"1.722"-29.010"-90,2.200-10.961 13,3.664 0.721-93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6648.755 3969.459 73,'67.537'-6.797'140,"18.384"-1.634"-78,-25.157 5.068-37,-13.710 44.560-38,-43.982 47.321 19,-2.144-19.980 3,-0.448 9.594 2,-0.406 6.102-1,-1.400-7.419 0,-1.830 4.496-2,0.942-33.949-5,-0.176 3.244 0,0.047 3.331-1,0.147 1.587 0,0.439 0.438-1,0.083 0.059-1,-0.374-2.444 0,-0.323-1.690 0,-4.026 41.539-3,2.002-45.838 0,-0.606 2.077 0,-0.946 3.408 0,-0.411 2.211-1,-0.155 2.108 1,0.050 0.745-1,0.551-1.843 1,0.397-1.387 1,0.991-3.847 0,0.455-1.284 0,0.599-1.224 2,0.191-0.037 0,0.090-0.728 0,-0.199 0.039 1,-1.260 1.032 0,-0.437 1.437 0,-0.611 2.261-1,-0.783 3.089 1,0.108-1.360-1,0.186-1.021 0,0.079-0.459 0,0.067 0.379 1,0.334 2.746 0,0.301 0.856 1,0.773-0.758 1,0.480-1.716 0,0.852-3.451 0,0.338-0.483 0,0.243 4.530-3,0.081 2.359 1,0.152 1.494-3,0.032-0.964 1,-0.293-4.178-2,-0.288-3.198 1,-4.892 35.316 0,-1.497-14.701 3,-1.473-13.288 4,-1.392-5.330 5,0.704 13.278 3,3.592-2.993 0,3.236 9.772 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2775.196 4026.574 76,'-2.536'81.092'40,"-1.582"-23.207"-10,-1.189 11.448-5,-0.794 10.860 8,-0.469 14.919 4,3.393-40.723-25,0.108 2.838 1,0.296 2.640-4,0.074 1.825 1,-0.194 2.086-5,-0.435 1.516 1,-1.414 0.910-4,-0.907 1.239 0,-1.413 0.982-3,-0.756 0.247 0,-1.196-2.899-1,-0.763-0.566 0,-1.350 0.696 0,-0.769 1.666 0,-5.012 25.796-1,8.355-45.764 2,0.576-0.405 1,0.352-0.217-1,-8.562 66.408 0,8.434-48.654 0,2.028-4.358 1,0.795-1.667 0,0.825-2.697 0,0.257-0.624 0,0.336-1.080-1,-0.025-0.082 1,-0.480-1.193-2,-0.380-0.714 0,-0.686-3.128 0,-0.425-1.579-1,-7.210 39.295-1,-0.147-11.245 2,0.433-12.609 0,1.939-10.184 2,2.237 3.920 1,2.298 3.875 2,0.991-0.463-1,-0.416-3.842 0,-4.322 14.631-3,7.690-19.162 5,54.879-26.092 14,4.971-22.165-5,52.659 7.543 11,-32.766-12.576-36,-12.315-14.763-55,45.206-62.929-140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6487.662 7170.820 164,'53.558'-24.426'153,"-2.075"11.227"-77,6.053 2.545-60,0.939 1.004-62,57.193-23.806-275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7723.686 5146.195 99,'54.674'41.072'338,"-13.226"21.717"-310,-2.330 14.823-18,-9.389-4.153-7,-6.167-15.386-15,6.300-6.581-131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8016.582 5031.965 129,'-62.948'82.562'168,"43.942"-35.146"-149,-6.705 8.134-2,-3.198 2.836 0,-16.195 23.561-6,-9.362 16.418 2,25.763-44.172-6,-8.094 25.962-8,92.337-56.582-196,12.223-77.971 45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8135.206 5409.802 215,'-16.207'49.998'131,"9.669"2.348"-109,-1.293 3.872-9,1.411 2.288-16,2.432-10.526-61,1.878-0.329-192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8346.091 5351.223 99,'55.894'-4.344'301,"33.987"-1.670"-249,-9.749-12.815-153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8337.305 5512.316 184,'83.220'-4.251'193,"-25.345"-3.792"-134,-2.862-1.775-202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8937.742 4141.559 103,'57.680'-22.010'21,"-5.910"4.992"13,10.525 2.687 4,-5.790 6.749-9,-0.644 5.550-201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8927.490 4258.718 99,'-3.938'48.684'1,"-0.432"16.400"8,-1.206 24.079 8,1.580-33.601-5,-0.735 3.345 0,-1.615 4.527 0,-1.045 3.151-1,1.357-19.555-5,-0.494 1.391-1,-0.495 1.389 0,-1.046 2.021 1,-0.585 1.221-1,-0.588 1.222 0,-1.291 1.192 0,-0.507 0.305-1,-0.512 0.303 1,-0.341-2.205-3,-0.061-0.526 1,-0.064-0.529 0,0.503-0.996-2,0.277 0.213 0,0.277 0.213 0,1.112 0.064-1,0.489 0.257 0,0.488 0.253 0,1.312-0.628 0,0.528 0.229 0,0.524 0.225 0,1.252 0.290-1,0.444 0.486 1,0.442 0.484 0,0.748-0.210-1,0.126-0.400 0,0.125-0.403 1,-0.192-3.581-2,-0.126-1.819 0,-5.965 57.255-6,3.811-50.963 1,-5.278 32.160-9,0.698-7.231 3,1.100 8.704 5,1.296 2.288 5,1.161-12.910 4,2.365-29.888 3,8.403 10.751 15,78.942-17.447 6,-21.077-37.781-15,19.008-12.359-2,-2.949-12.924-4,-24.274 3.759-81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9456.169 4491.570 86,'-53.689'-6.508'80,"6.287"44.694"42,28.112 14.415-85,7.229 22.651-3,9.039-6.280 3,86.842-19.443 17,-15.051-97.852-39,-9.282-23.107-7,-27.556-11.752-7,-17.302 13.849-7,-19.379 17.173-12,-27.636 124.840-187,30.819-20.980 102,-2.003 33.894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10028.782 4512.074 154,'-17.681'77.680'92,"17.817"-20.244"-56,7.265-7.997-9,45.086-4.429 21,27.176-129.666 14,-52.857 9.800-54,-19.820 4.814-16,-27.170 14.690-10,-38.307 12.419-6,49.383 115.247-13,50.452 3.144-236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3221.864 4145.198 67,'56.986'-20.977'110,"-9.249"20.050"-22,13.926 0.866-52,-73.108 89.321-58,-35.357-32.747 0,-1.221-3.610 4,-10.875 9.504 4,136.665-70.990 59,-21.479-4.899-25,10.962 5.972-126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10629.222 4512.074 76,'13.625'89.428'239,"-8.712"-27.353"-200,16.118-12.995-3,82.550-25.240 5,-37.526-78.778-23,-12.920-21.773-11,-21.783-5.784-10,-27.133 11.392-8,-22.830 11.160-1,-48.504 26.479-3,43.281 110.154-81,26.747-7.403-165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11443.474 4465.210 115,'-1.641'56.632'144,"0.803"-4.264"-104,1.860 9.763-2,9.173-11.656-8,69.053-29.548 19,-15.459-74.336-17,-11.224-33.589-17,-18.551 9.216-13,-20.778 19.912-5,-110.668 29.626 24,43.905 80.882-69,44.889 4.490-299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9224.781 5263.354 115,'-2.266'67.438'169,"-8.060"-11.254"-149,-4.490 3.733-11,0.673-4.560-5,4.995-0.878-56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9353.655 5332.184 129,'-13.395'66.916'161,"-14.411"11.460"-147,87.354-38.169 13,10.821-54.490-11,-4.101-2.290-7,10.940-4.559-28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9552.825 5311.681 91,'-44.994'92.227'37,"15.691"-25.025"-5,4.327 17.064-3,19.298-13.580-2,13.369-21.336-96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10123.975 5349.758 157,'-21.245'83.833'124,"6.865"-21.489"-109,5.105 11.973 8,38.091-10.630 36,23.982-97.049-35,2.896-27.945-9,-20.284-3.512-22,-13.968 5.326-11,-30.312 11.512-8,-71.343 11.336 24,34.680 89.754-270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10886.970 5232.599 78,'-47.933'11.442'190,"-31.446"110.733"-119,56.388-68.721-54,1.078 4.668 1,4.481 4.506-5,2.749-0.266 0,5.616 29.766 9,19.792-36.918-4,39.499-72.889 3,8.632-48.868-15,-17.322-1.596-46,-24.546 10.569-16,-60.825 3.498 16,-5.794 64.236 41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11393.682 5263.354 99,'-62.134'55.833'193,"41.458"3.915"-138,6.327 30.579-5,10.445-37.920-29,1.539 0.088 1,8.097 27.280-4,82.494-73.952-1,-22.494-90.972-8,-36.652 32.008-11,-3.452-0.811 0,-12.542 3.541-13,-2.701 2.517 1,-13.146-25.993-13,-87.623 59.459 60,34.368 62.784-71,-3.954 7.293-296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9076.868 6049.781 157,'-10.042'85.052'130,"-3.003"-16.621"-116,-5.442 9.140 5,1.416-4.813 4,14.015-10.552-62,53.532-171.211-234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9255.536 6021.956 136,'80.035'-9.639'92,"-19.195"35.302"-17,-53.749 65.635-65,-39.574-16.298-14,-14.965-3.699-5,2.335-17.590 4,15.677-5.705 15,113.393-48.886 39,2.431-15.987-15,-19.215 5.977-56,-11.139 0.516-268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3319.984 4600.651 74,'-66.334'-4.661'113,"16.229"35.700"-34,29.733 19.462-40,76.549 5.422-11,-8.561 11.975-21,-43.362 13.124-29,-43.448-13.913-8,-27.562-32.271 9,48.715-104.681 25,50.896 15.476 1,6.343 6.618-5,31.704-15.004-4,-23.253 41.281-81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9981.919 5956.054 167,'50.751'0.938'64,"-30.245"51.739"-18,-76.914 52.611-17,10.343-36.888-14,10.710-10.350-4,96.330-34.240 42,11.705-60.138-35,-7.799-0.312-41,35.205-57.040-312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10266.028 5887.224 161,'-48.072'47.729'103,"15.649"47.073"-70,19.110-46.653-31,34.325 2.141-1,83.002-49.498 9,-40.547-19.335-14,-9.401-3.489-56,52.264-37.335-142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10375.865 5935.551 174,'-55.132'62.183'48,"30.407"-2.774"-14,-3.868 24.882-7,8.093 1.547 0,18.619-28.539-13,55.376-20.282-59,43.114-95.062-180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11160.828 6029.278 174,'64.443'0.448'110,"-16.640"32.669"-64,-79.201 46.185-33,-8.703-17.671-11,4.352-1.967 4,18.777 2.023 31,83.584-75.792-7,-4.009-34.484-52,-3.923-7.159-31,1.074-21.456-31,-49.746 133.044 220,-9.429-6.318-97,30.214 1.118 0,33.245-102.072-24,-41.257-20.384-15,-8.754 1.451-6,-21.401 19.641-2,-50.835 36.329 29,5.801 74.538-196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10762.488 6021.956 132,'-44.441'61.725'207,"30.919"2.437"-192,3.700 12.683 1,9.708-23.307 3,49.912-44.967 2,-4.639-75.256-14,-7.909-21.173-13,-21.231 18.888-13,-13.394 17.243 0,-60.650 26.552 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9160.344 6678.044 186,'-7.178'76.935'66,"6.070"-25.628"-35,4.098-4.295 0,44.707-8.173 14,3.894-61.851-32,1.359-20.546-3,-18.008-4.125-10,-19.647-18.747-26,-97.482 47.209-2,30.330 16.989 51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9984.848 6746.875 212,'-56.136'-9.565'190,"33.730"102.732"-117,21.827-28.807-60,18.874-15.351-3,74.502-48.080 12,-49.061-57.043-14,-16.167-4.304-15,-17.985 1.774-2,-77.547-11.533 42,16.390 71.109 14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10610.183 6678.044 126,'57.819'-48.383'171,"-46.429"143.374"-81,-48.227-32.269-86,-8.998 0.433 0,10.519 10.980 16,96.771-68.543 15,3.824-32.545-34,-4.379-4.188-93,39.074-29.167-203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10900.150 6597.498 259,'-49.234'73.403'162,"40.133"-16.902"-149,6.426-1.872-2,33.260 14.705 8,20.910-16.558-30,-141.028 5.213-9,38.158-38.504 24,-13.405-26.246-29,59.666-64.571-205,15.969 4.963 101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10797.637 6761.520 147,'58.125'-30.567'65,"41.605"1.595"103,-45.894 17.625-138,-4.252 4.462-84,40.183 0.863-233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2990.475 5404.653 143,'59.125'-0.766'143,"18.421"-16.312"-132,-22.370-4.619-243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11414.184 6642.897 118,'-26.201'80.186'170,"19.671"-22.306"-138,2.930 3.505 12,43.672 9.068 65,7.953-82.420-92,-0.503-37.565-15,-18.687-5.792-26,-21.847 5.523 11,-59.488 7.731 88,33.845 148.732-510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11876.961 4211.854 171,'54.262'-29.987'36,"29.961"15.229"34,-13.138 12.781-14,-21.257 4.529-18,-27.270 85.733-21,-22.012-26.443-10,-0.282 7.243 4,0.067 11.376 3,-0.377-33.020-6,-0.255 2.915 0,-1.007 0.626-1,-0.931 0.998 1,-2.347 3.569-2,-1.200 2.648 0,-1.087 3.174-1,-0.150 2.773-1,-0.967 28.677-1,4.507-44.943-1,-0.166 21.878-2,0.658-1.091 0,0.369-1.957-3,-0.024 0.226 0,-0.123 1.705-4,-0.137 2.325-1,0.761-21.063 0,-0.152 0.997 0,-0.152 0.995 0,-0.461 0.054 0,-0.197-0.085-1,-0.200-0.085 0,-0.324-1.337 1,-0.178-0.184-1,-0.176-0.188 0,-0.438-0.332 0,-0.115-0.300 0,-0.119-0.299-1,-1.936 19.566-3,0.490-3.595-1,1.527-8.686 4,0.860-4.102 0,-0.236 37.726-7,2.526-7.940 5,1.160-13.080 10,-0.049-13.180 9,-7.585 28.311 12,-12.008 5.848-3,-7.685-28.064 1,-40.640-0.521 54,3.502-33.687-40,-3.434-18.305 0,17.644-19.382-387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13230.144 5043.681 174,'-1.885'66.541'99,"16.601"3.642"-78,-5.134-21.424-13,-0.444 4.044 0,-1.552 6.548 1,-0.513 1.231 0,1.123-5.134-3,0.911-4.778 1,12.926 11.558-11,3.720-10.322-258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13537.685 5096.402 180,'-47.224'2.880'103,"4.417"65.484"-78,10.151-17.979-17,-4.401 5.547 1,-28.519 38.236 0,29.421-42.721-5,-22.541 34.190-4,-0.160 1.418 1,24.817-35.803-4,2.862-4.126 0,-41.818 66.634-20,49.838-60.234-220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13482.034 5484.490 180,'52.447'-12.473'38,"5.075"32.508"25,-73.551 57.330-44,-18.284-27.030-14,-7.302-2.785 1,-18.641 14.556 13,143.557-71.625 60,-30.129-2.281-75,-4.622 5.899-22,54.702 4.966-322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13807.148 5623.616 171,'-2.883'-47.842'96,"-6.829"126.154"65,-2.559-23.550-144,-3.321 8.016-6,5.991-6.000-17,13.108 45.299-364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14075.150 5321.933 129,'77.841'-19.008'258,"1.864"7.039"-204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14019.500 5484.490 228,'90.054'-10.124'165,"-29.872"-5.433"-167,-6.661-9.187-80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14615.544 4580.904 95,'89.447'-54.504'222,"-19.349"48.317"-173,4.774 9.789-37,-15.991 2.987-43,27.029 0.875-264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6041" units="1/cm"/>
          <inkml:channelProperty channel="Y" name="resolution" value="28.36041" units="1/cm"/>
          <inkml:channelProperty channel="F" name="resolution" value="1" units="1/dev"/>
        </inkml:channelProperties>
      </inkml:inkSource>
      <inkml:timestamp xml:id="ts0" timeString="2025-05-30T13:05:46"/>
    </inkml:context>
    <inkml:brush xml:id="br1">
      <inkml:brushProperty name="width" value="0.026458334" units="cm"/>
      <inkml:brushProperty name="height" value="0.026458334" units="cm"/>
      <inkml:brushProperty name="color" value="#000000"/>
      <inkml:brushProperty name="fitToCurve" value="1"/>
    </inkml:brush>
  </inkml:definitions>
  <inkml:trace contextRef="#ctx0" brushRef="#br1">14663.873 4528.183 118,'-32.959'52.843'110,"25.814"0.935"-81,-6.202 15.383-8,1.656-19.851-9,-1.604 6.132 0,-1.727 9.835 3,-0.489 4.796 1,5.526-20.924-7,0.043 1.544 0,0.029 1.546 0,-0.188 4.087-2,-0.123 2.030 1,-0.118 2.029 0,-4.538 33.017-1,7.641-46.122-3,0.136 0.388-1,-1.302 14.719-1,0.470-0.690 0,0.466-0.689 0,1.137-3.984-2,0.365-1.062-1,0.364-1.060 1,0.590-1.603-3,0.167-0.200 1,0.156-0.201-1,0.356-1.717-1,0.137-0.803 0,0.132-0.803-1,-1.238 17.764-2,0.544-5.051 1,-0.708 21.668-6,4.781-30.259 3,73.805-4.845 45,-11.973-53.951 1,15.156-11.191-2,9.250-8.307-49,-15.035 5.545-113,44.045-12.914-137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4242F-A03C-416F-9AFF-5A05F5FB27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4FC0D-E748-4A9A-80F2-97B2F7325E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60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kumimoji="1" lang="zh-CN" altLang="en-US" dirty="0"/>
          </a:p>
        </p:txBody>
      </p:sp>
      <p:sp>
        <p:nvSpPr>
          <p:cNvPr id="1048607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2A8CBB02-0E7B-4DA5-870E-E91D9A7F1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9" Type="http://schemas.openxmlformats.org/officeDocument/2006/relationships/image" Target="../media/image52.png"/><Relationship Id="rId98" Type="http://schemas.openxmlformats.org/officeDocument/2006/relationships/customXml" Target="../ink/ink49.xml"/><Relationship Id="rId97" Type="http://schemas.openxmlformats.org/officeDocument/2006/relationships/image" Target="../media/image51.png"/><Relationship Id="rId96" Type="http://schemas.openxmlformats.org/officeDocument/2006/relationships/customXml" Target="../ink/ink48.xml"/><Relationship Id="rId95" Type="http://schemas.openxmlformats.org/officeDocument/2006/relationships/image" Target="../media/image50.png"/><Relationship Id="rId94" Type="http://schemas.openxmlformats.org/officeDocument/2006/relationships/customXml" Target="../ink/ink47.xml"/><Relationship Id="rId93" Type="http://schemas.openxmlformats.org/officeDocument/2006/relationships/image" Target="../media/image49.png"/><Relationship Id="rId92" Type="http://schemas.openxmlformats.org/officeDocument/2006/relationships/customXml" Target="../ink/ink46.xml"/><Relationship Id="rId91" Type="http://schemas.openxmlformats.org/officeDocument/2006/relationships/image" Target="../media/image48.png"/><Relationship Id="rId90" Type="http://schemas.openxmlformats.org/officeDocument/2006/relationships/customXml" Target="../ink/ink45.xml"/><Relationship Id="rId9" Type="http://schemas.openxmlformats.org/officeDocument/2006/relationships/image" Target="../media/image7.png"/><Relationship Id="rId89" Type="http://schemas.openxmlformats.org/officeDocument/2006/relationships/image" Target="../media/image47.png"/><Relationship Id="rId88" Type="http://schemas.openxmlformats.org/officeDocument/2006/relationships/customXml" Target="../ink/ink44.xml"/><Relationship Id="rId87" Type="http://schemas.openxmlformats.org/officeDocument/2006/relationships/image" Target="../media/image46.png"/><Relationship Id="rId86" Type="http://schemas.openxmlformats.org/officeDocument/2006/relationships/customXml" Target="../ink/ink43.xml"/><Relationship Id="rId85" Type="http://schemas.openxmlformats.org/officeDocument/2006/relationships/image" Target="../media/image45.png"/><Relationship Id="rId84" Type="http://schemas.openxmlformats.org/officeDocument/2006/relationships/customXml" Target="../ink/ink42.xml"/><Relationship Id="rId83" Type="http://schemas.openxmlformats.org/officeDocument/2006/relationships/image" Target="../media/image44.png"/><Relationship Id="rId82" Type="http://schemas.openxmlformats.org/officeDocument/2006/relationships/customXml" Target="../ink/ink41.xml"/><Relationship Id="rId81" Type="http://schemas.openxmlformats.org/officeDocument/2006/relationships/image" Target="../media/image43.png"/><Relationship Id="rId80" Type="http://schemas.openxmlformats.org/officeDocument/2006/relationships/customXml" Target="../ink/ink40.xml"/><Relationship Id="rId8" Type="http://schemas.openxmlformats.org/officeDocument/2006/relationships/customXml" Target="../ink/ink4.xml"/><Relationship Id="rId79" Type="http://schemas.openxmlformats.org/officeDocument/2006/relationships/image" Target="../media/image42.png"/><Relationship Id="rId78" Type="http://schemas.openxmlformats.org/officeDocument/2006/relationships/customXml" Target="../ink/ink39.xml"/><Relationship Id="rId77" Type="http://schemas.openxmlformats.org/officeDocument/2006/relationships/image" Target="../media/image41.png"/><Relationship Id="rId76" Type="http://schemas.openxmlformats.org/officeDocument/2006/relationships/customXml" Target="../ink/ink38.xml"/><Relationship Id="rId75" Type="http://schemas.openxmlformats.org/officeDocument/2006/relationships/image" Target="../media/image40.png"/><Relationship Id="rId74" Type="http://schemas.openxmlformats.org/officeDocument/2006/relationships/customXml" Target="../ink/ink37.xml"/><Relationship Id="rId73" Type="http://schemas.openxmlformats.org/officeDocument/2006/relationships/image" Target="../media/image39.png"/><Relationship Id="rId72" Type="http://schemas.openxmlformats.org/officeDocument/2006/relationships/customXml" Target="../ink/ink36.xml"/><Relationship Id="rId71" Type="http://schemas.openxmlformats.org/officeDocument/2006/relationships/image" Target="../media/image38.png"/><Relationship Id="rId70" Type="http://schemas.openxmlformats.org/officeDocument/2006/relationships/customXml" Target="../ink/ink35.xml"/><Relationship Id="rId7" Type="http://schemas.openxmlformats.org/officeDocument/2006/relationships/image" Target="../media/image6.png"/><Relationship Id="rId69" Type="http://schemas.openxmlformats.org/officeDocument/2006/relationships/image" Target="../media/image37.png"/><Relationship Id="rId68" Type="http://schemas.openxmlformats.org/officeDocument/2006/relationships/customXml" Target="../ink/ink34.xml"/><Relationship Id="rId67" Type="http://schemas.openxmlformats.org/officeDocument/2006/relationships/image" Target="../media/image36.png"/><Relationship Id="rId66" Type="http://schemas.openxmlformats.org/officeDocument/2006/relationships/customXml" Target="../ink/ink33.xml"/><Relationship Id="rId65" Type="http://schemas.openxmlformats.org/officeDocument/2006/relationships/image" Target="../media/image35.png"/><Relationship Id="rId64" Type="http://schemas.openxmlformats.org/officeDocument/2006/relationships/customXml" Target="../ink/ink32.xml"/><Relationship Id="rId63" Type="http://schemas.openxmlformats.org/officeDocument/2006/relationships/image" Target="../media/image34.png"/><Relationship Id="rId62" Type="http://schemas.openxmlformats.org/officeDocument/2006/relationships/customXml" Target="../ink/ink31.xml"/><Relationship Id="rId61" Type="http://schemas.openxmlformats.org/officeDocument/2006/relationships/image" Target="../media/image33.png"/><Relationship Id="rId60" Type="http://schemas.openxmlformats.org/officeDocument/2006/relationships/customXml" Target="../ink/ink30.xml"/><Relationship Id="rId6" Type="http://schemas.openxmlformats.org/officeDocument/2006/relationships/customXml" Target="../ink/ink3.xml"/><Relationship Id="rId59" Type="http://schemas.openxmlformats.org/officeDocument/2006/relationships/image" Target="../media/image32.png"/><Relationship Id="rId58" Type="http://schemas.openxmlformats.org/officeDocument/2006/relationships/customXml" Target="../ink/ink29.xml"/><Relationship Id="rId57" Type="http://schemas.openxmlformats.org/officeDocument/2006/relationships/image" Target="../media/image31.png"/><Relationship Id="rId56" Type="http://schemas.openxmlformats.org/officeDocument/2006/relationships/customXml" Target="../ink/ink28.xml"/><Relationship Id="rId55" Type="http://schemas.openxmlformats.org/officeDocument/2006/relationships/image" Target="../media/image30.png"/><Relationship Id="rId54" Type="http://schemas.openxmlformats.org/officeDocument/2006/relationships/customXml" Target="../ink/ink27.xml"/><Relationship Id="rId532" Type="http://schemas.openxmlformats.org/officeDocument/2006/relationships/notesSlide" Target="../notesSlides/notesSlide2.xml"/><Relationship Id="rId531" Type="http://schemas.openxmlformats.org/officeDocument/2006/relationships/slideLayout" Target="../slideLayouts/slideLayout2.xml"/><Relationship Id="rId530" Type="http://schemas.openxmlformats.org/officeDocument/2006/relationships/image" Target="../media/image267.png"/><Relationship Id="rId53" Type="http://schemas.openxmlformats.org/officeDocument/2006/relationships/image" Target="../media/image29.png"/><Relationship Id="rId529" Type="http://schemas.openxmlformats.org/officeDocument/2006/relationships/customXml" Target="../ink/ink265.xml"/><Relationship Id="rId528" Type="http://schemas.openxmlformats.org/officeDocument/2006/relationships/image" Target="../media/image266.png"/><Relationship Id="rId527" Type="http://schemas.openxmlformats.org/officeDocument/2006/relationships/customXml" Target="../ink/ink264.xml"/><Relationship Id="rId526" Type="http://schemas.openxmlformats.org/officeDocument/2006/relationships/image" Target="../media/image265.png"/><Relationship Id="rId525" Type="http://schemas.openxmlformats.org/officeDocument/2006/relationships/customXml" Target="../ink/ink263.xml"/><Relationship Id="rId524" Type="http://schemas.openxmlformats.org/officeDocument/2006/relationships/image" Target="../media/image264.png"/><Relationship Id="rId523" Type="http://schemas.openxmlformats.org/officeDocument/2006/relationships/customXml" Target="../ink/ink262.xml"/><Relationship Id="rId522" Type="http://schemas.openxmlformats.org/officeDocument/2006/relationships/image" Target="../media/image263.png"/><Relationship Id="rId521" Type="http://schemas.openxmlformats.org/officeDocument/2006/relationships/customXml" Target="../ink/ink261.xml"/><Relationship Id="rId520" Type="http://schemas.openxmlformats.org/officeDocument/2006/relationships/image" Target="../media/image262.png"/><Relationship Id="rId52" Type="http://schemas.openxmlformats.org/officeDocument/2006/relationships/customXml" Target="../ink/ink26.xml"/><Relationship Id="rId519" Type="http://schemas.openxmlformats.org/officeDocument/2006/relationships/customXml" Target="../ink/ink260.xml"/><Relationship Id="rId518" Type="http://schemas.openxmlformats.org/officeDocument/2006/relationships/image" Target="../media/image261.png"/><Relationship Id="rId517" Type="http://schemas.openxmlformats.org/officeDocument/2006/relationships/customXml" Target="../ink/ink259.xml"/><Relationship Id="rId516" Type="http://schemas.openxmlformats.org/officeDocument/2006/relationships/image" Target="../media/image260.png"/><Relationship Id="rId515" Type="http://schemas.openxmlformats.org/officeDocument/2006/relationships/customXml" Target="../ink/ink258.xml"/><Relationship Id="rId514" Type="http://schemas.openxmlformats.org/officeDocument/2006/relationships/image" Target="../media/image259.png"/><Relationship Id="rId513" Type="http://schemas.openxmlformats.org/officeDocument/2006/relationships/customXml" Target="../ink/ink257.xml"/><Relationship Id="rId512" Type="http://schemas.openxmlformats.org/officeDocument/2006/relationships/image" Target="../media/image258.png"/><Relationship Id="rId511" Type="http://schemas.openxmlformats.org/officeDocument/2006/relationships/customXml" Target="../ink/ink256.xml"/><Relationship Id="rId510" Type="http://schemas.openxmlformats.org/officeDocument/2006/relationships/image" Target="../media/image257.png"/><Relationship Id="rId51" Type="http://schemas.openxmlformats.org/officeDocument/2006/relationships/image" Target="../media/image28.png"/><Relationship Id="rId509" Type="http://schemas.openxmlformats.org/officeDocument/2006/relationships/customXml" Target="../ink/ink255.xml"/><Relationship Id="rId508" Type="http://schemas.openxmlformats.org/officeDocument/2006/relationships/image" Target="../media/image256.png"/><Relationship Id="rId507" Type="http://schemas.openxmlformats.org/officeDocument/2006/relationships/customXml" Target="../ink/ink254.xml"/><Relationship Id="rId506" Type="http://schemas.openxmlformats.org/officeDocument/2006/relationships/image" Target="../media/image255.png"/><Relationship Id="rId505" Type="http://schemas.openxmlformats.org/officeDocument/2006/relationships/customXml" Target="../ink/ink253.xml"/><Relationship Id="rId504" Type="http://schemas.openxmlformats.org/officeDocument/2006/relationships/image" Target="../media/image254.png"/><Relationship Id="rId503" Type="http://schemas.openxmlformats.org/officeDocument/2006/relationships/customXml" Target="../ink/ink252.xml"/><Relationship Id="rId502" Type="http://schemas.openxmlformats.org/officeDocument/2006/relationships/image" Target="../media/image253.png"/><Relationship Id="rId501" Type="http://schemas.openxmlformats.org/officeDocument/2006/relationships/customXml" Target="../ink/ink251.xml"/><Relationship Id="rId500" Type="http://schemas.openxmlformats.org/officeDocument/2006/relationships/image" Target="../media/image252.png"/><Relationship Id="rId50" Type="http://schemas.openxmlformats.org/officeDocument/2006/relationships/customXml" Target="../ink/ink25.xml"/><Relationship Id="rId5" Type="http://schemas.openxmlformats.org/officeDocument/2006/relationships/image" Target="../media/image5.png"/><Relationship Id="rId499" Type="http://schemas.openxmlformats.org/officeDocument/2006/relationships/customXml" Target="../ink/ink250.xml"/><Relationship Id="rId498" Type="http://schemas.openxmlformats.org/officeDocument/2006/relationships/image" Target="../media/image251.png"/><Relationship Id="rId497" Type="http://schemas.openxmlformats.org/officeDocument/2006/relationships/customXml" Target="../ink/ink249.xml"/><Relationship Id="rId496" Type="http://schemas.openxmlformats.org/officeDocument/2006/relationships/image" Target="../media/image250.png"/><Relationship Id="rId495" Type="http://schemas.openxmlformats.org/officeDocument/2006/relationships/customXml" Target="../ink/ink248.xml"/><Relationship Id="rId494" Type="http://schemas.openxmlformats.org/officeDocument/2006/relationships/image" Target="../media/image249.png"/><Relationship Id="rId493" Type="http://schemas.openxmlformats.org/officeDocument/2006/relationships/customXml" Target="../ink/ink247.xml"/><Relationship Id="rId492" Type="http://schemas.openxmlformats.org/officeDocument/2006/relationships/image" Target="../media/image248.png"/><Relationship Id="rId491" Type="http://schemas.openxmlformats.org/officeDocument/2006/relationships/customXml" Target="../ink/ink246.xml"/><Relationship Id="rId490" Type="http://schemas.openxmlformats.org/officeDocument/2006/relationships/image" Target="../media/image247.png"/><Relationship Id="rId49" Type="http://schemas.openxmlformats.org/officeDocument/2006/relationships/image" Target="../media/image27.png"/><Relationship Id="rId489" Type="http://schemas.openxmlformats.org/officeDocument/2006/relationships/customXml" Target="../ink/ink245.xml"/><Relationship Id="rId488" Type="http://schemas.openxmlformats.org/officeDocument/2006/relationships/image" Target="../media/image246.png"/><Relationship Id="rId487" Type="http://schemas.openxmlformats.org/officeDocument/2006/relationships/customXml" Target="../ink/ink244.xml"/><Relationship Id="rId486" Type="http://schemas.openxmlformats.org/officeDocument/2006/relationships/image" Target="../media/image245.png"/><Relationship Id="rId485" Type="http://schemas.openxmlformats.org/officeDocument/2006/relationships/customXml" Target="../ink/ink243.xml"/><Relationship Id="rId484" Type="http://schemas.openxmlformats.org/officeDocument/2006/relationships/image" Target="../media/image244.png"/><Relationship Id="rId483" Type="http://schemas.openxmlformats.org/officeDocument/2006/relationships/customXml" Target="../ink/ink242.xml"/><Relationship Id="rId482" Type="http://schemas.openxmlformats.org/officeDocument/2006/relationships/image" Target="../media/image243.png"/><Relationship Id="rId481" Type="http://schemas.openxmlformats.org/officeDocument/2006/relationships/customXml" Target="../ink/ink241.xml"/><Relationship Id="rId480" Type="http://schemas.openxmlformats.org/officeDocument/2006/relationships/image" Target="../media/image242.png"/><Relationship Id="rId48" Type="http://schemas.openxmlformats.org/officeDocument/2006/relationships/customXml" Target="../ink/ink24.xml"/><Relationship Id="rId479" Type="http://schemas.openxmlformats.org/officeDocument/2006/relationships/customXml" Target="../ink/ink240.xml"/><Relationship Id="rId478" Type="http://schemas.openxmlformats.org/officeDocument/2006/relationships/image" Target="../media/image241.png"/><Relationship Id="rId477" Type="http://schemas.openxmlformats.org/officeDocument/2006/relationships/customXml" Target="../ink/ink239.xml"/><Relationship Id="rId476" Type="http://schemas.openxmlformats.org/officeDocument/2006/relationships/image" Target="../media/image240.png"/><Relationship Id="rId475" Type="http://schemas.openxmlformats.org/officeDocument/2006/relationships/customXml" Target="../ink/ink238.xml"/><Relationship Id="rId474" Type="http://schemas.openxmlformats.org/officeDocument/2006/relationships/image" Target="../media/image239.png"/><Relationship Id="rId473" Type="http://schemas.openxmlformats.org/officeDocument/2006/relationships/customXml" Target="../ink/ink237.xml"/><Relationship Id="rId472" Type="http://schemas.openxmlformats.org/officeDocument/2006/relationships/image" Target="../media/image238.png"/><Relationship Id="rId471" Type="http://schemas.openxmlformats.org/officeDocument/2006/relationships/customXml" Target="../ink/ink236.xml"/><Relationship Id="rId470" Type="http://schemas.openxmlformats.org/officeDocument/2006/relationships/image" Target="../media/image237.png"/><Relationship Id="rId47" Type="http://schemas.openxmlformats.org/officeDocument/2006/relationships/image" Target="../media/image26.png"/><Relationship Id="rId469" Type="http://schemas.openxmlformats.org/officeDocument/2006/relationships/customXml" Target="../ink/ink235.xml"/><Relationship Id="rId468" Type="http://schemas.openxmlformats.org/officeDocument/2006/relationships/image" Target="../media/image236.png"/><Relationship Id="rId467" Type="http://schemas.openxmlformats.org/officeDocument/2006/relationships/customXml" Target="../ink/ink234.xml"/><Relationship Id="rId466" Type="http://schemas.openxmlformats.org/officeDocument/2006/relationships/image" Target="../media/image235.png"/><Relationship Id="rId465" Type="http://schemas.openxmlformats.org/officeDocument/2006/relationships/customXml" Target="../ink/ink233.xml"/><Relationship Id="rId464" Type="http://schemas.openxmlformats.org/officeDocument/2006/relationships/image" Target="../media/image234.png"/><Relationship Id="rId463" Type="http://schemas.openxmlformats.org/officeDocument/2006/relationships/customXml" Target="../ink/ink232.xml"/><Relationship Id="rId462" Type="http://schemas.openxmlformats.org/officeDocument/2006/relationships/image" Target="../media/image233.png"/><Relationship Id="rId461" Type="http://schemas.openxmlformats.org/officeDocument/2006/relationships/customXml" Target="../ink/ink231.xml"/><Relationship Id="rId460" Type="http://schemas.openxmlformats.org/officeDocument/2006/relationships/image" Target="../media/image232.png"/><Relationship Id="rId46" Type="http://schemas.openxmlformats.org/officeDocument/2006/relationships/customXml" Target="../ink/ink23.xml"/><Relationship Id="rId459" Type="http://schemas.openxmlformats.org/officeDocument/2006/relationships/customXml" Target="../ink/ink230.xml"/><Relationship Id="rId458" Type="http://schemas.openxmlformats.org/officeDocument/2006/relationships/image" Target="../media/image231.png"/><Relationship Id="rId457" Type="http://schemas.openxmlformats.org/officeDocument/2006/relationships/customXml" Target="../ink/ink229.xml"/><Relationship Id="rId456" Type="http://schemas.openxmlformats.org/officeDocument/2006/relationships/image" Target="../media/image230.png"/><Relationship Id="rId455" Type="http://schemas.openxmlformats.org/officeDocument/2006/relationships/customXml" Target="../ink/ink228.xml"/><Relationship Id="rId454" Type="http://schemas.openxmlformats.org/officeDocument/2006/relationships/image" Target="../media/image229.png"/><Relationship Id="rId453" Type="http://schemas.openxmlformats.org/officeDocument/2006/relationships/customXml" Target="../ink/ink227.xml"/><Relationship Id="rId452" Type="http://schemas.openxmlformats.org/officeDocument/2006/relationships/image" Target="../media/image228.png"/><Relationship Id="rId451" Type="http://schemas.openxmlformats.org/officeDocument/2006/relationships/customXml" Target="../ink/ink226.xml"/><Relationship Id="rId450" Type="http://schemas.openxmlformats.org/officeDocument/2006/relationships/image" Target="../media/image227.png"/><Relationship Id="rId45" Type="http://schemas.openxmlformats.org/officeDocument/2006/relationships/image" Target="../media/image25.png"/><Relationship Id="rId449" Type="http://schemas.openxmlformats.org/officeDocument/2006/relationships/customXml" Target="../ink/ink225.xml"/><Relationship Id="rId448" Type="http://schemas.openxmlformats.org/officeDocument/2006/relationships/image" Target="../media/image226.png"/><Relationship Id="rId447" Type="http://schemas.openxmlformats.org/officeDocument/2006/relationships/customXml" Target="../ink/ink224.xml"/><Relationship Id="rId446" Type="http://schemas.openxmlformats.org/officeDocument/2006/relationships/image" Target="../media/image225.png"/><Relationship Id="rId445" Type="http://schemas.openxmlformats.org/officeDocument/2006/relationships/customXml" Target="../ink/ink223.xml"/><Relationship Id="rId444" Type="http://schemas.openxmlformats.org/officeDocument/2006/relationships/image" Target="../media/image224.png"/><Relationship Id="rId443" Type="http://schemas.openxmlformats.org/officeDocument/2006/relationships/customXml" Target="../ink/ink222.xml"/><Relationship Id="rId442" Type="http://schemas.openxmlformats.org/officeDocument/2006/relationships/image" Target="../media/image223.png"/><Relationship Id="rId441" Type="http://schemas.openxmlformats.org/officeDocument/2006/relationships/customXml" Target="../ink/ink221.xml"/><Relationship Id="rId440" Type="http://schemas.openxmlformats.org/officeDocument/2006/relationships/image" Target="../media/image222.png"/><Relationship Id="rId44" Type="http://schemas.openxmlformats.org/officeDocument/2006/relationships/customXml" Target="../ink/ink22.xml"/><Relationship Id="rId439" Type="http://schemas.openxmlformats.org/officeDocument/2006/relationships/customXml" Target="../ink/ink220.xml"/><Relationship Id="rId438" Type="http://schemas.openxmlformats.org/officeDocument/2006/relationships/image" Target="../media/image221.png"/><Relationship Id="rId437" Type="http://schemas.openxmlformats.org/officeDocument/2006/relationships/customXml" Target="../ink/ink219.xml"/><Relationship Id="rId436" Type="http://schemas.openxmlformats.org/officeDocument/2006/relationships/image" Target="../media/image220.png"/><Relationship Id="rId435" Type="http://schemas.openxmlformats.org/officeDocument/2006/relationships/customXml" Target="../ink/ink218.xml"/><Relationship Id="rId434" Type="http://schemas.openxmlformats.org/officeDocument/2006/relationships/image" Target="../media/image219.png"/><Relationship Id="rId433" Type="http://schemas.openxmlformats.org/officeDocument/2006/relationships/customXml" Target="../ink/ink217.xml"/><Relationship Id="rId432" Type="http://schemas.openxmlformats.org/officeDocument/2006/relationships/image" Target="../media/image218.png"/><Relationship Id="rId431" Type="http://schemas.openxmlformats.org/officeDocument/2006/relationships/customXml" Target="../ink/ink216.xml"/><Relationship Id="rId430" Type="http://schemas.openxmlformats.org/officeDocument/2006/relationships/image" Target="../media/image217.png"/><Relationship Id="rId43" Type="http://schemas.openxmlformats.org/officeDocument/2006/relationships/image" Target="../media/image24.png"/><Relationship Id="rId429" Type="http://schemas.openxmlformats.org/officeDocument/2006/relationships/customXml" Target="../ink/ink215.xml"/><Relationship Id="rId428" Type="http://schemas.openxmlformats.org/officeDocument/2006/relationships/image" Target="../media/image216.png"/><Relationship Id="rId427" Type="http://schemas.openxmlformats.org/officeDocument/2006/relationships/customXml" Target="../ink/ink214.xml"/><Relationship Id="rId426" Type="http://schemas.openxmlformats.org/officeDocument/2006/relationships/image" Target="../media/image215.png"/><Relationship Id="rId425" Type="http://schemas.openxmlformats.org/officeDocument/2006/relationships/customXml" Target="../ink/ink213.xml"/><Relationship Id="rId424" Type="http://schemas.openxmlformats.org/officeDocument/2006/relationships/image" Target="../media/image214.png"/><Relationship Id="rId423" Type="http://schemas.openxmlformats.org/officeDocument/2006/relationships/customXml" Target="../ink/ink212.xml"/><Relationship Id="rId422" Type="http://schemas.openxmlformats.org/officeDocument/2006/relationships/image" Target="../media/image213.png"/><Relationship Id="rId421" Type="http://schemas.openxmlformats.org/officeDocument/2006/relationships/customXml" Target="../ink/ink211.xml"/><Relationship Id="rId420" Type="http://schemas.openxmlformats.org/officeDocument/2006/relationships/image" Target="../media/image212.png"/><Relationship Id="rId42" Type="http://schemas.openxmlformats.org/officeDocument/2006/relationships/customXml" Target="../ink/ink21.xml"/><Relationship Id="rId419" Type="http://schemas.openxmlformats.org/officeDocument/2006/relationships/customXml" Target="../ink/ink210.xml"/><Relationship Id="rId418" Type="http://schemas.openxmlformats.org/officeDocument/2006/relationships/image" Target="../media/image211.png"/><Relationship Id="rId417" Type="http://schemas.openxmlformats.org/officeDocument/2006/relationships/customXml" Target="../ink/ink209.xml"/><Relationship Id="rId416" Type="http://schemas.openxmlformats.org/officeDocument/2006/relationships/image" Target="../media/image210.png"/><Relationship Id="rId415" Type="http://schemas.openxmlformats.org/officeDocument/2006/relationships/customXml" Target="../ink/ink208.xml"/><Relationship Id="rId414" Type="http://schemas.openxmlformats.org/officeDocument/2006/relationships/image" Target="../media/image209.png"/><Relationship Id="rId413" Type="http://schemas.openxmlformats.org/officeDocument/2006/relationships/customXml" Target="../ink/ink207.xml"/><Relationship Id="rId412" Type="http://schemas.openxmlformats.org/officeDocument/2006/relationships/image" Target="../media/image208.png"/><Relationship Id="rId411" Type="http://schemas.openxmlformats.org/officeDocument/2006/relationships/customXml" Target="../ink/ink206.xml"/><Relationship Id="rId410" Type="http://schemas.openxmlformats.org/officeDocument/2006/relationships/image" Target="../media/image207.png"/><Relationship Id="rId41" Type="http://schemas.openxmlformats.org/officeDocument/2006/relationships/image" Target="../media/image23.png"/><Relationship Id="rId409" Type="http://schemas.openxmlformats.org/officeDocument/2006/relationships/customXml" Target="../ink/ink205.xml"/><Relationship Id="rId408" Type="http://schemas.openxmlformats.org/officeDocument/2006/relationships/image" Target="../media/image206.png"/><Relationship Id="rId407" Type="http://schemas.openxmlformats.org/officeDocument/2006/relationships/customXml" Target="../ink/ink204.xml"/><Relationship Id="rId406" Type="http://schemas.openxmlformats.org/officeDocument/2006/relationships/image" Target="../media/image205.png"/><Relationship Id="rId405" Type="http://schemas.openxmlformats.org/officeDocument/2006/relationships/customXml" Target="../ink/ink203.xml"/><Relationship Id="rId404" Type="http://schemas.openxmlformats.org/officeDocument/2006/relationships/image" Target="../media/image204.png"/><Relationship Id="rId403" Type="http://schemas.openxmlformats.org/officeDocument/2006/relationships/customXml" Target="../ink/ink202.xml"/><Relationship Id="rId402" Type="http://schemas.openxmlformats.org/officeDocument/2006/relationships/image" Target="../media/image203.png"/><Relationship Id="rId401" Type="http://schemas.openxmlformats.org/officeDocument/2006/relationships/customXml" Target="../ink/ink201.xml"/><Relationship Id="rId400" Type="http://schemas.openxmlformats.org/officeDocument/2006/relationships/image" Target="../media/image202.png"/><Relationship Id="rId40" Type="http://schemas.openxmlformats.org/officeDocument/2006/relationships/customXml" Target="../ink/ink20.xml"/><Relationship Id="rId4" Type="http://schemas.openxmlformats.org/officeDocument/2006/relationships/customXml" Target="../ink/ink2.xml"/><Relationship Id="rId399" Type="http://schemas.openxmlformats.org/officeDocument/2006/relationships/customXml" Target="../ink/ink200.xml"/><Relationship Id="rId398" Type="http://schemas.openxmlformats.org/officeDocument/2006/relationships/image" Target="../media/image201.png"/><Relationship Id="rId397" Type="http://schemas.openxmlformats.org/officeDocument/2006/relationships/customXml" Target="../ink/ink199.xml"/><Relationship Id="rId396" Type="http://schemas.openxmlformats.org/officeDocument/2006/relationships/image" Target="../media/image200.png"/><Relationship Id="rId395" Type="http://schemas.openxmlformats.org/officeDocument/2006/relationships/customXml" Target="../ink/ink198.xml"/><Relationship Id="rId394" Type="http://schemas.openxmlformats.org/officeDocument/2006/relationships/image" Target="../media/image199.png"/><Relationship Id="rId393" Type="http://schemas.openxmlformats.org/officeDocument/2006/relationships/customXml" Target="../ink/ink197.xml"/><Relationship Id="rId392" Type="http://schemas.openxmlformats.org/officeDocument/2006/relationships/image" Target="../media/image198.png"/><Relationship Id="rId391" Type="http://schemas.openxmlformats.org/officeDocument/2006/relationships/customXml" Target="../ink/ink196.xml"/><Relationship Id="rId390" Type="http://schemas.openxmlformats.org/officeDocument/2006/relationships/image" Target="../media/image197.png"/><Relationship Id="rId39" Type="http://schemas.openxmlformats.org/officeDocument/2006/relationships/image" Target="../media/image22.png"/><Relationship Id="rId389" Type="http://schemas.openxmlformats.org/officeDocument/2006/relationships/customXml" Target="../ink/ink195.xml"/><Relationship Id="rId388" Type="http://schemas.openxmlformats.org/officeDocument/2006/relationships/image" Target="../media/image196.png"/><Relationship Id="rId387" Type="http://schemas.openxmlformats.org/officeDocument/2006/relationships/customXml" Target="../ink/ink194.xml"/><Relationship Id="rId386" Type="http://schemas.openxmlformats.org/officeDocument/2006/relationships/image" Target="../media/image195.png"/><Relationship Id="rId385" Type="http://schemas.openxmlformats.org/officeDocument/2006/relationships/customXml" Target="../ink/ink193.xml"/><Relationship Id="rId384" Type="http://schemas.openxmlformats.org/officeDocument/2006/relationships/image" Target="../media/image194.png"/><Relationship Id="rId383" Type="http://schemas.openxmlformats.org/officeDocument/2006/relationships/customXml" Target="../ink/ink192.xml"/><Relationship Id="rId382" Type="http://schemas.openxmlformats.org/officeDocument/2006/relationships/image" Target="../media/image193.png"/><Relationship Id="rId381" Type="http://schemas.openxmlformats.org/officeDocument/2006/relationships/customXml" Target="../ink/ink191.xml"/><Relationship Id="rId380" Type="http://schemas.openxmlformats.org/officeDocument/2006/relationships/image" Target="../media/image192.png"/><Relationship Id="rId38" Type="http://schemas.openxmlformats.org/officeDocument/2006/relationships/customXml" Target="../ink/ink19.xml"/><Relationship Id="rId379" Type="http://schemas.openxmlformats.org/officeDocument/2006/relationships/customXml" Target="../ink/ink190.xml"/><Relationship Id="rId378" Type="http://schemas.openxmlformats.org/officeDocument/2006/relationships/image" Target="../media/image191.png"/><Relationship Id="rId377" Type="http://schemas.openxmlformats.org/officeDocument/2006/relationships/customXml" Target="../ink/ink189.xml"/><Relationship Id="rId376" Type="http://schemas.openxmlformats.org/officeDocument/2006/relationships/image" Target="../media/image190.png"/><Relationship Id="rId375" Type="http://schemas.openxmlformats.org/officeDocument/2006/relationships/customXml" Target="../ink/ink188.xml"/><Relationship Id="rId374" Type="http://schemas.openxmlformats.org/officeDocument/2006/relationships/image" Target="../media/image189.png"/><Relationship Id="rId373" Type="http://schemas.openxmlformats.org/officeDocument/2006/relationships/customXml" Target="../ink/ink187.xml"/><Relationship Id="rId372" Type="http://schemas.openxmlformats.org/officeDocument/2006/relationships/image" Target="../media/image188.png"/><Relationship Id="rId371" Type="http://schemas.openxmlformats.org/officeDocument/2006/relationships/customXml" Target="../ink/ink186.xml"/><Relationship Id="rId370" Type="http://schemas.openxmlformats.org/officeDocument/2006/relationships/image" Target="../media/image187.png"/><Relationship Id="rId37" Type="http://schemas.openxmlformats.org/officeDocument/2006/relationships/image" Target="../media/image21.png"/><Relationship Id="rId369" Type="http://schemas.openxmlformats.org/officeDocument/2006/relationships/customXml" Target="../ink/ink185.xml"/><Relationship Id="rId368" Type="http://schemas.openxmlformats.org/officeDocument/2006/relationships/image" Target="../media/image186.png"/><Relationship Id="rId367" Type="http://schemas.openxmlformats.org/officeDocument/2006/relationships/customXml" Target="../ink/ink184.xml"/><Relationship Id="rId366" Type="http://schemas.openxmlformats.org/officeDocument/2006/relationships/customXml" Target="../ink/ink183.xml"/><Relationship Id="rId365" Type="http://schemas.openxmlformats.org/officeDocument/2006/relationships/image" Target="../media/image185.png"/><Relationship Id="rId364" Type="http://schemas.openxmlformats.org/officeDocument/2006/relationships/customXml" Target="../ink/ink182.xml"/><Relationship Id="rId363" Type="http://schemas.openxmlformats.org/officeDocument/2006/relationships/image" Target="../media/image184.png"/><Relationship Id="rId362" Type="http://schemas.openxmlformats.org/officeDocument/2006/relationships/customXml" Target="../ink/ink181.xml"/><Relationship Id="rId361" Type="http://schemas.openxmlformats.org/officeDocument/2006/relationships/image" Target="../media/image183.png"/><Relationship Id="rId360" Type="http://schemas.openxmlformats.org/officeDocument/2006/relationships/customXml" Target="../ink/ink180.xml"/><Relationship Id="rId36" Type="http://schemas.openxmlformats.org/officeDocument/2006/relationships/customXml" Target="../ink/ink18.xml"/><Relationship Id="rId359" Type="http://schemas.openxmlformats.org/officeDocument/2006/relationships/image" Target="../media/image182.png"/><Relationship Id="rId358" Type="http://schemas.openxmlformats.org/officeDocument/2006/relationships/customXml" Target="../ink/ink179.xml"/><Relationship Id="rId357" Type="http://schemas.openxmlformats.org/officeDocument/2006/relationships/image" Target="../media/image181.png"/><Relationship Id="rId356" Type="http://schemas.openxmlformats.org/officeDocument/2006/relationships/customXml" Target="../ink/ink178.xml"/><Relationship Id="rId355" Type="http://schemas.openxmlformats.org/officeDocument/2006/relationships/image" Target="../media/image180.png"/><Relationship Id="rId354" Type="http://schemas.openxmlformats.org/officeDocument/2006/relationships/customXml" Target="../ink/ink177.xml"/><Relationship Id="rId353" Type="http://schemas.openxmlformats.org/officeDocument/2006/relationships/image" Target="../media/image179.png"/><Relationship Id="rId352" Type="http://schemas.openxmlformats.org/officeDocument/2006/relationships/customXml" Target="../ink/ink176.xml"/><Relationship Id="rId351" Type="http://schemas.openxmlformats.org/officeDocument/2006/relationships/image" Target="../media/image178.png"/><Relationship Id="rId350" Type="http://schemas.openxmlformats.org/officeDocument/2006/relationships/customXml" Target="../ink/ink175.xml"/><Relationship Id="rId35" Type="http://schemas.openxmlformats.org/officeDocument/2006/relationships/image" Target="../media/image20.png"/><Relationship Id="rId349" Type="http://schemas.openxmlformats.org/officeDocument/2006/relationships/image" Target="../media/image177.png"/><Relationship Id="rId348" Type="http://schemas.openxmlformats.org/officeDocument/2006/relationships/customXml" Target="../ink/ink174.xml"/><Relationship Id="rId347" Type="http://schemas.openxmlformats.org/officeDocument/2006/relationships/image" Target="../media/image176.png"/><Relationship Id="rId346" Type="http://schemas.openxmlformats.org/officeDocument/2006/relationships/customXml" Target="../ink/ink173.xml"/><Relationship Id="rId345" Type="http://schemas.openxmlformats.org/officeDocument/2006/relationships/image" Target="../media/image175.png"/><Relationship Id="rId344" Type="http://schemas.openxmlformats.org/officeDocument/2006/relationships/customXml" Target="../ink/ink172.xml"/><Relationship Id="rId343" Type="http://schemas.openxmlformats.org/officeDocument/2006/relationships/image" Target="../media/image174.png"/><Relationship Id="rId342" Type="http://schemas.openxmlformats.org/officeDocument/2006/relationships/customXml" Target="../ink/ink171.xml"/><Relationship Id="rId341" Type="http://schemas.openxmlformats.org/officeDocument/2006/relationships/image" Target="../media/image173.png"/><Relationship Id="rId340" Type="http://schemas.openxmlformats.org/officeDocument/2006/relationships/customXml" Target="../ink/ink170.xml"/><Relationship Id="rId34" Type="http://schemas.openxmlformats.org/officeDocument/2006/relationships/customXml" Target="../ink/ink17.xml"/><Relationship Id="rId339" Type="http://schemas.openxmlformats.org/officeDocument/2006/relationships/image" Target="../media/image172.png"/><Relationship Id="rId338" Type="http://schemas.openxmlformats.org/officeDocument/2006/relationships/customXml" Target="../ink/ink169.xml"/><Relationship Id="rId337" Type="http://schemas.openxmlformats.org/officeDocument/2006/relationships/image" Target="../media/image171.png"/><Relationship Id="rId336" Type="http://schemas.openxmlformats.org/officeDocument/2006/relationships/customXml" Target="../ink/ink168.xml"/><Relationship Id="rId335" Type="http://schemas.openxmlformats.org/officeDocument/2006/relationships/image" Target="../media/image170.png"/><Relationship Id="rId334" Type="http://schemas.openxmlformats.org/officeDocument/2006/relationships/customXml" Target="../ink/ink167.xml"/><Relationship Id="rId333" Type="http://schemas.openxmlformats.org/officeDocument/2006/relationships/image" Target="../media/image169.png"/><Relationship Id="rId332" Type="http://schemas.openxmlformats.org/officeDocument/2006/relationships/customXml" Target="../ink/ink166.xml"/><Relationship Id="rId331" Type="http://schemas.openxmlformats.org/officeDocument/2006/relationships/image" Target="../media/image168.png"/><Relationship Id="rId330" Type="http://schemas.openxmlformats.org/officeDocument/2006/relationships/customXml" Target="../ink/ink165.xml"/><Relationship Id="rId33" Type="http://schemas.openxmlformats.org/officeDocument/2006/relationships/image" Target="../media/image19.png"/><Relationship Id="rId329" Type="http://schemas.openxmlformats.org/officeDocument/2006/relationships/image" Target="../media/image167.png"/><Relationship Id="rId328" Type="http://schemas.openxmlformats.org/officeDocument/2006/relationships/customXml" Target="../ink/ink164.xml"/><Relationship Id="rId327" Type="http://schemas.openxmlformats.org/officeDocument/2006/relationships/image" Target="../media/image166.png"/><Relationship Id="rId326" Type="http://schemas.openxmlformats.org/officeDocument/2006/relationships/customXml" Target="../ink/ink163.xml"/><Relationship Id="rId325" Type="http://schemas.openxmlformats.org/officeDocument/2006/relationships/image" Target="../media/image165.png"/><Relationship Id="rId324" Type="http://schemas.openxmlformats.org/officeDocument/2006/relationships/customXml" Target="../ink/ink162.xml"/><Relationship Id="rId323" Type="http://schemas.openxmlformats.org/officeDocument/2006/relationships/image" Target="../media/image164.png"/><Relationship Id="rId322" Type="http://schemas.openxmlformats.org/officeDocument/2006/relationships/customXml" Target="../ink/ink161.xml"/><Relationship Id="rId321" Type="http://schemas.openxmlformats.org/officeDocument/2006/relationships/image" Target="../media/image163.png"/><Relationship Id="rId320" Type="http://schemas.openxmlformats.org/officeDocument/2006/relationships/customXml" Target="../ink/ink160.xml"/><Relationship Id="rId32" Type="http://schemas.openxmlformats.org/officeDocument/2006/relationships/customXml" Target="../ink/ink16.xml"/><Relationship Id="rId319" Type="http://schemas.openxmlformats.org/officeDocument/2006/relationships/image" Target="../media/image162.png"/><Relationship Id="rId318" Type="http://schemas.openxmlformats.org/officeDocument/2006/relationships/customXml" Target="../ink/ink159.xml"/><Relationship Id="rId317" Type="http://schemas.openxmlformats.org/officeDocument/2006/relationships/image" Target="../media/image161.png"/><Relationship Id="rId316" Type="http://schemas.openxmlformats.org/officeDocument/2006/relationships/customXml" Target="../ink/ink158.xml"/><Relationship Id="rId315" Type="http://schemas.openxmlformats.org/officeDocument/2006/relationships/image" Target="../media/image160.png"/><Relationship Id="rId314" Type="http://schemas.openxmlformats.org/officeDocument/2006/relationships/customXml" Target="../ink/ink157.xml"/><Relationship Id="rId313" Type="http://schemas.openxmlformats.org/officeDocument/2006/relationships/image" Target="../media/image159.png"/><Relationship Id="rId312" Type="http://schemas.openxmlformats.org/officeDocument/2006/relationships/customXml" Target="../ink/ink156.xml"/><Relationship Id="rId311" Type="http://schemas.openxmlformats.org/officeDocument/2006/relationships/image" Target="../media/image158.png"/><Relationship Id="rId310" Type="http://schemas.openxmlformats.org/officeDocument/2006/relationships/customXml" Target="../ink/ink155.xml"/><Relationship Id="rId31" Type="http://schemas.openxmlformats.org/officeDocument/2006/relationships/image" Target="../media/image18.png"/><Relationship Id="rId309" Type="http://schemas.openxmlformats.org/officeDocument/2006/relationships/image" Target="../media/image157.png"/><Relationship Id="rId308" Type="http://schemas.openxmlformats.org/officeDocument/2006/relationships/customXml" Target="../ink/ink154.xml"/><Relationship Id="rId307" Type="http://schemas.openxmlformats.org/officeDocument/2006/relationships/image" Target="../media/image156.png"/><Relationship Id="rId306" Type="http://schemas.openxmlformats.org/officeDocument/2006/relationships/customXml" Target="../ink/ink153.xml"/><Relationship Id="rId305" Type="http://schemas.openxmlformats.org/officeDocument/2006/relationships/image" Target="../media/image155.png"/><Relationship Id="rId304" Type="http://schemas.openxmlformats.org/officeDocument/2006/relationships/customXml" Target="../ink/ink152.xml"/><Relationship Id="rId303" Type="http://schemas.openxmlformats.org/officeDocument/2006/relationships/image" Target="../media/image154.png"/><Relationship Id="rId302" Type="http://schemas.openxmlformats.org/officeDocument/2006/relationships/customXml" Target="../ink/ink151.xml"/><Relationship Id="rId301" Type="http://schemas.openxmlformats.org/officeDocument/2006/relationships/image" Target="../media/image153.png"/><Relationship Id="rId300" Type="http://schemas.openxmlformats.org/officeDocument/2006/relationships/customXml" Target="../ink/ink150.xml"/><Relationship Id="rId30" Type="http://schemas.openxmlformats.org/officeDocument/2006/relationships/customXml" Target="../ink/ink15.xml"/><Relationship Id="rId3" Type="http://schemas.openxmlformats.org/officeDocument/2006/relationships/image" Target="../media/image4.png"/><Relationship Id="rId299" Type="http://schemas.openxmlformats.org/officeDocument/2006/relationships/image" Target="../media/image152.png"/><Relationship Id="rId298" Type="http://schemas.openxmlformats.org/officeDocument/2006/relationships/customXml" Target="../ink/ink149.xml"/><Relationship Id="rId297" Type="http://schemas.openxmlformats.org/officeDocument/2006/relationships/image" Target="../media/image151.png"/><Relationship Id="rId296" Type="http://schemas.openxmlformats.org/officeDocument/2006/relationships/customXml" Target="../ink/ink148.xml"/><Relationship Id="rId295" Type="http://schemas.openxmlformats.org/officeDocument/2006/relationships/image" Target="../media/image150.png"/><Relationship Id="rId294" Type="http://schemas.openxmlformats.org/officeDocument/2006/relationships/customXml" Target="../ink/ink147.xml"/><Relationship Id="rId293" Type="http://schemas.openxmlformats.org/officeDocument/2006/relationships/image" Target="../media/image149.png"/><Relationship Id="rId292" Type="http://schemas.openxmlformats.org/officeDocument/2006/relationships/customXml" Target="../ink/ink146.xml"/><Relationship Id="rId291" Type="http://schemas.openxmlformats.org/officeDocument/2006/relationships/image" Target="../media/image148.png"/><Relationship Id="rId290" Type="http://schemas.openxmlformats.org/officeDocument/2006/relationships/customXml" Target="../ink/ink145.xml"/><Relationship Id="rId29" Type="http://schemas.openxmlformats.org/officeDocument/2006/relationships/image" Target="../media/image17.png"/><Relationship Id="rId289" Type="http://schemas.openxmlformats.org/officeDocument/2006/relationships/image" Target="../media/image147.png"/><Relationship Id="rId288" Type="http://schemas.openxmlformats.org/officeDocument/2006/relationships/customXml" Target="../ink/ink144.xml"/><Relationship Id="rId287" Type="http://schemas.openxmlformats.org/officeDocument/2006/relationships/image" Target="../media/image146.png"/><Relationship Id="rId286" Type="http://schemas.openxmlformats.org/officeDocument/2006/relationships/customXml" Target="../ink/ink143.xml"/><Relationship Id="rId285" Type="http://schemas.openxmlformats.org/officeDocument/2006/relationships/image" Target="../media/image145.png"/><Relationship Id="rId284" Type="http://schemas.openxmlformats.org/officeDocument/2006/relationships/customXml" Target="../ink/ink142.xml"/><Relationship Id="rId283" Type="http://schemas.openxmlformats.org/officeDocument/2006/relationships/image" Target="../media/image144.png"/><Relationship Id="rId282" Type="http://schemas.openxmlformats.org/officeDocument/2006/relationships/customXml" Target="../ink/ink141.xml"/><Relationship Id="rId281" Type="http://schemas.openxmlformats.org/officeDocument/2006/relationships/image" Target="../media/image143.png"/><Relationship Id="rId280" Type="http://schemas.openxmlformats.org/officeDocument/2006/relationships/customXml" Target="../ink/ink140.xml"/><Relationship Id="rId28" Type="http://schemas.openxmlformats.org/officeDocument/2006/relationships/customXml" Target="../ink/ink14.xml"/><Relationship Id="rId279" Type="http://schemas.openxmlformats.org/officeDocument/2006/relationships/image" Target="../media/image142.png"/><Relationship Id="rId278" Type="http://schemas.openxmlformats.org/officeDocument/2006/relationships/customXml" Target="../ink/ink139.xml"/><Relationship Id="rId277" Type="http://schemas.openxmlformats.org/officeDocument/2006/relationships/image" Target="../media/image141.png"/><Relationship Id="rId276" Type="http://schemas.openxmlformats.org/officeDocument/2006/relationships/customXml" Target="../ink/ink138.xml"/><Relationship Id="rId275" Type="http://schemas.openxmlformats.org/officeDocument/2006/relationships/image" Target="../media/image140.png"/><Relationship Id="rId274" Type="http://schemas.openxmlformats.org/officeDocument/2006/relationships/customXml" Target="../ink/ink137.xml"/><Relationship Id="rId273" Type="http://schemas.openxmlformats.org/officeDocument/2006/relationships/image" Target="../media/image139.png"/><Relationship Id="rId272" Type="http://schemas.openxmlformats.org/officeDocument/2006/relationships/customXml" Target="../ink/ink136.xml"/><Relationship Id="rId271" Type="http://schemas.openxmlformats.org/officeDocument/2006/relationships/image" Target="../media/image138.png"/><Relationship Id="rId270" Type="http://schemas.openxmlformats.org/officeDocument/2006/relationships/customXml" Target="../ink/ink135.xml"/><Relationship Id="rId27" Type="http://schemas.openxmlformats.org/officeDocument/2006/relationships/image" Target="../media/image16.png"/><Relationship Id="rId269" Type="http://schemas.openxmlformats.org/officeDocument/2006/relationships/image" Target="../media/image137.png"/><Relationship Id="rId268" Type="http://schemas.openxmlformats.org/officeDocument/2006/relationships/customXml" Target="../ink/ink134.xml"/><Relationship Id="rId267" Type="http://schemas.openxmlformats.org/officeDocument/2006/relationships/image" Target="../media/image136.png"/><Relationship Id="rId266" Type="http://schemas.openxmlformats.org/officeDocument/2006/relationships/customXml" Target="../ink/ink133.xml"/><Relationship Id="rId265" Type="http://schemas.openxmlformats.org/officeDocument/2006/relationships/image" Target="../media/image135.png"/><Relationship Id="rId264" Type="http://schemas.openxmlformats.org/officeDocument/2006/relationships/customXml" Target="../ink/ink132.xml"/><Relationship Id="rId263" Type="http://schemas.openxmlformats.org/officeDocument/2006/relationships/image" Target="../media/image134.png"/><Relationship Id="rId262" Type="http://schemas.openxmlformats.org/officeDocument/2006/relationships/customXml" Target="../ink/ink131.xml"/><Relationship Id="rId261" Type="http://schemas.openxmlformats.org/officeDocument/2006/relationships/image" Target="../media/image133.png"/><Relationship Id="rId260" Type="http://schemas.openxmlformats.org/officeDocument/2006/relationships/customXml" Target="../ink/ink130.xml"/><Relationship Id="rId26" Type="http://schemas.openxmlformats.org/officeDocument/2006/relationships/customXml" Target="../ink/ink13.xml"/><Relationship Id="rId259" Type="http://schemas.openxmlformats.org/officeDocument/2006/relationships/image" Target="../media/image132.png"/><Relationship Id="rId258" Type="http://schemas.openxmlformats.org/officeDocument/2006/relationships/customXml" Target="../ink/ink129.xml"/><Relationship Id="rId257" Type="http://schemas.openxmlformats.org/officeDocument/2006/relationships/image" Target="../media/image131.png"/><Relationship Id="rId256" Type="http://schemas.openxmlformats.org/officeDocument/2006/relationships/customXml" Target="../ink/ink128.xml"/><Relationship Id="rId255" Type="http://schemas.openxmlformats.org/officeDocument/2006/relationships/image" Target="../media/image130.png"/><Relationship Id="rId254" Type="http://schemas.openxmlformats.org/officeDocument/2006/relationships/customXml" Target="../ink/ink127.xml"/><Relationship Id="rId253" Type="http://schemas.openxmlformats.org/officeDocument/2006/relationships/image" Target="../media/image129.png"/><Relationship Id="rId252" Type="http://schemas.openxmlformats.org/officeDocument/2006/relationships/customXml" Target="../ink/ink126.xml"/><Relationship Id="rId251" Type="http://schemas.openxmlformats.org/officeDocument/2006/relationships/image" Target="../media/image128.png"/><Relationship Id="rId250" Type="http://schemas.openxmlformats.org/officeDocument/2006/relationships/customXml" Target="../ink/ink125.xml"/><Relationship Id="rId25" Type="http://schemas.openxmlformats.org/officeDocument/2006/relationships/image" Target="../media/image15.png"/><Relationship Id="rId249" Type="http://schemas.openxmlformats.org/officeDocument/2006/relationships/image" Target="../media/image127.png"/><Relationship Id="rId248" Type="http://schemas.openxmlformats.org/officeDocument/2006/relationships/customXml" Target="../ink/ink124.xml"/><Relationship Id="rId247" Type="http://schemas.openxmlformats.org/officeDocument/2006/relationships/image" Target="../media/image126.png"/><Relationship Id="rId246" Type="http://schemas.openxmlformats.org/officeDocument/2006/relationships/customXml" Target="../ink/ink123.xml"/><Relationship Id="rId245" Type="http://schemas.openxmlformats.org/officeDocument/2006/relationships/image" Target="../media/image125.png"/><Relationship Id="rId244" Type="http://schemas.openxmlformats.org/officeDocument/2006/relationships/customXml" Target="../ink/ink122.xml"/><Relationship Id="rId243" Type="http://schemas.openxmlformats.org/officeDocument/2006/relationships/image" Target="../media/image124.png"/><Relationship Id="rId242" Type="http://schemas.openxmlformats.org/officeDocument/2006/relationships/customXml" Target="../ink/ink121.xml"/><Relationship Id="rId241" Type="http://schemas.openxmlformats.org/officeDocument/2006/relationships/image" Target="../media/image123.png"/><Relationship Id="rId240" Type="http://schemas.openxmlformats.org/officeDocument/2006/relationships/customXml" Target="../ink/ink120.xml"/><Relationship Id="rId24" Type="http://schemas.openxmlformats.org/officeDocument/2006/relationships/customXml" Target="../ink/ink12.xml"/><Relationship Id="rId239" Type="http://schemas.openxmlformats.org/officeDocument/2006/relationships/image" Target="../media/image122.png"/><Relationship Id="rId238" Type="http://schemas.openxmlformats.org/officeDocument/2006/relationships/customXml" Target="../ink/ink119.xml"/><Relationship Id="rId237" Type="http://schemas.openxmlformats.org/officeDocument/2006/relationships/image" Target="../media/image121.png"/><Relationship Id="rId236" Type="http://schemas.openxmlformats.org/officeDocument/2006/relationships/customXml" Target="../ink/ink118.xml"/><Relationship Id="rId235" Type="http://schemas.openxmlformats.org/officeDocument/2006/relationships/image" Target="../media/image120.png"/><Relationship Id="rId234" Type="http://schemas.openxmlformats.org/officeDocument/2006/relationships/customXml" Target="../ink/ink117.xml"/><Relationship Id="rId233" Type="http://schemas.openxmlformats.org/officeDocument/2006/relationships/image" Target="../media/image119.png"/><Relationship Id="rId232" Type="http://schemas.openxmlformats.org/officeDocument/2006/relationships/customXml" Target="../ink/ink116.xml"/><Relationship Id="rId231" Type="http://schemas.openxmlformats.org/officeDocument/2006/relationships/image" Target="../media/image118.png"/><Relationship Id="rId230" Type="http://schemas.openxmlformats.org/officeDocument/2006/relationships/customXml" Target="../ink/ink115.xml"/><Relationship Id="rId23" Type="http://schemas.openxmlformats.org/officeDocument/2006/relationships/image" Target="../media/image14.png"/><Relationship Id="rId229" Type="http://schemas.openxmlformats.org/officeDocument/2006/relationships/image" Target="../media/image117.png"/><Relationship Id="rId228" Type="http://schemas.openxmlformats.org/officeDocument/2006/relationships/customXml" Target="../ink/ink114.xml"/><Relationship Id="rId227" Type="http://schemas.openxmlformats.org/officeDocument/2006/relationships/image" Target="../media/image116.png"/><Relationship Id="rId226" Type="http://schemas.openxmlformats.org/officeDocument/2006/relationships/customXml" Target="../ink/ink113.xml"/><Relationship Id="rId225" Type="http://schemas.openxmlformats.org/officeDocument/2006/relationships/image" Target="../media/image115.png"/><Relationship Id="rId224" Type="http://schemas.openxmlformats.org/officeDocument/2006/relationships/customXml" Target="../ink/ink112.xml"/><Relationship Id="rId223" Type="http://schemas.openxmlformats.org/officeDocument/2006/relationships/image" Target="../media/image114.png"/><Relationship Id="rId222" Type="http://schemas.openxmlformats.org/officeDocument/2006/relationships/customXml" Target="../ink/ink111.xml"/><Relationship Id="rId221" Type="http://schemas.openxmlformats.org/officeDocument/2006/relationships/image" Target="../media/image113.png"/><Relationship Id="rId220" Type="http://schemas.openxmlformats.org/officeDocument/2006/relationships/customXml" Target="../ink/ink110.xml"/><Relationship Id="rId22" Type="http://schemas.openxmlformats.org/officeDocument/2006/relationships/customXml" Target="../ink/ink11.xml"/><Relationship Id="rId219" Type="http://schemas.openxmlformats.org/officeDocument/2006/relationships/image" Target="../media/image112.png"/><Relationship Id="rId218" Type="http://schemas.openxmlformats.org/officeDocument/2006/relationships/customXml" Target="../ink/ink109.xml"/><Relationship Id="rId217" Type="http://schemas.openxmlformats.org/officeDocument/2006/relationships/image" Target="../media/image111.png"/><Relationship Id="rId216" Type="http://schemas.openxmlformats.org/officeDocument/2006/relationships/customXml" Target="../ink/ink108.xml"/><Relationship Id="rId215" Type="http://schemas.openxmlformats.org/officeDocument/2006/relationships/image" Target="../media/image110.png"/><Relationship Id="rId214" Type="http://schemas.openxmlformats.org/officeDocument/2006/relationships/customXml" Target="../ink/ink107.xml"/><Relationship Id="rId213" Type="http://schemas.openxmlformats.org/officeDocument/2006/relationships/image" Target="../media/image109.png"/><Relationship Id="rId212" Type="http://schemas.openxmlformats.org/officeDocument/2006/relationships/customXml" Target="../ink/ink106.xml"/><Relationship Id="rId211" Type="http://schemas.openxmlformats.org/officeDocument/2006/relationships/image" Target="../media/image108.png"/><Relationship Id="rId210" Type="http://schemas.openxmlformats.org/officeDocument/2006/relationships/customXml" Target="../ink/ink105.xml"/><Relationship Id="rId21" Type="http://schemas.openxmlformats.org/officeDocument/2006/relationships/image" Target="../media/image13.png"/><Relationship Id="rId209" Type="http://schemas.openxmlformats.org/officeDocument/2006/relationships/image" Target="../media/image107.png"/><Relationship Id="rId208" Type="http://schemas.openxmlformats.org/officeDocument/2006/relationships/customXml" Target="../ink/ink104.xml"/><Relationship Id="rId207" Type="http://schemas.openxmlformats.org/officeDocument/2006/relationships/image" Target="../media/image106.png"/><Relationship Id="rId206" Type="http://schemas.openxmlformats.org/officeDocument/2006/relationships/customXml" Target="../ink/ink103.xml"/><Relationship Id="rId205" Type="http://schemas.openxmlformats.org/officeDocument/2006/relationships/image" Target="../media/image105.png"/><Relationship Id="rId204" Type="http://schemas.openxmlformats.org/officeDocument/2006/relationships/customXml" Target="../ink/ink102.xml"/><Relationship Id="rId203" Type="http://schemas.openxmlformats.org/officeDocument/2006/relationships/image" Target="../media/image104.png"/><Relationship Id="rId202" Type="http://schemas.openxmlformats.org/officeDocument/2006/relationships/customXml" Target="../ink/ink101.xml"/><Relationship Id="rId201" Type="http://schemas.openxmlformats.org/officeDocument/2006/relationships/image" Target="../media/image103.png"/><Relationship Id="rId200" Type="http://schemas.openxmlformats.org/officeDocument/2006/relationships/customXml" Target="../ink/ink100.xml"/><Relationship Id="rId20" Type="http://schemas.openxmlformats.org/officeDocument/2006/relationships/customXml" Target="../ink/ink10.xml"/><Relationship Id="rId2" Type="http://schemas.openxmlformats.org/officeDocument/2006/relationships/customXml" Target="../ink/ink1.xml"/><Relationship Id="rId199" Type="http://schemas.openxmlformats.org/officeDocument/2006/relationships/image" Target="../media/image102.png"/><Relationship Id="rId198" Type="http://schemas.openxmlformats.org/officeDocument/2006/relationships/customXml" Target="../ink/ink99.xml"/><Relationship Id="rId197" Type="http://schemas.openxmlformats.org/officeDocument/2006/relationships/image" Target="../media/image101.png"/><Relationship Id="rId196" Type="http://schemas.openxmlformats.org/officeDocument/2006/relationships/customXml" Target="../ink/ink98.xml"/><Relationship Id="rId195" Type="http://schemas.openxmlformats.org/officeDocument/2006/relationships/image" Target="../media/image100.png"/><Relationship Id="rId194" Type="http://schemas.openxmlformats.org/officeDocument/2006/relationships/customXml" Target="../ink/ink97.xml"/><Relationship Id="rId193" Type="http://schemas.openxmlformats.org/officeDocument/2006/relationships/image" Target="../media/image99.png"/><Relationship Id="rId192" Type="http://schemas.openxmlformats.org/officeDocument/2006/relationships/customXml" Target="../ink/ink96.xml"/><Relationship Id="rId191" Type="http://schemas.openxmlformats.org/officeDocument/2006/relationships/image" Target="../media/image98.png"/><Relationship Id="rId190" Type="http://schemas.openxmlformats.org/officeDocument/2006/relationships/customXml" Target="../ink/ink95.xml"/><Relationship Id="rId19" Type="http://schemas.openxmlformats.org/officeDocument/2006/relationships/image" Target="../media/image12.png"/><Relationship Id="rId189" Type="http://schemas.openxmlformats.org/officeDocument/2006/relationships/image" Target="../media/image97.png"/><Relationship Id="rId188" Type="http://schemas.openxmlformats.org/officeDocument/2006/relationships/customXml" Target="../ink/ink94.xml"/><Relationship Id="rId187" Type="http://schemas.openxmlformats.org/officeDocument/2006/relationships/image" Target="../media/image96.png"/><Relationship Id="rId186" Type="http://schemas.openxmlformats.org/officeDocument/2006/relationships/customXml" Target="../ink/ink93.xml"/><Relationship Id="rId185" Type="http://schemas.openxmlformats.org/officeDocument/2006/relationships/image" Target="../media/image95.png"/><Relationship Id="rId184" Type="http://schemas.openxmlformats.org/officeDocument/2006/relationships/customXml" Target="../ink/ink92.xml"/><Relationship Id="rId183" Type="http://schemas.openxmlformats.org/officeDocument/2006/relationships/image" Target="../media/image94.png"/><Relationship Id="rId182" Type="http://schemas.openxmlformats.org/officeDocument/2006/relationships/customXml" Target="../ink/ink91.xml"/><Relationship Id="rId181" Type="http://schemas.openxmlformats.org/officeDocument/2006/relationships/image" Target="../media/image93.png"/><Relationship Id="rId180" Type="http://schemas.openxmlformats.org/officeDocument/2006/relationships/customXml" Target="../ink/ink90.xml"/><Relationship Id="rId18" Type="http://schemas.openxmlformats.org/officeDocument/2006/relationships/customXml" Target="../ink/ink9.xml"/><Relationship Id="rId179" Type="http://schemas.openxmlformats.org/officeDocument/2006/relationships/image" Target="../media/image92.png"/><Relationship Id="rId178" Type="http://schemas.openxmlformats.org/officeDocument/2006/relationships/customXml" Target="../ink/ink89.xml"/><Relationship Id="rId177" Type="http://schemas.openxmlformats.org/officeDocument/2006/relationships/image" Target="../media/image91.png"/><Relationship Id="rId176" Type="http://schemas.openxmlformats.org/officeDocument/2006/relationships/customXml" Target="../ink/ink88.xml"/><Relationship Id="rId175" Type="http://schemas.openxmlformats.org/officeDocument/2006/relationships/image" Target="../media/image90.png"/><Relationship Id="rId174" Type="http://schemas.openxmlformats.org/officeDocument/2006/relationships/customXml" Target="../ink/ink87.xml"/><Relationship Id="rId173" Type="http://schemas.openxmlformats.org/officeDocument/2006/relationships/image" Target="../media/image89.png"/><Relationship Id="rId172" Type="http://schemas.openxmlformats.org/officeDocument/2006/relationships/customXml" Target="../ink/ink86.xml"/><Relationship Id="rId171" Type="http://schemas.openxmlformats.org/officeDocument/2006/relationships/image" Target="../media/image88.png"/><Relationship Id="rId170" Type="http://schemas.openxmlformats.org/officeDocument/2006/relationships/customXml" Target="../ink/ink85.xml"/><Relationship Id="rId17" Type="http://schemas.openxmlformats.org/officeDocument/2006/relationships/image" Target="../media/image11.png"/><Relationship Id="rId169" Type="http://schemas.openxmlformats.org/officeDocument/2006/relationships/image" Target="../media/image87.png"/><Relationship Id="rId168" Type="http://schemas.openxmlformats.org/officeDocument/2006/relationships/customXml" Target="../ink/ink84.xml"/><Relationship Id="rId167" Type="http://schemas.openxmlformats.org/officeDocument/2006/relationships/image" Target="../media/image86.png"/><Relationship Id="rId166" Type="http://schemas.openxmlformats.org/officeDocument/2006/relationships/customXml" Target="../ink/ink83.xml"/><Relationship Id="rId165" Type="http://schemas.openxmlformats.org/officeDocument/2006/relationships/image" Target="../media/image85.png"/><Relationship Id="rId164" Type="http://schemas.openxmlformats.org/officeDocument/2006/relationships/customXml" Target="../ink/ink82.xml"/><Relationship Id="rId163" Type="http://schemas.openxmlformats.org/officeDocument/2006/relationships/image" Target="../media/image84.png"/><Relationship Id="rId162" Type="http://schemas.openxmlformats.org/officeDocument/2006/relationships/customXml" Target="../ink/ink81.xml"/><Relationship Id="rId161" Type="http://schemas.openxmlformats.org/officeDocument/2006/relationships/image" Target="../media/image83.png"/><Relationship Id="rId160" Type="http://schemas.openxmlformats.org/officeDocument/2006/relationships/customXml" Target="../ink/ink80.xml"/><Relationship Id="rId16" Type="http://schemas.openxmlformats.org/officeDocument/2006/relationships/customXml" Target="../ink/ink8.xml"/><Relationship Id="rId159" Type="http://schemas.openxmlformats.org/officeDocument/2006/relationships/image" Target="../media/image82.png"/><Relationship Id="rId158" Type="http://schemas.openxmlformats.org/officeDocument/2006/relationships/customXml" Target="../ink/ink79.xml"/><Relationship Id="rId157" Type="http://schemas.openxmlformats.org/officeDocument/2006/relationships/image" Target="../media/image81.png"/><Relationship Id="rId156" Type="http://schemas.openxmlformats.org/officeDocument/2006/relationships/customXml" Target="../ink/ink78.xml"/><Relationship Id="rId155" Type="http://schemas.openxmlformats.org/officeDocument/2006/relationships/image" Target="../media/image80.png"/><Relationship Id="rId154" Type="http://schemas.openxmlformats.org/officeDocument/2006/relationships/customXml" Target="../ink/ink77.xml"/><Relationship Id="rId153" Type="http://schemas.openxmlformats.org/officeDocument/2006/relationships/image" Target="../media/image79.png"/><Relationship Id="rId152" Type="http://schemas.openxmlformats.org/officeDocument/2006/relationships/customXml" Target="../ink/ink76.xml"/><Relationship Id="rId151" Type="http://schemas.openxmlformats.org/officeDocument/2006/relationships/image" Target="../media/image78.png"/><Relationship Id="rId150" Type="http://schemas.openxmlformats.org/officeDocument/2006/relationships/customXml" Target="../ink/ink75.xml"/><Relationship Id="rId15" Type="http://schemas.openxmlformats.org/officeDocument/2006/relationships/image" Target="../media/image10.png"/><Relationship Id="rId149" Type="http://schemas.openxmlformats.org/officeDocument/2006/relationships/image" Target="../media/image77.png"/><Relationship Id="rId148" Type="http://schemas.openxmlformats.org/officeDocument/2006/relationships/customXml" Target="../ink/ink74.xml"/><Relationship Id="rId147" Type="http://schemas.openxmlformats.org/officeDocument/2006/relationships/image" Target="../media/image76.png"/><Relationship Id="rId146" Type="http://schemas.openxmlformats.org/officeDocument/2006/relationships/customXml" Target="../ink/ink73.xml"/><Relationship Id="rId145" Type="http://schemas.openxmlformats.org/officeDocument/2006/relationships/image" Target="../media/image75.png"/><Relationship Id="rId144" Type="http://schemas.openxmlformats.org/officeDocument/2006/relationships/customXml" Target="../ink/ink72.xml"/><Relationship Id="rId143" Type="http://schemas.openxmlformats.org/officeDocument/2006/relationships/image" Target="../media/image74.png"/><Relationship Id="rId142" Type="http://schemas.openxmlformats.org/officeDocument/2006/relationships/customXml" Target="../ink/ink71.xml"/><Relationship Id="rId141" Type="http://schemas.openxmlformats.org/officeDocument/2006/relationships/image" Target="../media/image73.png"/><Relationship Id="rId140" Type="http://schemas.openxmlformats.org/officeDocument/2006/relationships/customXml" Target="../ink/ink70.xml"/><Relationship Id="rId14" Type="http://schemas.openxmlformats.org/officeDocument/2006/relationships/customXml" Target="../ink/ink7.xml"/><Relationship Id="rId139" Type="http://schemas.openxmlformats.org/officeDocument/2006/relationships/image" Target="../media/image72.png"/><Relationship Id="rId138" Type="http://schemas.openxmlformats.org/officeDocument/2006/relationships/customXml" Target="../ink/ink69.xml"/><Relationship Id="rId137" Type="http://schemas.openxmlformats.org/officeDocument/2006/relationships/image" Target="../media/image71.png"/><Relationship Id="rId136" Type="http://schemas.openxmlformats.org/officeDocument/2006/relationships/customXml" Target="../ink/ink68.xml"/><Relationship Id="rId135" Type="http://schemas.openxmlformats.org/officeDocument/2006/relationships/image" Target="../media/image70.png"/><Relationship Id="rId134" Type="http://schemas.openxmlformats.org/officeDocument/2006/relationships/customXml" Target="../ink/ink67.xml"/><Relationship Id="rId133" Type="http://schemas.openxmlformats.org/officeDocument/2006/relationships/image" Target="../media/image69.png"/><Relationship Id="rId132" Type="http://schemas.openxmlformats.org/officeDocument/2006/relationships/customXml" Target="../ink/ink66.xml"/><Relationship Id="rId131" Type="http://schemas.openxmlformats.org/officeDocument/2006/relationships/image" Target="../media/image68.png"/><Relationship Id="rId130" Type="http://schemas.openxmlformats.org/officeDocument/2006/relationships/customXml" Target="../ink/ink65.xml"/><Relationship Id="rId13" Type="http://schemas.openxmlformats.org/officeDocument/2006/relationships/image" Target="../media/image9.png"/><Relationship Id="rId129" Type="http://schemas.openxmlformats.org/officeDocument/2006/relationships/image" Target="../media/image67.png"/><Relationship Id="rId128" Type="http://schemas.openxmlformats.org/officeDocument/2006/relationships/customXml" Target="../ink/ink64.xml"/><Relationship Id="rId127" Type="http://schemas.openxmlformats.org/officeDocument/2006/relationships/image" Target="../media/image66.png"/><Relationship Id="rId126" Type="http://schemas.openxmlformats.org/officeDocument/2006/relationships/customXml" Target="../ink/ink63.xml"/><Relationship Id="rId125" Type="http://schemas.openxmlformats.org/officeDocument/2006/relationships/image" Target="../media/image65.png"/><Relationship Id="rId124" Type="http://schemas.openxmlformats.org/officeDocument/2006/relationships/customXml" Target="../ink/ink62.xml"/><Relationship Id="rId123" Type="http://schemas.openxmlformats.org/officeDocument/2006/relationships/image" Target="../media/image64.png"/><Relationship Id="rId122" Type="http://schemas.openxmlformats.org/officeDocument/2006/relationships/customXml" Target="../ink/ink61.xml"/><Relationship Id="rId121" Type="http://schemas.openxmlformats.org/officeDocument/2006/relationships/image" Target="../media/image63.png"/><Relationship Id="rId120" Type="http://schemas.openxmlformats.org/officeDocument/2006/relationships/customXml" Target="../ink/ink60.xml"/><Relationship Id="rId12" Type="http://schemas.openxmlformats.org/officeDocument/2006/relationships/customXml" Target="../ink/ink6.xml"/><Relationship Id="rId119" Type="http://schemas.openxmlformats.org/officeDocument/2006/relationships/image" Target="../media/image62.png"/><Relationship Id="rId118" Type="http://schemas.openxmlformats.org/officeDocument/2006/relationships/customXml" Target="../ink/ink59.xml"/><Relationship Id="rId117" Type="http://schemas.openxmlformats.org/officeDocument/2006/relationships/image" Target="../media/image61.png"/><Relationship Id="rId116" Type="http://schemas.openxmlformats.org/officeDocument/2006/relationships/customXml" Target="../ink/ink58.xml"/><Relationship Id="rId115" Type="http://schemas.openxmlformats.org/officeDocument/2006/relationships/image" Target="../media/image60.png"/><Relationship Id="rId114" Type="http://schemas.openxmlformats.org/officeDocument/2006/relationships/customXml" Target="../ink/ink57.xml"/><Relationship Id="rId113" Type="http://schemas.openxmlformats.org/officeDocument/2006/relationships/image" Target="../media/image59.png"/><Relationship Id="rId112" Type="http://schemas.openxmlformats.org/officeDocument/2006/relationships/customXml" Target="../ink/ink56.xml"/><Relationship Id="rId111" Type="http://schemas.openxmlformats.org/officeDocument/2006/relationships/image" Target="../media/image58.png"/><Relationship Id="rId110" Type="http://schemas.openxmlformats.org/officeDocument/2006/relationships/customXml" Target="../ink/ink55.xml"/><Relationship Id="rId11" Type="http://schemas.openxmlformats.org/officeDocument/2006/relationships/image" Target="../media/image8.png"/><Relationship Id="rId109" Type="http://schemas.openxmlformats.org/officeDocument/2006/relationships/image" Target="../media/image57.png"/><Relationship Id="rId108" Type="http://schemas.openxmlformats.org/officeDocument/2006/relationships/customXml" Target="../ink/ink54.xml"/><Relationship Id="rId107" Type="http://schemas.openxmlformats.org/officeDocument/2006/relationships/image" Target="../media/image56.png"/><Relationship Id="rId106" Type="http://schemas.openxmlformats.org/officeDocument/2006/relationships/customXml" Target="../ink/ink53.xml"/><Relationship Id="rId105" Type="http://schemas.openxmlformats.org/officeDocument/2006/relationships/image" Target="../media/image55.png"/><Relationship Id="rId104" Type="http://schemas.openxmlformats.org/officeDocument/2006/relationships/customXml" Target="../ink/ink52.xml"/><Relationship Id="rId103" Type="http://schemas.openxmlformats.org/officeDocument/2006/relationships/image" Target="../media/image54.png"/><Relationship Id="rId102" Type="http://schemas.openxmlformats.org/officeDocument/2006/relationships/customXml" Target="../ink/ink51.xml"/><Relationship Id="rId101" Type="http://schemas.openxmlformats.org/officeDocument/2006/relationships/image" Target="../media/image53.png"/><Relationship Id="rId100" Type="http://schemas.openxmlformats.org/officeDocument/2006/relationships/customXml" Target="../ink/ink50.xml"/><Relationship Id="rId10" Type="http://schemas.openxmlformats.org/officeDocument/2006/relationships/customXml" Target="../ink/ink5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b="1" dirty="0">
                <a:solidFill>
                  <a:srgbClr val="FF0000"/>
                </a:solidFill>
              </a:rPr>
              <a:t>作业</a:t>
            </a:r>
            <a:r>
              <a:rPr lang="en-US" altLang="zh-CN" sz="4400" b="1">
                <a:solidFill>
                  <a:srgbClr val="FF0000"/>
                </a:solidFill>
              </a:rPr>
              <a:t>11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1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933" y="1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线连接符 5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85396" y="1694097"/>
            <a:ext cx="11221207" cy="4864608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10" y="1851660"/>
            <a:ext cx="10610215" cy="4549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563"/>
          </a:xfrm>
        </p:spPr>
        <p:txBody>
          <a:bodyPr>
            <a:normAutofit/>
          </a:bodyPr>
          <a:p>
            <a:pPr algn="ctr"/>
            <a:r>
              <a:rPr lang="zh-CN" altLang="en-US" sz="4400" b="1" dirty="0">
                <a:solidFill>
                  <a:srgbClr val="FF0000"/>
                </a:solidFill>
              </a:rPr>
              <a:t>作业</a:t>
            </a:r>
            <a:r>
              <a:rPr lang="en-US" altLang="zh-CN" sz="4400" b="1" dirty="0">
                <a:solidFill>
                  <a:srgbClr val="FF0000"/>
                </a:solidFill>
              </a:rPr>
              <a:t>10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097157" name="图片 1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628933" y="1"/>
            <a:ext cx="462793" cy="2227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31" name="直线连接符 5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3" name="矩形 6"/>
          <p:cNvSpPr/>
          <p:nvPr/>
        </p:nvSpPr>
        <p:spPr>
          <a:xfrm>
            <a:off x="485396" y="1694097"/>
            <a:ext cx="11221207" cy="4864608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2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8604" name="文本框 3"/>
          <p:cNvSpPr txBox="1"/>
          <p:nvPr/>
        </p:nvSpPr>
        <p:spPr>
          <a:xfrm>
            <a:off x="668020" y="1837690"/>
            <a:ext cx="10885805" cy="46120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endParaRPr lang="en-US" altLang="zh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1049440" name="墨迹 1049439"/>
              <p14:cNvContentPartPr/>
              <p14:nvPr/>
            </p14:nvContentPartPr>
            <p14:xfrm>
              <a:off x="897669" y="2497929"/>
              <a:ext cx="69257" cy="177963"/>
            </p14:xfrm>
          </p:contentPart>
        </mc:Choice>
        <mc:Fallback xmlns="">
          <p:pic>
            <p:nvPicPr>
              <p:cNvPr id="1049440" name="墨迹 1049439"/>
            </p:nvPicPr>
            <p:blipFill>
              <a:blip r:embed="rId3"/>
            </p:blipFill>
            <p:spPr>
              <a:xfrm>
                <a:off x="897669" y="2497929"/>
                <a:ext cx="69257" cy="1779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049441" name="墨迹 1049440"/>
              <p14:cNvContentPartPr/>
              <p14:nvPr/>
            </p14:nvContentPartPr>
            <p14:xfrm>
              <a:off x="857785" y="2488087"/>
              <a:ext cx="161495" cy="230353"/>
            </p14:xfrm>
          </p:contentPart>
        </mc:Choice>
        <mc:Fallback xmlns="">
          <p:pic>
            <p:nvPicPr>
              <p:cNvPr id="1049441" name="墨迹 1049440"/>
            </p:nvPicPr>
            <p:blipFill>
              <a:blip r:embed="rId5"/>
            </p:blipFill>
            <p:spPr>
              <a:xfrm>
                <a:off x="857785" y="2488087"/>
                <a:ext cx="161495" cy="2303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049442" name="墨迹 1049441"/>
              <p14:cNvContentPartPr/>
              <p14:nvPr/>
            </p14:nvContentPartPr>
            <p14:xfrm>
              <a:off x="1082546" y="2565412"/>
              <a:ext cx="97316" cy="5320"/>
            </p14:xfrm>
          </p:contentPart>
        </mc:Choice>
        <mc:Fallback xmlns="">
          <p:pic>
            <p:nvPicPr>
              <p:cNvPr id="1049442" name="墨迹 1049441"/>
            </p:nvPicPr>
            <p:blipFill>
              <a:blip r:embed="rId7"/>
            </p:blipFill>
            <p:spPr>
              <a:xfrm>
                <a:off x="1082546" y="2565412"/>
                <a:ext cx="97316" cy="5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49443" name="墨迹 1049442"/>
              <p14:cNvContentPartPr/>
              <p14:nvPr/>
            </p14:nvContentPartPr>
            <p14:xfrm>
              <a:off x="1089575" y="2635004"/>
              <a:ext cx="80025" cy="10726"/>
            </p14:xfrm>
          </p:contentPart>
        </mc:Choice>
        <mc:Fallback xmlns="">
          <p:pic>
            <p:nvPicPr>
              <p:cNvPr id="1049443" name="墨迹 1049442"/>
            </p:nvPicPr>
            <p:blipFill>
              <a:blip r:embed="rId9"/>
            </p:blipFill>
            <p:spPr>
              <a:xfrm>
                <a:off x="1089575" y="2635004"/>
                <a:ext cx="80025" cy="107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049444" name="墨迹 1049443"/>
              <p14:cNvContentPartPr/>
              <p14:nvPr/>
            </p14:nvContentPartPr>
            <p14:xfrm>
              <a:off x="1320143" y="1924397"/>
              <a:ext cx="160019" cy="42099"/>
            </p14:xfrm>
          </p:contentPart>
        </mc:Choice>
        <mc:Fallback xmlns="">
          <p:pic>
            <p:nvPicPr>
              <p:cNvPr id="1049444" name="墨迹 1049443"/>
            </p:nvPicPr>
            <p:blipFill>
              <a:blip r:embed="rId11"/>
            </p:blipFill>
            <p:spPr>
              <a:xfrm>
                <a:off x="1320143" y="1924397"/>
                <a:ext cx="160019" cy="420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49445" name="墨迹 1049444"/>
              <p14:cNvContentPartPr/>
              <p14:nvPr/>
            </p14:nvContentPartPr>
            <p14:xfrm>
              <a:off x="1186119" y="1932755"/>
              <a:ext cx="227977" cy="1397381"/>
            </p14:xfrm>
          </p:contentPart>
        </mc:Choice>
        <mc:Fallback xmlns="">
          <p:pic>
            <p:nvPicPr>
              <p:cNvPr id="1049445" name="墨迹 1049444"/>
            </p:nvPicPr>
            <p:blipFill>
              <a:blip r:embed="rId13"/>
            </p:blipFill>
            <p:spPr>
              <a:xfrm>
                <a:off x="1186119" y="1932755"/>
                <a:ext cx="227977" cy="13973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49446" name="墨迹 1049445"/>
              <p14:cNvContentPartPr/>
              <p14:nvPr/>
            </p14:nvContentPartPr>
            <p14:xfrm>
              <a:off x="1546494" y="1979152"/>
              <a:ext cx="97211" cy="125319"/>
            </p14:xfrm>
          </p:contentPart>
        </mc:Choice>
        <mc:Fallback xmlns="">
          <p:pic>
            <p:nvPicPr>
              <p:cNvPr id="1049446" name="墨迹 1049445"/>
            </p:nvPicPr>
            <p:blipFill>
              <a:blip r:embed="rId15"/>
            </p:blipFill>
            <p:spPr>
              <a:xfrm>
                <a:off x="1546494" y="1979152"/>
                <a:ext cx="97211" cy="1253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049447" name="墨迹 1049446"/>
              <p14:cNvContentPartPr/>
              <p14:nvPr/>
            </p14:nvContentPartPr>
            <p14:xfrm>
              <a:off x="1520270" y="2206075"/>
              <a:ext cx="91489" cy="186398"/>
            </p14:xfrm>
          </p:contentPart>
        </mc:Choice>
        <mc:Fallback xmlns="">
          <p:pic>
            <p:nvPicPr>
              <p:cNvPr id="1049447" name="墨迹 1049446"/>
            </p:nvPicPr>
            <p:blipFill>
              <a:blip r:embed="rId17"/>
            </p:blipFill>
            <p:spPr>
              <a:xfrm>
                <a:off x="1520270" y="2206075"/>
                <a:ext cx="91489" cy="1863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049448" name="墨迹 1049447"/>
              <p14:cNvContentPartPr/>
              <p14:nvPr/>
            </p14:nvContentPartPr>
            <p14:xfrm>
              <a:off x="1435428" y="2575253"/>
              <a:ext cx="92086" cy="18979"/>
            </p14:xfrm>
          </p:contentPart>
        </mc:Choice>
        <mc:Fallback xmlns="">
          <p:pic>
            <p:nvPicPr>
              <p:cNvPr id="1049448" name="墨迹 1049447"/>
            </p:nvPicPr>
            <p:blipFill>
              <a:blip r:embed="rId19"/>
            </p:blipFill>
            <p:spPr>
              <a:xfrm>
                <a:off x="1435428" y="2575253"/>
                <a:ext cx="92086" cy="189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049450" name="墨迹 1049449"/>
              <p14:cNvContentPartPr/>
              <p14:nvPr/>
            </p14:nvContentPartPr>
            <p14:xfrm>
              <a:off x="1452299" y="2797331"/>
              <a:ext cx="58592" cy="3570"/>
            </p14:xfrm>
          </p:contentPart>
        </mc:Choice>
        <mc:Fallback xmlns="">
          <p:pic>
            <p:nvPicPr>
              <p:cNvPr id="1049450" name="墨迹 1049449"/>
            </p:nvPicPr>
            <p:blipFill>
              <a:blip r:embed="rId21"/>
            </p:blipFill>
            <p:spPr>
              <a:xfrm>
                <a:off x="1452299" y="2797331"/>
                <a:ext cx="58592" cy="3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049451" name="墨迹 1049450"/>
              <p14:cNvContentPartPr/>
              <p14:nvPr/>
            </p14:nvContentPartPr>
            <p14:xfrm>
              <a:off x="1539998" y="2722170"/>
              <a:ext cx="62918" cy="178190"/>
            </p14:xfrm>
          </p:contentPart>
        </mc:Choice>
        <mc:Fallback xmlns="">
          <p:pic>
            <p:nvPicPr>
              <p:cNvPr id="1049451" name="墨迹 1049450"/>
            </p:nvPicPr>
            <p:blipFill>
              <a:blip r:embed="rId23"/>
            </p:blipFill>
            <p:spPr>
              <a:xfrm>
                <a:off x="1539998" y="2722170"/>
                <a:ext cx="62918" cy="178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049452" name="墨迹 1049451"/>
              <p14:cNvContentPartPr/>
              <p14:nvPr/>
            </p14:nvContentPartPr>
            <p14:xfrm>
              <a:off x="1470104" y="3042441"/>
              <a:ext cx="69362" cy="109812"/>
            </p14:xfrm>
          </p:contentPart>
        </mc:Choice>
        <mc:Fallback xmlns="">
          <p:pic>
            <p:nvPicPr>
              <p:cNvPr id="1049452" name="墨迹 1049451"/>
            </p:nvPicPr>
            <p:blipFill>
              <a:blip r:embed="rId25"/>
            </p:blipFill>
            <p:spPr>
              <a:xfrm>
                <a:off x="1470104" y="3042441"/>
                <a:ext cx="69362" cy="1098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049453" name="墨迹 1049452"/>
              <p14:cNvContentPartPr/>
              <p14:nvPr/>
            </p14:nvContentPartPr>
            <p14:xfrm>
              <a:off x="1492327" y="3206504"/>
              <a:ext cx="4960" cy="141199"/>
            </p14:xfrm>
          </p:contentPart>
        </mc:Choice>
        <mc:Fallback xmlns="">
          <p:pic>
            <p:nvPicPr>
              <p:cNvPr id="1049453" name="墨迹 1049452"/>
            </p:nvPicPr>
            <p:blipFill>
              <a:blip r:embed="rId27"/>
            </p:blipFill>
            <p:spPr>
              <a:xfrm>
                <a:off x="1492327" y="3206504"/>
                <a:ext cx="4960" cy="1411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049454" name="墨迹 1049453"/>
              <p14:cNvContentPartPr/>
              <p14:nvPr/>
            </p14:nvContentPartPr>
            <p14:xfrm>
              <a:off x="1587265" y="2509176"/>
              <a:ext cx="18735" cy="155352"/>
            </p14:xfrm>
          </p:contentPart>
        </mc:Choice>
        <mc:Fallback xmlns="">
          <p:pic>
            <p:nvPicPr>
              <p:cNvPr id="1049454" name="墨迹 1049453"/>
            </p:nvPicPr>
            <p:blipFill>
              <a:blip r:embed="rId29"/>
            </p:blipFill>
            <p:spPr>
              <a:xfrm>
                <a:off x="1587265" y="2509176"/>
                <a:ext cx="18735" cy="1553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049455" name="墨迹 1049454"/>
              <p14:cNvContentPartPr/>
              <p14:nvPr/>
            </p14:nvContentPartPr>
            <p14:xfrm>
              <a:off x="1721529" y="2018278"/>
              <a:ext cx="68598" cy="2346"/>
            </p14:xfrm>
          </p:contentPart>
        </mc:Choice>
        <mc:Fallback xmlns="">
          <p:pic>
            <p:nvPicPr>
              <p:cNvPr id="1049455" name="墨迹 1049454"/>
            </p:nvPicPr>
            <p:blipFill>
              <a:blip r:embed="rId31"/>
            </p:blipFill>
            <p:spPr>
              <a:xfrm>
                <a:off x="1721529" y="2018278"/>
                <a:ext cx="68598" cy="23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049456" name="墨迹 1049455"/>
              <p14:cNvContentPartPr/>
              <p14:nvPr/>
            </p14:nvContentPartPr>
            <p14:xfrm>
              <a:off x="1841065" y="1920102"/>
              <a:ext cx="71850" cy="193502"/>
            </p14:xfrm>
          </p:contentPart>
        </mc:Choice>
        <mc:Fallback xmlns="">
          <p:pic>
            <p:nvPicPr>
              <p:cNvPr id="1049456" name="墨迹 1049455"/>
            </p:nvPicPr>
            <p:blipFill>
              <a:blip r:embed="rId33"/>
            </p:blipFill>
            <p:spPr>
              <a:xfrm>
                <a:off x="1841065" y="1920102"/>
                <a:ext cx="71850" cy="1935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049457" name="墨迹 1049456"/>
              <p14:cNvContentPartPr/>
              <p14:nvPr/>
            </p14:nvContentPartPr>
            <p14:xfrm>
              <a:off x="1818434" y="2192145"/>
              <a:ext cx="16269" cy="150220"/>
            </p14:xfrm>
          </p:contentPart>
        </mc:Choice>
        <mc:Fallback xmlns="">
          <p:pic>
            <p:nvPicPr>
              <p:cNvPr id="1049457" name="墨迹 1049456"/>
            </p:nvPicPr>
            <p:blipFill>
              <a:blip r:embed="rId35"/>
            </p:blipFill>
            <p:spPr>
              <a:xfrm>
                <a:off x="1818434" y="2192145"/>
                <a:ext cx="16269" cy="1502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1049458" name="墨迹 1049457"/>
              <p14:cNvContentPartPr/>
              <p14:nvPr/>
            </p14:nvContentPartPr>
            <p14:xfrm>
              <a:off x="1739103" y="2575956"/>
              <a:ext cx="65967" cy="7729"/>
            </p14:xfrm>
          </p:contentPart>
        </mc:Choice>
        <mc:Fallback xmlns="">
          <p:pic>
            <p:nvPicPr>
              <p:cNvPr id="1049458" name="墨迹 1049457"/>
            </p:nvPicPr>
            <p:blipFill>
              <a:blip r:embed="rId37"/>
            </p:blipFill>
            <p:spPr>
              <a:xfrm>
                <a:off x="1739103" y="2575956"/>
                <a:ext cx="65967" cy="77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1049459" name="墨迹 1049458"/>
              <p14:cNvContentPartPr/>
              <p14:nvPr/>
            </p14:nvContentPartPr>
            <p14:xfrm>
              <a:off x="1831809" y="2517611"/>
              <a:ext cx="28201" cy="159424"/>
            </p14:xfrm>
          </p:contentPart>
        </mc:Choice>
        <mc:Fallback xmlns="">
          <p:pic>
            <p:nvPicPr>
              <p:cNvPr id="1049459" name="墨迹 1049458"/>
            </p:nvPicPr>
            <p:blipFill>
              <a:blip r:embed="rId39"/>
            </p:blipFill>
            <p:spPr>
              <a:xfrm>
                <a:off x="1831809" y="2517611"/>
                <a:ext cx="28201" cy="1594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1049460" name="墨迹 1049459"/>
              <p14:cNvContentPartPr/>
              <p14:nvPr/>
            </p14:nvContentPartPr>
            <p14:xfrm>
              <a:off x="1742764" y="2779881"/>
              <a:ext cx="76689" cy="97113"/>
            </p14:xfrm>
          </p:contentPart>
        </mc:Choice>
        <mc:Fallback xmlns="">
          <p:pic>
            <p:nvPicPr>
              <p:cNvPr id="1049460" name="墨迹 1049459"/>
            </p:nvPicPr>
            <p:blipFill>
              <a:blip r:embed="rId41"/>
            </p:blipFill>
            <p:spPr>
              <a:xfrm>
                <a:off x="1742764" y="2779881"/>
                <a:ext cx="76689" cy="971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1049461" name="墨迹 1049460"/>
              <p14:cNvContentPartPr/>
              <p14:nvPr/>
            </p14:nvContentPartPr>
            <p14:xfrm>
              <a:off x="1675837" y="3070132"/>
              <a:ext cx="64125" cy="2807"/>
            </p14:xfrm>
          </p:contentPart>
        </mc:Choice>
        <mc:Fallback xmlns="">
          <p:pic>
            <p:nvPicPr>
              <p:cNvPr id="1049461" name="墨迹 1049460"/>
            </p:nvPicPr>
            <p:blipFill>
              <a:blip r:embed="rId43"/>
            </p:blipFill>
            <p:spPr>
              <a:xfrm>
                <a:off x="1675837" y="3070132"/>
                <a:ext cx="64125" cy="28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1049462" name="墨迹 1049461"/>
              <p14:cNvContentPartPr/>
              <p14:nvPr/>
            </p14:nvContentPartPr>
            <p14:xfrm>
              <a:off x="1764152" y="2948521"/>
              <a:ext cx="60022" cy="199551"/>
            </p14:xfrm>
          </p:contentPart>
        </mc:Choice>
        <mc:Fallback xmlns="">
          <p:pic>
            <p:nvPicPr>
              <p:cNvPr id="1049462" name="墨迹 1049461"/>
            </p:nvPicPr>
            <p:blipFill>
              <a:blip r:embed="rId45"/>
            </p:blipFill>
            <p:spPr>
              <a:xfrm>
                <a:off x="1764152" y="2948521"/>
                <a:ext cx="60022" cy="1995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1049463" name="墨迹 1049462"/>
              <p14:cNvContentPartPr/>
              <p14:nvPr/>
            </p14:nvContentPartPr>
            <p14:xfrm>
              <a:off x="1708686" y="3209624"/>
              <a:ext cx="76163" cy="181074"/>
            </p14:xfrm>
          </p:contentPart>
        </mc:Choice>
        <mc:Fallback xmlns="">
          <p:pic>
            <p:nvPicPr>
              <p:cNvPr id="1049463" name="墨迹 1049462"/>
            </p:nvPicPr>
            <p:blipFill>
              <a:blip r:embed="rId47"/>
            </p:blipFill>
            <p:spPr>
              <a:xfrm>
                <a:off x="1708686" y="3209624"/>
                <a:ext cx="76163" cy="1810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1049464" name="墨迹 1049463"/>
              <p14:cNvContentPartPr/>
              <p14:nvPr/>
            </p14:nvContentPartPr>
            <p14:xfrm>
              <a:off x="2095034" y="1937400"/>
              <a:ext cx="83266" cy="181308"/>
            </p14:xfrm>
          </p:contentPart>
        </mc:Choice>
        <mc:Fallback xmlns="">
          <p:pic>
            <p:nvPicPr>
              <p:cNvPr id="1049464" name="墨迹 1049463"/>
            </p:nvPicPr>
            <p:blipFill>
              <a:blip r:embed="rId49"/>
            </p:blipFill>
            <p:spPr>
              <a:xfrm>
                <a:off x="2095034" y="1937400"/>
                <a:ext cx="83266" cy="1813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1049465" name="墨迹 1049464"/>
              <p14:cNvContentPartPr/>
              <p14:nvPr/>
            </p14:nvContentPartPr>
            <p14:xfrm>
              <a:off x="2083791" y="2235025"/>
              <a:ext cx="107214" cy="134179"/>
            </p14:xfrm>
          </p:contentPart>
        </mc:Choice>
        <mc:Fallback xmlns="">
          <p:pic>
            <p:nvPicPr>
              <p:cNvPr id="1049465" name="墨迹 1049464"/>
            </p:nvPicPr>
            <p:blipFill>
              <a:blip r:embed="rId51"/>
            </p:blipFill>
            <p:spPr>
              <a:xfrm>
                <a:off x="2083791" y="2235025"/>
                <a:ext cx="107214" cy="1341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1049466" name="墨迹 1049465"/>
              <p14:cNvContentPartPr/>
              <p14:nvPr/>
            </p14:nvContentPartPr>
            <p14:xfrm>
              <a:off x="2013254" y="2567521"/>
              <a:ext cx="97710" cy="1662"/>
            </p14:xfrm>
          </p:contentPart>
        </mc:Choice>
        <mc:Fallback xmlns="">
          <p:pic>
            <p:nvPicPr>
              <p:cNvPr id="1049466" name="墨迹 1049465"/>
            </p:nvPicPr>
            <p:blipFill>
              <a:blip r:embed="rId53"/>
            </p:blipFill>
            <p:spPr>
              <a:xfrm>
                <a:off x="2013254" y="2567521"/>
                <a:ext cx="97710" cy="16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1049467" name="墨迹 1049466"/>
              <p14:cNvContentPartPr/>
              <p14:nvPr/>
            </p14:nvContentPartPr>
            <p14:xfrm>
              <a:off x="2094563" y="2500741"/>
              <a:ext cx="94297" cy="135164"/>
            </p14:xfrm>
          </p:contentPart>
        </mc:Choice>
        <mc:Fallback xmlns="">
          <p:pic>
            <p:nvPicPr>
              <p:cNvPr id="1049467" name="墨迹 1049466"/>
            </p:nvPicPr>
            <p:blipFill>
              <a:blip r:embed="rId55"/>
            </p:blipFill>
            <p:spPr>
              <a:xfrm>
                <a:off x="2094563" y="2500741"/>
                <a:ext cx="94297" cy="1351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1049468" name="墨迹 1049467"/>
              <p14:cNvContentPartPr/>
              <p14:nvPr/>
            </p14:nvContentPartPr>
            <p14:xfrm>
              <a:off x="2071501" y="2751694"/>
              <a:ext cx="56334" cy="164177"/>
            </p14:xfrm>
          </p:contentPart>
        </mc:Choice>
        <mc:Fallback xmlns="">
          <p:pic>
            <p:nvPicPr>
              <p:cNvPr id="1049468" name="墨迹 1049467"/>
            </p:nvPicPr>
            <p:blipFill>
              <a:blip r:embed="rId57"/>
            </p:blipFill>
            <p:spPr>
              <a:xfrm>
                <a:off x="2071501" y="2751694"/>
                <a:ext cx="56334" cy="1641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1049469" name="墨迹 1049468"/>
              <p14:cNvContentPartPr/>
              <p14:nvPr/>
            </p14:nvContentPartPr>
            <p14:xfrm>
              <a:off x="2063560" y="3021628"/>
              <a:ext cx="10850" cy="143443"/>
            </p14:xfrm>
          </p:contentPart>
        </mc:Choice>
        <mc:Fallback xmlns="">
          <p:pic>
            <p:nvPicPr>
              <p:cNvPr id="1049469" name="墨迹 1049468"/>
            </p:nvPicPr>
            <p:blipFill>
              <a:blip r:embed="rId59"/>
            </p:blipFill>
            <p:spPr>
              <a:xfrm>
                <a:off x="2063560" y="3021628"/>
                <a:ext cx="10850" cy="1434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1049470" name="墨迹 1049469"/>
              <p14:cNvContentPartPr/>
              <p14:nvPr/>
            </p14:nvContentPartPr>
            <p14:xfrm>
              <a:off x="1997003" y="3229983"/>
              <a:ext cx="94359" cy="132036"/>
            </p14:xfrm>
          </p:contentPart>
        </mc:Choice>
        <mc:Fallback xmlns="">
          <p:pic>
            <p:nvPicPr>
              <p:cNvPr id="1049470" name="墨迹 1049469"/>
            </p:nvPicPr>
            <p:blipFill>
              <a:blip r:embed="rId61"/>
            </p:blipFill>
            <p:spPr>
              <a:xfrm>
                <a:off x="1997003" y="3229983"/>
                <a:ext cx="94359" cy="1320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1049471" name="墨迹 1049470"/>
              <p14:cNvContentPartPr/>
              <p14:nvPr/>
            </p14:nvContentPartPr>
            <p14:xfrm>
              <a:off x="2443287" y="1938379"/>
              <a:ext cx="24074" cy="197651"/>
            </p14:xfrm>
          </p:contentPart>
        </mc:Choice>
        <mc:Fallback xmlns="">
          <p:pic>
            <p:nvPicPr>
              <p:cNvPr id="1049471" name="墨迹 1049470"/>
            </p:nvPicPr>
            <p:blipFill>
              <a:blip r:embed="rId63"/>
            </p:blipFill>
            <p:spPr>
              <a:xfrm>
                <a:off x="2443287" y="1938379"/>
                <a:ext cx="24074" cy="1976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1049472" name="墨迹 1049471"/>
              <p14:cNvContentPartPr/>
              <p14:nvPr/>
            </p14:nvContentPartPr>
            <p14:xfrm>
              <a:off x="2394254" y="2235346"/>
              <a:ext cx="74888" cy="160461"/>
            </p14:xfrm>
          </p:contentPart>
        </mc:Choice>
        <mc:Fallback xmlns="">
          <p:pic>
            <p:nvPicPr>
              <p:cNvPr id="1049472" name="墨迹 1049471"/>
            </p:nvPicPr>
            <p:blipFill>
              <a:blip r:embed="rId65"/>
            </p:blipFill>
            <p:spPr>
              <a:xfrm>
                <a:off x="2394254" y="2235346"/>
                <a:ext cx="74888" cy="1604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1049473" name="墨迹 1049472"/>
              <p14:cNvContentPartPr/>
              <p14:nvPr/>
            </p14:nvContentPartPr>
            <p14:xfrm>
              <a:off x="2349968" y="2579471"/>
              <a:ext cx="65077" cy="0"/>
            </p14:xfrm>
          </p:contentPart>
        </mc:Choice>
        <mc:Fallback xmlns="">
          <p:pic>
            <p:nvPicPr>
              <p:cNvPr id="1049473" name="墨迹 1049472"/>
            </p:nvPicPr>
            <p:blipFill>
              <a:blip r:embed="rId67"/>
            </p:blipFill>
            <p:spPr>
              <a:xfrm>
                <a:off x="2349968" y="2579471"/>
                <a:ext cx="65077" cy="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1049474" name="墨迹 1049473"/>
              <p14:cNvContentPartPr/>
              <p14:nvPr/>
            </p14:nvContentPartPr>
            <p14:xfrm>
              <a:off x="2440322" y="2500741"/>
              <a:ext cx="14385" cy="181528"/>
            </p14:xfrm>
          </p:contentPart>
        </mc:Choice>
        <mc:Fallback xmlns="">
          <p:pic>
            <p:nvPicPr>
              <p:cNvPr id="1049474" name="墨迹 1049473"/>
            </p:nvPicPr>
            <p:blipFill>
              <a:blip r:embed="rId69"/>
            </p:blipFill>
            <p:spPr>
              <a:xfrm>
                <a:off x="2440322" y="2500741"/>
                <a:ext cx="14385" cy="1815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1049475" name="墨迹 1049474"/>
              <p14:cNvContentPartPr/>
              <p14:nvPr/>
            </p14:nvContentPartPr>
            <p14:xfrm>
              <a:off x="2278970" y="2851845"/>
              <a:ext cx="81983" cy="10213"/>
            </p14:xfrm>
          </p:contentPart>
        </mc:Choice>
        <mc:Fallback xmlns="">
          <p:pic>
            <p:nvPicPr>
              <p:cNvPr id="1049475" name="墨迹 1049474"/>
            </p:nvPicPr>
            <p:blipFill>
              <a:blip r:embed="rId71"/>
            </p:blipFill>
            <p:spPr>
              <a:xfrm>
                <a:off x="2278970" y="2851845"/>
                <a:ext cx="81983" cy="102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1049476" name="墨迹 1049475"/>
              <p14:cNvContentPartPr/>
              <p14:nvPr/>
            </p14:nvContentPartPr>
            <p14:xfrm>
              <a:off x="2392061" y="2742556"/>
              <a:ext cx="68270" cy="196438"/>
            </p14:xfrm>
          </p:contentPart>
        </mc:Choice>
        <mc:Fallback xmlns="">
          <p:pic>
            <p:nvPicPr>
              <p:cNvPr id="1049476" name="墨迹 1049475"/>
            </p:nvPicPr>
            <p:blipFill>
              <a:blip r:embed="rId73"/>
            </p:blipFill>
            <p:spPr>
              <a:xfrm>
                <a:off x="2392061" y="2742556"/>
                <a:ext cx="68270" cy="1964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1049477" name="墨迹 1049476"/>
              <p14:cNvContentPartPr/>
              <p14:nvPr/>
            </p14:nvContentPartPr>
            <p14:xfrm>
              <a:off x="2318335" y="3049763"/>
              <a:ext cx="68192" cy="103341"/>
            </p14:xfrm>
          </p:contentPart>
        </mc:Choice>
        <mc:Fallback xmlns="">
          <p:pic>
            <p:nvPicPr>
              <p:cNvPr id="1049477" name="墨迹 1049476"/>
            </p:nvPicPr>
            <p:blipFill>
              <a:blip r:embed="rId75"/>
            </p:blipFill>
            <p:spPr>
              <a:xfrm>
                <a:off x="2318335" y="3049763"/>
                <a:ext cx="68192" cy="1033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1049478" name="墨迹 1049477"/>
              <p14:cNvContentPartPr/>
              <p14:nvPr/>
            </p14:nvContentPartPr>
            <p14:xfrm>
              <a:off x="2271941" y="3293670"/>
              <a:ext cx="87869" cy="703"/>
            </p14:xfrm>
          </p:contentPart>
        </mc:Choice>
        <mc:Fallback xmlns="">
          <p:pic>
            <p:nvPicPr>
              <p:cNvPr id="1049478" name="墨迹 1049477"/>
            </p:nvPicPr>
            <p:blipFill>
              <a:blip r:embed="rId77"/>
            </p:blipFill>
            <p:spPr>
              <a:xfrm>
                <a:off x="2271941" y="3293670"/>
                <a:ext cx="87869" cy="7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1049479" name="墨迹 1049478"/>
              <p14:cNvContentPartPr/>
              <p14:nvPr/>
            </p14:nvContentPartPr>
            <p14:xfrm>
              <a:off x="2391030" y="3218454"/>
              <a:ext cx="66697" cy="181024"/>
            </p14:xfrm>
          </p:contentPart>
        </mc:Choice>
        <mc:Fallback xmlns="">
          <p:pic>
            <p:nvPicPr>
              <p:cNvPr id="1049479" name="墨迹 1049478"/>
            </p:nvPicPr>
            <p:blipFill>
              <a:blip r:embed="rId79"/>
            </p:blipFill>
            <p:spPr>
              <a:xfrm>
                <a:off x="2391030" y="3218454"/>
                <a:ext cx="66697" cy="1810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1049480" name="墨迹 1049479"/>
              <p14:cNvContentPartPr/>
              <p14:nvPr/>
            </p14:nvContentPartPr>
            <p14:xfrm>
              <a:off x="2780322" y="1929241"/>
              <a:ext cx="57507" cy="191384"/>
            </p14:xfrm>
          </p:contentPart>
        </mc:Choice>
        <mc:Fallback xmlns="">
          <p:pic>
            <p:nvPicPr>
              <p:cNvPr id="1049480" name="墨迹 1049479"/>
            </p:nvPicPr>
            <p:blipFill>
              <a:blip r:embed="rId81"/>
            </p:blipFill>
            <p:spPr>
              <a:xfrm>
                <a:off x="2780322" y="1929241"/>
                <a:ext cx="57507" cy="1913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1049481" name="墨迹 1049480"/>
              <p14:cNvContentPartPr/>
              <p14:nvPr/>
            </p14:nvContentPartPr>
            <p14:xfrm>
              <a:off x="2754540" y="2212513"/>
              <a:ext cx="60411" cy="162762"/>
            </p14:xfrm>
          </p:contentPart>
        </mc:Choice>
        <mc:Fallback xmlns="">
          <p:pic>
            <p:nvPicPr>
              <p:cNvPr id="1049481" name="墨迹 1049480"/>
            </p:nvPicPr>
            <p:blipFill>
              <a:blip r:embed="rId83"/>
            </p:blipFill>
            <p:spPr>
              <a:xfrm>
                <a:off x="2754540" y="2212513"/>
                <a:ext cx="60411" cy="1627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1049482" name="墨迹 1049481"/>
              <p14:cNvContentPartPr/>
              <p14:nvPr/>
            </p14:nvContentPartPr>
            <p14:xfrm>
              <a:off x="2619902" y="2552247"/>
              <a:ext cx="158978" cy="60965"/>
            </p14:xfrm>
          </p:contentPart>
        </mc:Choice>
        <mc:Fallback xmlns="">
          <p:pic>
            <p:nvPicPr>
              <p:cNvPr id="1049482" name="墨迹 1049481"/>
            </p:nvPicPr>
            <p:blipFill>
              <a:blip r:embed="rId85"/>
            </p:blipFill>
            <p:spPr>
              <a:xfrm>
                <a:off x="2619902" y="2552247"/>
                <a:ext cx="158978" cy="609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1049483" name="墨迹 1049482"/>
              <p14:cNvContentPartPr/>
              <p14:nvPr/>
            </p14:nvContentPartPr>
            <p14:xfrm>
              <a:off x="2769196" y="2474028"/>
              <a:ext cx="50344" cy="165707"/>
            </p14:xfrm>
          </p:contentPart>
        </mc:Choice>
        <mc:Fallback xmlns="">
          <p:pic>
            <p:nvPicPr>
              <p:cNvPr id="1049483" name="墨迹 1049482"/>
            </p:nvPicPr>
            <p:blipFill>
              <a:blip r:embed="rId87"/>
            </p:blipFill>
            <p:spPr>
              <a:xfrm>
                <a:off x="2769196" y="2474028"/>
                <a:ext cx="50344" cy="1657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1049484" name="墨迹 1049483"/>
              <p14:cNvContentPartPr/>
              <p14:nvPr/>
            </p14:nvContentPartPr>
            <p14:xfrm>
              <a:off x="2664891" y="2827849"/>
              <a:ext cx="70368" cy="5388"/>
            </p14:xfrm>
          </p:contentPart>
        </mc:Choice>
        <mc:Fallback xmlns="">
          <p:pic>
            <p:nvPicPr>
              <p:cNvPr id="1049484" name="墨迹 1049483"/>
            </p:nvPicPr>
            <p:blipFill>
              <a:blip r:embed="rId89"/>
            </p:blipFill>
            <p:spPr>
              <a:xfrm>
                <a:off x="2664891" y="2827849"/>
                <a:ext cx="70368" cy="53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1049485" name="墨迹 1049484"/>
              <p14:cNvContentPartPr/>
              <p14:nvPr/>
            </p14:nvContentPartPr>
            <p14:xfrm>
              <a:off x="2773671" y="2739744"/>
              <a:ext cx="26889" cy="255537"/>
            </p14:xfrm>
          </p:contentPart>
        </mc:Choice>
        <mc:Fallback xmlns="">
          <p:pic>
            <p:nvPicPr>
              <p:cNvPr id="1049485" name="墨迹 1049484"/>
            </p:nvPicPr>
            <p:blipFill>
              <a:blip r:embed="rId91"/>
            </p:blipFill>
            <p:spPr>
              <a:xfrm>
                <a:off x="2773671" y="2739744"/>
                <a:ext cx="26889" cy="2555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1049486" name="墨迹 1049485"/>
              <p14:cNvContentPartPr/>
              <p14:nvPr/>
            </p14:nvContentPartPr>
            <p14:xfrm>
              <a:off x="2723387" y="3038499"/>
              <a:ext cx="16719" cy="171366"/>
            </p14:xfrm>
          </p:contentPart>
        </mc:Choice>
        <mc:Fallback xmlns="">
          <p:pic>
            <p:nvPicPr>
              <p:cNvPr id="1049486" name="墨迹 1049485"/>
            </p:nvPicPr>
            <p:blipFill>
              <a:blip r:embed="rId93"/>
            </p:blipFill>
            <p:spPr>
              <a:xfrm>
                <a:off x="2723387" y="3038499"/>
                <a:ext cx="16719" cy="1713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1049487" name="墨迹 1049486"/>
              <p14:cNvContentPartPr/>
              <p14:nvPr/>
            </p14:nvContentPartPr>
            <p14:xfrm>
              <a:off x="2650832" y="3279820"/>
              <a:ext cx="77667" cy="9632"/>
            </p14:xfrm>
          </p:contentPart>
        </mc:Choice>
        <mc:Fallback xmlns="">
          <p:pic>
            <p:nvPicPr>
              <p:cNvPr id="1049487" name="墨迹 1049486"/>
            </p:nvPicPr>
            <p:blipFill>
              <a:blip r:embed="rId95"/>
            </p:blipFill>
            <p:spPr>
              <a:xfrm>
                <a:off x="2650832" y="3279820"/>
                <a:ext cx="77667" cy="96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1049488" name="墨迹 1049487"/>
              <p14:cNvContentPartPr/>
              <p14:nvPr/>
            </p14:nvContentPartPr>
            <p14:xfrm>
              <a:off x="2728890" y="3226890"/>
              <a:ext cx="88667" cy="127657"/>
            </p14:xfrm>
          </p:contentPart>
        </mc:Choice>
        <mc:Fallback xmlns="">
          <p:pic>
            <p:nvPicPr>
              <p:cNvPr id="1049488" name="墨迹 1049487"/>
            </p:nvPicPr>
            <p:blipFill>
              <a:blip r:embed="rId97"/>
            </p:blipFill>
            <p:spPr>
              <a:xfrm>
                <a:off x="2728890" y="3226890"/>
                <a:ext cx="88667" cy="1276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1049489" name="墨迹 1049488"/>
              <p14:cNvContentPartPr/>
              <p14:nvPr/>
            </p14:nvContentPartPr>
            <p14:xfrm>
              <a:off x="3006336" y="1994615"/>
              <a:ext cx="88929" cy="121699"/>
            </p14:xfrm>
          </p:contentPart>
        </mc:Choice>
        <mc:Fallback xmlns="">
          <p:pic>
            <p:nvPicPr>
              <p:cNvPr id="1049489" name="墨迹 1049488"/>
            </p:nvPicPr>
            <p:blipFill>
              <a:blip r:embed="rId99"/>
            </p:blipFill>
            <p:spPr>
              <a:xfrm>
                <a:off x="3006336" y="1994615"/>
                <a:ext cx="88929" cy="1216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1049490" name="墨迹 1049489"/>
              <p14:cNvContentPartPr/>
              <p14:nvPr/>
            </p14:nvContentPartPr>
            <p14:xfrm>
              <a:off x="3019613" y="2222817"/>
              <a:ext cx="60129" cy="169974"/>
            </p14:xfrm>
          </p:contentPart>
        </mc:Choice>
        <mc:Fallback xmlns="">
          <p:pic>
            <p:nvPicPr>
              <p:cNvPr id="1049490" name="墨迹 1049489"/>
            </p:nvPicPr>
            <p:blipFill>
              <a:blip r:embed="rId101"/>
            </p:blipFill>
            <p:spPr>
              <a:xfrm>
                <a:off x="3019613" y="2222817"/>
                <a:ext cx="60129" cy="1699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1049491" name="墨迹 1049490"/>
              <p14:cNvContentPartPr/>
              <p14:nvPr/>
            </p14:nvContentPartPr>
            <p14:xfrm>
              <a:off x="3017096" y="2520915"/>
              <a:ext cx="80778" cy="101502"/>
            </p14:xfrm>
          </p:contentPart>
        </mc:Choice>
        <mc:Fallback xmlns="">
          <p:pic>
            <p:nvPicPr>
              <p:cNvPr id="1049491" name="墨迹 1049490"/>
            </p:nvPicPr>
            <p:blipFill>
              <a:blip r:embed="rId103"/>
            </p:blipFill>
            <p:spPr>
              <a:xfrm>
                <a:off x="3017096" y="2520915"/>
                <a:ext cx="80778" cy="1015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1049492" name="墨迹 1049491"/>
              <p14:cNvContentPartPr/>
              <p14:nvPr/>
            </p14:nvContentPartPr>
            <p14:xfrm>
              <a:off x="2998244" y="2702612"/>
              <a:ext cx="69438" cy="189308"/>
            </p14:xfrm>
          </p:contentPart>
        </mc:Choice>
        <mc:Fallback xmlns="">
          <p:pic>
            <p:nvPicPr>
              <p:cNvPr id="1049492" name="墨迹 1049491"/>
            </p:nvPicPr>
            <p:blipFill>
              <a:blip r:embed="rId105"/>
            </p:blipFill>
            <p:spPr>
              <a:xfrm>
                <a:off x="2998244" y="2702612"/>
                <a:ext cx="69438" cy="1893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1049493" name="墨迹 1049492"/>
              <p14:cNvContentPartPr/>
              <p14:nvPr/>
            </p14:nvContentPartPr>
            <p14:xfrm>
              <a:off x="2924280" y="3063102"/>
              <a:ext cx="92789" cy="8435"/>
            </p14:xfrm>
          </p:contentPart>
        </mc:Choice>
        <mc:Fallback xmlns="">
          <p:pic>
            <p:nvPicPr>
              <p:cNvPr id="1049493" name="墨迹 1049492"/>
            </p:nvPicPr>
            <p:blipFill>
              <a:blip r:embed="rId107"/>
            </p:blipFill>
            <p:spPr>
              <a:xfrm>
                <a:off x="2924280" y="3063102"/>
                <a:ext cx="92789" cy="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1049494" name="墨迹 1049493"/>
              <p14:cNvContentPartPr/>
              <p14:nvPr/>
            </p14:nvContentPartPr>
            <p14:xfrm>
              <a:off x="3015156" y="2971015"/>
              <a:ext cx="70061" cy="120366"/>
            </p14:xfrm>
          </p:contentPart>
        </mc:Choice>
        <mc:Fallback xmlns="">
          <p:pic>
            <p:nvPicPr>
              <p:cNvPr id="1049494" name="墨迹 1049493"/>
            </p:nvPicPr>
            <p:blipFill>
              <a:blip r:embed="rId109"/>
            </p:blipFill>
            <p:spPr>
              <a:xfrm>
                <a:off x="3015156" y="2971015"/>
                <a:ext cx="70061" cy="1203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1049495" name="墨迹 1049494"/>
              <p14:cNvContentPartPr/>
              <p14:nvPr/>
            </p14:nvContentPartPr>
            <p14:xfrm>
              <a:off x="3045378" y="3009678"/>
              <a:ext cx="37769" cy="123960"/>
            </p14:xfrm>
          </p:contentPart>
        </mc:Choice>
        <mc:Fallback xmlns="">
          <p:pic>
            <p:nvPicPr>
              <p:cNvPr id="1049495" name="墨迹 1049494"/>
            </p:nvPicPr>
            <p:blipFill>
              <a:blip r:embed="rId111"/>
            </p:blipFill>
            <p:spPr>
              <a:xfrm>
                <a:off x="3045378" y="3009678"/>
                <a:ext cx="37769" cy="123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1049496" name="墨迹 1049495"/>
              <p14:cNvContentPartPr/>
              <p14:nvPr/>
            </p14:nvContentPartPr>
            <p14:xfrm>
              <a:off x="2936933" y="3272962"/>
              <a:ext cx="74592" cy="322"/>
            </p14:xfrm>
          </p:contentPart>
        </mc:Choice>
        <mc:Fallback xmlns="">
          <p:pic>
            <p:nvPicPr>
              <p:cNvPr id="1049496" name="墨迹 1049495"/>
            </p:nvPicPr>
            <p:blipFill>
              <a:blip r:embed="rId113"/>
            </p:blipFill>
            <p:spPr>
              <a:xfrm>
                <a:off x="2936933" y="3272962"/>
                <a:ext cx="74592" cy="3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1049497" name="墨迹 1049496"/>
              <p14:cNvContentPartPr/>
              <p14:nvPr/>
            </p14:nvContentPartPr>
            <p14:xfrm>
              <a:off x="3025727" y="3170654"/>
              <a:ext cx="69475" cy="132154"/>
            </p14:xfrm>
          </p:contentPart>
        </mc:Choice>
        <mc:Fallback xmlns="">
          <p:pic>
            <p:nvPicPr>
              <p:cNvPr id="1049497" name="墨迹 1049496"/>
            </p:nvPicPr>
            <p:blipFill>
              <a:blip r:embed="rId115"/>
            </p:blipFill>
            <p:spPr>
              <a:xfrm>
                <a:off x="3025727" y="3170654"/>
                <a:ext cx="69475" cy="1321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1049498" name="墨迹 1049497"/>
              <p14:cNvContentPartPr/>
              <p14:nvPr/>
            </p14:nvContentPartPr>
            <p14:xfrm>
              <a:off x="3073580" y="3174169"/>
              <a:ext cx="20111" cy="165990"/>
            </p14:xfrm>
          </p:contentPart>
        </mc:Choice>
        <mc:Fallback xmlns="">
          <p:pic>
            <p:nvPicPr>
              <p:cNvPr id="1049498" name="墨迹 1049497"/>
            </p:nvPicPr>
            <p:blipFill>
              <a:blip r:embed="rId117"/>
            </p:blipFill>
            <p:spPr>
              <a:xfrm>
                <a:off x="3073580" y="3174169"/>
                <a:ext cx="20111" cy="1659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1049499" name="墨迹 1049498"/>
              <p14:cNvContentPartPr/>
              <p14:nvPr/>
            </p14:nvContentPartPr>
            <p14:xfrm>
              <a:off x="3191402" y="1896416"/>
              <a:ext cx="127598" cy="1588164"/>
            </p14:xfrm>
          </p:contentPart>
        </mc:Choice>
        <mc:Fallback xmlns="">
          <p:pic>
            <p:nvPicPr>
              <p:cNvPr id="1049499" name="墨迹 1049498"/>
            </p:nvPicPr>
            <p:blipFill>
              <a:blip r:embed="rId119"/>
            </p:blipFill>
            <p:spPr>
              <a:xfrm>
                <a:off x="3191402" y="1896416"/>
                <a:ext cx="127598" cy="15881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1049500" name="墨迹 1049499"/>
              <p14:cNvContentPartPr/>
              <p14:nvPr/>
            </p14:nvContentPartPr>
            <p14:xfrm>
              <a:off x="3114077" y="3398128"/>
              <a:ext cx="161625" cy="43864"/>
            </p14:xfrm>
          </p:contentPart>
        </mc:Choice>
        <mc:Fallback xmlns="">
          <p:pic>
            <p:nvPicPr>
              <p:cNvPr id="1049500" name="墨迹 1049499"/>
            </p:nvPicPr>
            <p:blipFill>
              <a:blip r:embed="rId121"/>
            </p:blipFill>
            <p:spPr>
              <a:xfrm>
                <a:off x="3114077" y="3398128"/>
                <a:ext cx="161625" cy="438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1049559" name="墨迹 1049558"/>
              <p14:cNvContentPartPr/>
              <p14:nvPr/>
            </p14:nvContentPartPr>
            <p14:xfrm>
              <a:off x="3707369" y="2470173"/>
              <a:ext cx="104829" cy="174958"/>
            </p14:xfrm>
          </p:contentPart>
        </mc:Choice>
        <mc:Fallback xmlns="">
          <p:pic>
            <p:nvPicPr>
              <p:cNvPr id="1049559" name="墨迹 1049558"/>
            </p:nvPicPr>
            <p:blipFill>
              <a:blip r:embed="rId123"/>
            </p:blipFill>
            <p:spPr>
              <a:xfrm>
                <a:off x="3707369" y="2470173"/>
                <a:ext cx="104829" cy="1749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1049560" name="墨迹 1049559"/>
              <p14:cNvContentPartPr/>
              <p14:nvPr/>
            </p14:nvContentPartPr>
            <p14:xfrm>
              <a:off x="3703170" y="2415343"/>
              <a:ext cx="144788" cy="279430"/>
            </p14:xfrm>
          </p:contentPart>
        </mc:Choice>
        <mc:Fallback xmlns="">
          <p:pic>
            <p:nvPicPr>
              <p:cNvPr id="1049560" name="墨迹 1049559"/>
            </p:nvPicPr>
            <p:blipFill>
              <a:blip r:embed="rId125"/>
            </p:blipFill>
            <p:spPr>
              <a:xfrm>
                <a:off x="3703170" y="2415343"/>
                <a:ext cx="144788" cy="279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1049561" name="墨迹 1049560"/>
              <p14:cNvContentPartPr/>
              <p14:nvPr/>
            </p14:nvContentPartPr>
            <p14:xfrm>
              <a:off x="3884213" y="2596704"/>
              <a:ext cx="20684" cy="150095"/>
            </p14:xfrm>
          </p:contentPart>
        </mc:Choice>
        <mc:Fallback xmlns="">
          <p:pic>
            <p:nvPicPr>
              <p:cNvPr id="1049561" name="墨迹 1049560"/>
            </p:nvPicPr>
            <p:blipFill>
              <a:blip r:embed="rId127"/>
            </p:blipFill>
            <p:spPr>
              <a:xfrm>
                <a:off x="3884213" y="2596704"/>
                <a:ext cx="20684" cy="150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1049562" name="墨迹 1049561"/>
              <p14:cNvContentPartPr/>
              <p14:nvPr/>
            </p14:nvContentPartPr>
            <p14:xfrm>
              <a:off x="4006123" y="2554577"/>
              <a:ext cx="108435" cy="14009"/>
            </p14:xfrm>
          </p:contentPart>
        </mc:Choice>
        <mc:Fallback xmlns="">
          <p:pic>
            <p:nvPicPr>
              <p:cNvPr id="1049562" name="墨迹 1049561"/>
            </p:nvPicPr>
            <p:blipFill>
              <a:blip r:embed="rId129"/>
            </p:blipFill>
            <p:spPr>
              <a:xfrm>
                <a:off x="4006123" y="2554577"/>
                <a:ext cx="108435" cy="140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1049563" name="墨迹 1049562"/>
              <p14:cNvContentPartPr/>
              <p14:nvPr/>
            </p14:nvContentPartPr>
            <p14:xfrm>
              <a:off x="4001906" y="2635297"/>
              <a:ext cx="94132" cy="10613"/>
            </p14:xfrm>
          </p:contentPart>
        </mc:Choice>
        <mc:Fallback xmlns="">
          <p:pic>
            <p:nvPicPr>
              <p:cNvPr id="1049563" name="墨迹 1049562"/>
            </p:nvPicPr>
            <p:blipFill>
              <a:blip r:embed="rId131"/>
            </p:blipFill>
            <p:spPr>
              <a:xfrm>
                <a:off x="4001906" y="2635297"/>
                <a:ext cx="94132" cy="106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1049564" name="墨迹 1049563"/>
              <p14:cNvContentPartPr/>
              <p14:nvPr/>
            </p14:nvContentPartPr>
            <p14:xfrm>
              <a:off x="4290116" y="1957721"/>
              <a:ext cx="136373" cy="30226"/>
            </p14:xfrm>
          </p:contentPart>
        </mc:Choice>
        <mc:Fallback xmlns="">
          <p:pic>
            <p:nvPicPr>
              <p:cNvPr id="1049564" name="墨迹 1049563"/>
            </p:nvPicPr>
            <p:blipFill>
              <a:blip r:embed="rId133"/>
            </p:blipFill>
            <p:spPr>
              <a:xfrm>
                <a:off x="4290116" y="1957721"/>
                <a:ext cx="136373" cy="302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1049565" name="墨迹 1049564"/>
              <p14:cNvContentPartPr/>
              <p14:nvPr/>
            </p14:nvContentPartPr>
            <p14:xfrm>
              <a:off x="4125969" y="2044184"/>
              <a:ext cx="173120" cy="1291895"/>
            </p14:xfrm>
          </p:contentPart>
        </mc:Choice>
        <mc:Fallback xmlns="">
          <p:pic>
            <p:nvPicPr>
              <p:cNvPr id="1049565" name="墨迹 1049564"/>
            </p:nvPicPr>
            <p:blipFill>
              <a:blip r:embed="rId135"/>
            </p:blipFill>
            <p:spPr>
              <a:xfrm>
                <a:off x="4125969" y="2044184"/>
                <a:ext cx="173120" cy="12918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1049566" name="墨迹 1049565"/>
              <p14:cNvContentPartPr/>
              <p14:nvPr/>
            </p14:nvContentPartPr>
            <p14:xfrm>
              <a:off x="4473938" y="2133683"/>
              <a:ext cx="124145" cy="155725"/>
            </p14:xfrm>
          </p:contentPart>
        </mc:Choice>
        <mc:Fallback xmlns="">
          <p:pic>
            <p:nvPicPr>
              <p:cNvPr id="1049566" name="墨迹 1049565"/>
            </p:nvPicPr>
            <p:blipFill>
              <a:blip r:embed="rId137"/>
            </p:blipFill>
            <p:spPr>
              <a:xfrm>
                <a:off x="4473938" y="2133683"/>
                <a:ext cx="124145" cy="15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1049567" name="墨迹 1049566"/>
              <p14:cNvContentPartPr/>
              <p14:nvPr/>
            </p14:nvContentPartPr>
            <p14:xfrm>
              <a:off x="4805328" y="2118624"/>
              <a:ext cx="83270" cy="157362"/>
            </p14:xfrm>
          </p:contentPart>
        </mc:Choice>
        <mc:Fallback xmlns="">
          <p:pic>
            <p:nvPicPr>
              <p:cNvPr id="1049567" name="墨迹 1049566"/>
            </p:nvPicPr>
            <p:blipFill>
              <a:blip r:embed="rId139"/>
            </p:blipFill>
            <p:spPr>
              <a:xfrm>
                <a:off x="4805328" y="2118624"/>
                <a:ext cx="83270" cy="1573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1049568" name="墨迹 1049567"/>
              <p14:cNvContentPartPr/>
              <p14:nvPr/>
            </p14:nvContentPartPr>
            <p14:xfrm>
              <a:off x="5102026" y="2091764"/>
              <a:ext cx="142997" cy="181753"/>
            </p14:xfrm>
          </p:contentPart>
        </mc:Choice>
        <mc:Fallback xmlns="">
          <p:pic>
            <p:nvPicPr>
              <p:cNvPr id="1049568" name="墨迹 1049567"/>
            </p:nvPicPr>
            <p:blipFill>
              <a:blip r:embed="rId141"/>
            </p:blipFill>
            <p:spPr>
              <a:xfrm>
                <a:off x="5102026" y="2091764"/>
                <a:ext cx="142997" cy="1817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1049569" name="墨迹 1049568"/>
              <p14:cNvContentPartPr/>
              <p14:nvPr/>
            </p14:nvContentPartPr>
            <p14:xfrm>
              <a:off x="5491677" y="2113651"/>
              <a:ext cx="121953" cy="146065"/>
            </p14:xfrm>
          </p:contentPart>
        </mc:Choice>
        <mc:Fallback xmlns="">
          <p:pic>
            <p:nvPicPr>
              <p:cNvPr id="1049569" name="墨迹 1049568"/>
            </p:nvPicPr>
            <p:blipFill>
              <a:blip r:embed="rId143"/>
            </p:blipFill>
            <p:spPr>
              <a:xfrm>
                <a:off x="5491677" y="2113651"/>
                <a:ext cx="121953" cy="146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1049570" name="墨迹 1049569"/>
              <p14:cNvContentPartPr/>
              <p14:nvPr/>
            </p14:nvContentPartPr>
            <p14:xfrm>
              <a:off x="4403559" y="2526409"/>
              <a:ext cx="24336" cy="140820"/>
            </p14:xfrm>
          </p:contentPart>
        </mc:Choice>
        <mc:Fallback xmlns="">
          <p:pic>
            <p:nvPicPr>
              <p:cNvPr id="1049570" name="墨迹 1049569"/>
            </p:nvPicPr>
            <p:blipFill>
              <a:blip r:embed="rId145"/>
            </p:blipFill>
            <p:spPr>
              <a:xfrm>
                <a:off x="4403559" y="2526409"/>
                <a:ext cx="24336" cy="1408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1049571" name="墨迹 1049570"/>
              <p14:cNvContentPartPr/>
              <p14:nvPr/>
            </p14:nvContentPartPr>
            <p14:xfrm>
              <a:off x="4469978" y="2559448"/>
              <a:ext cx="131228" cy="89039"/>
            </p14:xfrm>
          </p:contentPart>
        </mc:Choice>
        <mc:Fallback xmlns="">
          <p:pic>
            <p:nvPicPr>
              <p:cNvPr id="1049571" name="墨迹 1049570"/>
            </p:nvPicPr>
            <p:blipFill>
              <a:blip r:embed="rId147"/>
            </p:blipFill>
            <p:spPr>
              <a:xfrm>
                <a:off x="4469978" y="2559448"/>
                <a:ext cx="131228" cy="890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1049572" name="墨迹 1049571"/>
              <p14:cNvContentPartPr/>
              <p14:nvPr/>
            </p14:nvContentPartPr>
            <p14:xfrm>
              <a:off x="4534979" y="2549607"/>
              <a:ext cx="50376" cy="174590"/>
            </p14:xfrm>
          </p:contentPart>
        </mc:Choice>
        <mc:Fallback xmlns="">
          <p:pic>
            <p:nvPicPr>
              <p:cNvPr id="1049572" name="墨迹 1049571"/>
            </p:nvPicPr>
            <p:blipFill>
              <a:blip r:embed="rId149"/>
            </p:blipFill>
            <p:spPr>
              <a:xfrm>
                <a:off x="4534979" y="2549607"/>
                <a:ext cx="50376" cy="1745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1049573" name="墨迹 1049572"/>
              <p14:cNvContentPartPr/>
              <p14:nvPr/>
            </p14:nvContentPartPr>
            <p14:xfrm>
              <a:off x="4837956" y="2558559"/>
              <a:ext cx="93197" cy="145731"/>
            </p14:xfrm>
          </p:contentPart>
        </mc:Choice>
        <mc:Fallback xmlns="">
          <p:pic>
            <p:nvPicPr>
              <p:cNvPr id="1049573" name="墨迹 1049572"/>
            </p:nvPicPr>
            <p:blipFill>
              <a:blip r:embed="rId151"/>
            </p:blipFill>
            <p:spPr>
              <a:xfrm>
                <a:off x="4837956" y="2558559"/>
                <a:ext cx="93197" cy="1457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1049574" name="墨迹 1049573"/>
              <p14:cNvContentPartPr/>
              <p14:nvPr/>
            </p14:nvContentPartPr>
            <p14:xfrm>
              <a:off x="5123314" y="2511647"/>
              <a:ext cx="102431" cy="248410"/>
            </p14:xfrm>
          </p:contentPart>
        </mc:Choice>
        <mc:Fallback xmlns="">
          <p:pic>
            <p:nvPicPr>
              <p:cNvPr id="1049574" name="墨迹 1049573"/>
            </p:nvPicPr>
            <p:blipFill>
              <a:blip r:embed="rId153"/>
            </p:blipFill>
            <p:spPr>
              <a:xfrm>
                <a:off x="5123314" y="2511647"/>
                <a:ext cx="102431" cy="2484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1049575" name="墨迹 1049574"/>
              <p14:cNvContentPartPr/>
              <p14:nvPr/>
            </p14:nvContentPartPr>
            <p14:xfrm>
              <a:off x="5419322" y="2526409"/>
              <a:ext cx="114177" cy="190276"/>
            </p14:xfrm>
          </p:contentPart>
        </mc:Choice>
        <mc:Fallback xmlns="">
          <p:pic>
            <p:nvPicPr>
              <p:cNvPr id="1049575" name="墨迹 1049574"/>
            </p:nvPicPr>
            <p:blipFill>
              <a:blip r:embed="rId155"/>
            </p:blipFill>
            <p:spPr>
              <a:xfrm>
                <a:off x="5419322" y="2526409"/>
                <a:ext cx="114177" cy="1902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1049576" name="墨迹 1049575"/>
              <p14:cNvContentPartPr/>
              <p14:nvPr/>
            </p14:nvContentPartPr>
            <p14:xfrm>
              <a:off x="4327280" y="2903894"/>
              <a:ext cx="29616" cy="175688"/>
            </p14:xfrm>
          </p:contentPart>
        </mc:Choice>
        <mc:Fallback xmlns="">
          <p:pic>
            <p:nvPicPr>
              <p:cNvPr id="1049576" name="墨迹 1049575"/>
            </p:nvPicPr>
            <p:blipFill>
              <a:blip r:embed="rId157"/>
            </p:blipFill>
            <p:spPr>
              <a:xfrm>
                <a:off x="4327280" y="2903894"/>
                <a:ext cx="29616" cy="1756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1049577" name="墨迹 1049576"/>
              <p14:cNvContentPartPr/>
              <p14:nvPr/>
            </p14:nvContentPartPr>
            <p14:xfrm>
              <a:off x="4439530" y="2885912"/>
              <a:ext cx="140905" cy="175190"/>
            </p14:xfrm>
          </p:contentPart>
        </mc:Choice>
        <mc:Fallback xmlns="">
          <p:pic>
            <p:nvPicPr>
              <p:cNvPr id="1049577" name="墨迹 1049576"/>
            </p:nvPicPr>
            <p:blipFill>
              <a:blip r:embed="rId159"/>
            </p:blipFill>
            <p:spPr>
              <a:xfrm>
                <a:off x="4439530" y="2885912"/>
                <a:ext cx="140905" cy="175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1049578" name="墨迹 1049577"/>
              <p14:cNvContentPartPr/>
              <p14:nvPr/>
            </p14:nvContentPartPr>
            <p14:xfrm>
              <a:off x="4759367" y="2858906"/>
              <a:ext cx="143338" cy="148398"/>
            </p14:xfrm>
          </p:contentPart>
        </mc:Choice>
        <mc:Fallback xmlns="">
          <p:pic>
            <p:nvPicPr>
              <p:cNvPr id="1049578" name="墨迹 1049577"/>
            </p:nvPicPr>
            <p:blipFill>
              <a:blip r:embed="rId161"/>
            </p:blipFill>
            <p:spPr>
              <a:xfrm>
                <a:off x="4759367" y="2858906"/>
                <a:ext cx="143338" cy="1483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1049579" name="墨迹 1049578"/>
              <p14:cNvContentPartPr/>
              <p14:nvPr/>
            </p14:nvContentPartPr>
            <p14:xfrm>
              <a:off x="4882665" y="2825867"/>
              <a:ext cx="167467" cy="116046"/>
            </p14:xfrm>
          </p:contentPart>
        </mc:Choice>
        <mc:Fallback xmlns="">
          <p:pic>
            <p:nvPicPr>
              <p:cNvPr id="1049579" name="墨迹 1049578"/>
            </p:nvPicPr>
            <p:blipFill>
              <a:blip r:embed="rId163"/>
            </p:blipFill>
            <p:spPr>
              <a:xfrm>
                <a:off x="4882665" y="2825867"/>
                <a:ext cx="167467" cy="1160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1049580" name="墨迹 1049579"/>
              <p14:cNvContentPartPr/>
              <p14:nvPr/>
            </p14:nvContentPartPr>
            <p14:xfrm>
              <a:off x="4917616" y="2849064"/>
              <a:ext cx="72050" cy="185297"/>
            </p14:xfrm>
          </p:contentPart>
        </mc:Choice>
        <mc:Fallback xmlns="">
          <p:pic>
            <p:nvPicPr>
              <p:cNvPr id="1049580" name="墨迹 1049579"/>
            </p:nvPicPr>
            <p:blipFill>
              <a:blip r:embed="rId165"/>
            </p:blipFill>
            <p:spPr>
              <a:xfrm>
                <a:off x="4917616" y="2849064"/>
                <a:ext cx="72050" cy="1852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1049582" name="墨迹 1049581"/>
              <p14:cNvContentPartPr/>
              <p14:nvPr/>
            </p14:nvContentPartPr>
            <p14:xfrm>
              <a:off x="5351450" y="2892840"/>
              <a:ext cx="187140" cy="143220"/>
            </p14:xfrm>
          </p:contentPart>
        </mc:Choice>
        <mc:Fallback xmlns="">
          <p:pic>
            <p:nvPicPr>
              <p:cNvPr id="1049582" name="墨迹 1049581"/>
            </p:nvPicPr>
            <p:blipFill>
              <a:blip r:embed="rId167"/>
            </p:blipFill>
            <p:spPr>
              <a:xfrm>
                <a:off x="5351450" y="2892840"/>
                <a:ext cx="187140" cy="1432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1049583" name="墨迹 1049582"/>
              <p14:cNvContentPartPr/>
              <p14:nvPr/>
            </p14:nvContentPartPr>
            <p14:xfrm>
              <a:off x="5133402" y="2873463"/>
              <a:ext cx="72409" cy="144199"/>
            </p14:xfrm>
          </p:contentPart>
        </mc:Choice>
        <mc:Fallback xmlns="">
          <p:pic>
            <p:nvPicPr>
              <p:cNvPr id="1049583" name="墨迹 1049582"/>
            </p:nvPicPr>
            <p:blipFill>
              <a:blip r:embed="rId169"/>
            </p:blipFill>
            <p:spPr>
              <a:xfrm>
                <a:off x="5133402" y="2873463"/>
                <a:ext cx="72409" cy="1441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1049584" name="墨迹 1049583"/>
              <p14:cNvContentPartPr/>
              <p14:nvPr/>
            </p14:nvContentPartPr>
            <p14:xfrm>
              <a:off x="4392987" y="3205461"/>
              <a:ext cx="98623" cy="102764"/>
            </p14:xfrm>
          </p:contentPart>
        </mc:Choice>
        <mc:Fallback xmlns="">
          <p:pic>
            <p:nvPicPr>
              <p:cNvPr id="1049584" name="墨迹 1049583"/>
            </p:nvPicPr>
            <p:blipFill>
              <a:blip r:embed="rId171"/>
            </p:blipFill>
            <p:spPr>
              <a:xfrm>
                <a:off x="4392987" y="3205461"/>
                <a:ext cx="98623" cy="1027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1049585" name="墨迹 1049584"/>
              <p14:cNvContentPartPr/>
              <p14:nvPr/>
            </p14:nvContentPartPr>
            <p14:xfrm>
              <a:off x="4754748" y="3215722"/>
              <a:ext cx="92151" cy="117769"/>
            </p14:xfrm>
          </p:contentPart>
        </mc:Choice>
        <mc:Fallback xmlns="">
          <p:pic>
            <p:nvPicPr>
              <p:cNvPr id="1049585" name="墨迹 1049584"/>
            </p:nvPicPr>
            <p:blipFill>
              <a:blip r:embed="rId173"/>
            </p:blipFill>
            <p:spPr>
              <a:xfrm>
                <a:off x="4754748" y="3215722"/>
                <a:ext cx="92151" cy="1177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1049586" name="墨迹 1049585"/>
              <p14:cNvContentPartPr/>
              <p14:nvPr/>
            </p14:nvContentPartPr>
            <p14:xfrm>
              <a:off x="5069474" y="3182237"/>
              <a:ext cx="138051" cy="144286"/>
            </p14:xfrm>
          </p:contentPart>
        </mc:Choice>
        <mc:Fallback xmlns="">
          <p:pic>
            <p:nvPicPr>
              <p:cNvPr id="1049586" name="墨迹 1049585"/>
            </p:nvPicPr>
            <p:blipFill>
              <a:blip r:embed="rId175"/>
            </p:blipFill>
            <p:spPr>
              <a:xfrm>
                <a:off x="5069474" y="3182237"/>
                <a:ext cx="138051" cy="1442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1049587" name="墨迹 1049586"/>
              <p14:cNvContentPartPr/>
              <p14:nvPr/>
            </p14:nvContentPartPr>
            <p14:xfrm>
              <a:off x="5141000" y="3166799"/>
              <a:ext cx="101185" cy="184376"/>
            </p14:xfrm>
          </p:contentPart>
        </mc:Choice>
        <mc:Fallback xmlns="">
          <p:pic>
            <p:nvPicPr>
              <p:cNvPr id="1049587" name="墨迹 1049586"/>
            </p:nvPicPr>
            <p:blipFill>
              <a:blip r:embed="rId177"/>
            </p:blipFill>
            <p:spPr>
              <a:xfrm>
                <a:off x="5141000" y="3166799"/>
                <a:ext cx="101185" cy="1843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1049588" name="墨迹 1049587"/>
              <p14:cNvContentPartPr/>
              <p14:nvPr/>
            </p14:nvContentPartPr>
            <p14:xfrm>
              <a:off x="5182865" y="3205309"/>
              <a:ext cx="168500" cy="40220"/>
            </p14:xfrm>
          </p:contentPart>
        </mc:Choice>
        <mc:Fallback xmlns="">
          <p:pic>
            <p:nvPicPr>
              <p:cNvPr id="1049588" name="墨迹 1049587"/>
            </p:nvPicPr>
            <p:blipFill>
              <a:blip r:embed="rId179"/>
            </p:blipFill>
            <p:spPr>
              <a:xfrm>
                <a:off x="5182865" y="3205309"/>
                <a:ext cx="168500" cy="402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1049589" name="墨迹 1049588"/>
              <p14:cNvContentPartPr/>
              <p14:nvPr/>
            </p14:nvContentPartPr>
            <p14:xfrm>
              <a:off x="5461369" y="3188590"/>
              <a:ext cx="82292" cy="129553"/>
            </p14:xfrm>
          </p:contentPart>
        </mc:Choice>
        <mc:Fallback xmlns="">
          <p:pic>
            <p:nvPicPr>
              <p:cNvPr id="1049589" name="墨迹 1049588"/>
            </p:nvPicPr>
            <p:blipFill>
              <a:blip r:embed="rId181"/>
            </p:blipFill>
            <p:spPr>
              <a:xfrm>
                <a:off x="5461369" y="3188590"/>
                <a:ext cx="82292" cy="1295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1049590" name="墨迹 1049589"/>
              <p14:cNvContentPartPr/>
              <p14:nvPr/>
            </p14:nvContentPartPr>
            <p14:xfrm>
              <a:off x="5629240" y="1999263"/>
              <a:ext cx="207587" cy="1332586"/>
            </p14:xfrm>
          </p:contentPart>
        </mc:Choice>
        <mc:Fallback xmlns="">
          <p:pic>
            <p:nvPicPr>
              <p:cNvPr id="1049590" name="墨迹 1049589"/>
            </p:nvPicPr>
            <p:blipFill>
              <a:blip r:embed="rId183"/>
            </p:blipFill>
            <p:spPr>
              <a:xfrm>
                <a:off x="5629240" y="1999263"/>
                <a:ext cx="207587" cy="13325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1049591" name="墨迹 1049590"/>
              <p14:cNvContentPartPr/>
              <p14:nvPr/>
            </p14:nvContentPartPr>
            <p14:xfrm>
              <a:off x="6349564" y="2420966"/>
              <a:ext cx="54329" cy="277666"/>
            </p14:xfrm>
          </p:contentPart>
        </mc:Choice>
        <mc:Fallback xmlns="">
          <p:pic>
            <p:nvPicPr>
              <p:cNvPr id="1049591" name="墨迹 1049590"/>
            </p:nvPicPr>
            <p:blipFill>
              <a:blip r:embed="rId185"/>
            </p:blipFill>
            <p:spPr>
              <a:xfrm>
                <a:off x="6349564" y="2420966"/>
                <a:ext cx="54329" cy="2776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1049592" name="墨迹 1049591"/>
              <p14:cNvContentPartPr/>
              <p14:nvPr/>
            </p14:nvContentPartPr>
            <p14:xfrm>
              <a:off x="6238699" y="2446273"/>
              <a:ext cx="259389" cy="365534"/>
            </p14:xfrm>
          </p:contentPart>
        </mc:Choice>
        <mc:Fallback xmlns="">
          <p:pic>
            <p:nvPicPr>
              <p:cNvPr id="1049592" name="墨迹 1049591"/>
            </p:nvPicPr>
            <p:blipFill>
              <a:blip r:embed="rId187"/>
            </p:blipFill>
            <p:spPr>
              <a:xfrm>
                <a:off x="6238699" y="2446273"/>
                <a:ext cx="259389" cy="3655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1049593" name="墨迹 1049592"/>
              <p14:cNvContentPartPr/>
              <p14:nvPr/>
            </p14:nvContentPartPr>
            <p14:xfrm>
              <a:off x="6451099" y="2626568"/>
              <a:ext cx="138372" cy="123547"/>
            </p14:xfrm>
          </p:contentPart>
        </mc:Choice>
        <mc:Fallback xmlns="">
          <p:pic>
            <p:nvPicPr>
              <p:cNvPr id="1049593" name="墨迹 1049592"/>
            </p:nvPicPr>
            <p:blipFill>
              <a:blip r:embed="rId189"/>
            </p:blipFill>
            <p:spPr>
              <a:xfrm>
                <a:off x="6451099" y="2626568"/>
                <a:ext cx="138372" cy="1235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1049597" name="墨迹 1049596"/>
              <p14:cNvContentPartPr/>
              <p14:nvPr/>
            </p14:nvContentPartPr>
            <p14:xfrm>
              <a:off x="6603402" y="2676371"/>
              <a:ext cx="24028" cy="170259"/>
            </p14:xfrm>
          </p:contentPart>
        </mc:Choice>
        <mc:Fallback xmlns="">
          <p:pic>
            <p:nvPicPr>
              <p:cNvPr id="1049597" name="墨迹 1049596"/>
            </p:nvPicPr>
            <p:blipFill>
              <a:blip r:embed="rId191"/>
            </p:blipFill>
            <p:spPr>
              <a:xfrm>
                <a:off x="6603402" y="2676371"/>
                <a:ext cx="24028" cy="1702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1049598" name="墨迹 1049597"/>
              <p14:cNvContentPartPr/>
              <p14:nvPr/>
            </p14:nvContentPartPr>
            <p14:xfrm>
              <a:off x="6756072" y="2539658"/>
              <a:ext cx="75622" cy="14869"/>
            </p14:xfrm>
          </p:contentPart>
        </mc:Choice>
        <mc:Fallback xmlns="">
          <p:pic>
            <p:nvPicPr>
              <p:cNvPr id="1049598" name="墨迹 1049597"/>
            </p:nvPicPr>
            <p:blipFill>
              <a:blip r:embed="rId193"/>
            </p:blipFill>
            <p:spPr>
              <a:xfrm>
                <a:off x="6756072" y="2539658"/>
                <a:ext cx="75622" cy="148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49599" name="墨迹 1049598"/>
              <p14:cNvContentPartPr/>
              <p14:nvPr/>
            </p14:nvContentPartPr>
            <p14:xfrm>
              <a:off x="6729360" y="2608351"/>
              <a:ext cx="97803" cy="24204"/>
            </p14:xfrm>
          </p:contentPart>
        </mc:Choice>
        <mc:Fallback xmlns="">
          <p:pic>
            <p:nvPicPr>
              <p:cNvPr id="1049599" name="墨迹 1049598"/>
            </p:nvPicPr>
            <p:blipFill>
              <a:blip r:embed="rId195"/>
            </p:blipFill>
            <p:spPr>
              <a:xfrm>
                <a:off x="6729360" y="2608351"/>
                <a:ext cx="97803" cy="242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49600" name="墨迹 1049599"/>
              <p14:cNvContentPartPr/>
              <p14:nvPr/>
            </p14:nvContentPartPr>
            <p14:xfrm>
              <a:off x="7015461" y="2169702"/>
              <a:ext cx="182020" cy="29132"/>
            </p14:xfrm>
          </p:contentPart>
        </mc:Choice>
        <mc:Fallback xmlns="">
          <p:pic>
            <p:nvPicPr>
              <p:cNvPr id="1049600" name="墨迹 1049599"/>
            </p:nvPicPr>
            <p:blipFill>
              <a:blip r:embed="rId197"/>
            </p:blipFill>
            <p:spPr>
              <a:xfrm>
                <a:off x="7015461" y="2169702"/>
                <a:ext cx="182020" cy="291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8" p14:bwMode="auto">
            <p14:nvContentPartPr>
              <p14:cNvPr id="1049601" name="墨迹 1049600"/>
              <p14:cNvContentPartPr/>
              <p14:nvPr/>
            </p14:nvContentPartPr>
            <p14:xfrm>
              <a:off x="6902449" y="2173527"/>
              <a:ext cx="230975" cy="917243"/>
            </p14:xfrm>
          </p:contentPart>
        </mc:Choice>
        <mc:Fallback xmlns="">
          <p:pic>
            <p:nvPicPr>
              <p:cNvPr id="1049601" name="墨迹 1049600"/>
            </p:nvPicPr>
            <p:blipFill>
              <a:blip r:embed="rId199"/>
            </p:blipFill>
            <p:spPr>
              <a:xfrm>
                <a:off x="6902449" y="2173527"/>
                <a:ext cx="230975" cy="9172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0" p14:bwMode="auto">
            <p14:nvContentPartPr>
              <p14:cNvPr id="1049602" name="墨迹 1049601"/>
              <p14:cNvContentPartPr/>
              <p14:nvPr/>
            </p14:nvContentPartPr>
            <p14:xfrm>
              <a:off x="11624015" y="1294134"/>
              <a:ext cx="0" cy="0"/>
            </p14:xfrm>
          </p:contentPart>
        </mc:Choice>
        <mc:Fallback xmlns="">
          <p:pic>
            <p:nvPicPr>
              <p:cNvPr id="1049602" name="墨迹 1049601"/>
            </p:nvPicPr>
            <p:blipFill>
              <a:blip r:embed="rId201"/>
            </p:blipFill>
            <p:spPr>
              <a:xfrm>
                <a:off x="11624015" y="1294134"/>
                <a:ext cx="0" cy="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2" p14:bwMode="auto">
            <p14:nvContentPartPr>
              <p14:cNvPr id="1049603" name="墨迹 1049602"/>
              <p14:cNvContentPartPr/>
              <p14:nvPr/>
            </p14:nvContentPartPr>
            <p14:xfrm>
              <a:off x="7186197" y="2224140"/>
              <a:ext cx="32417" cy="201872"/>
            </p14:xfrm>
          </p:contentPart>
        </mc:Choice>
        <mc:Fallback xmlns="">
          <p:pic>
            <p:nvPicPr>
              <p:cNvPr id="1049603" name="墨迹 1049602"/>
            </p:nvPicPr>
            <p:blipFill>
              <a:blip r:embed="rId203"/>
            </p:blipFill>
            <p:spPr>
              <a:xfrm>
                <a:off x="7186197" y="2224140"/>
                <a:ext cx="32417" cy="2018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4" p14:bwMode="auto">
            <p14:nvContentPartPr>
              <p14:cNvPr id="1049604" name="墨迹 1049603"/>
              <p14:cNvContentPartPr/>
              <p14:nvPr/>
            </p14:nvContentPartPr>
            <p14:xfrm>
              <a:off x="7272531" y="2193913"/>
              <a:ext cx="132443" cy="143293"/>
            </p14:xfrm>
          </p:contentPart>
        </mc:Choice>
        <mc:Fallback xmlns="">
          <p:pic>
            <p:nvPicPr>
              <p:cNvPr id="1049604" name="墨迹 1049603"/>
            </p:nvPicPr>
            <p:blipFill>
              <a:blip r:embed="rId205"/>
            </p:blipFill>
            <p:spPr>
              <a:xfrm>
                <a:off x="7272531" y="2193913"/>
                <a:ext cx="132443" cy="1432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6" p14:bwMode="auto">
            <p14:nvContentPartPr>
              <p14:cNvPr id="1049605" name="墨迹 1049604"/>
              <p14:cNvContentPartPr/>
              <p14:nvPr/>
            </p14:nvContentPartPr>
            <p14:xfrm>
              <a:off x="7302528" y="2201645"/>
              <a:ext cx="67221" cy="199405"/>
            </p14:xfrm>
          </p:contentPart>
        </mc:Choice>
        <mc:Fallback xmlns="">
          <p:pic>
            <p:nvPicPr>
              <p:cNvPr id="1049605" name="墨迹 1049604"/>
            </p:nvPicPr>
            <p:blipFill>
              <a:blip r:embed="rId207"/>
            </p:blipFill>
            <p:spPr>
              <a:xfrm>
                <a:off x="7302528" y="2201645"/>
                <a:ext cx="67221" cy="199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8" p14:bwMode="auto">
            <p14:nvContentPartPr>
              <p14:cNvPr id="1049606" name="墨迹 1049605"/>
              <p14:cNvContentPartPr/>
              <p14:nvPr/>
            </p14:nvContentPartPr>
            <p14:xfrm>
              <a:off x="7561282" y="2239011"/>
              <a:ext cx="79218" cy="150134"/>
            </p14:xfrm>
          </p:contentPart>
        </mc:Choice>
        <mc:Fallback xmlns="">
          <p:pic>
            <p:nvPicPr>
              <p:cNvPr id="1049606" name="墨迹 1049605"/>
            </p:nvPicPr>
            <p:blipFill>
              <a:blip r:embed="rId209"/>
            </p:blipFill>
            <p:spPr>
              <a:xfrm>
                <a:off x="7561282" y="2239011"/>
                <a:ext cx="79218" cy="1501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0" p14:bwMode="auto">
            <p14:nvContentPartPr>
              <p14:cNvPr id="1049607" name="墨迹 1049606"/>
              <p14:cNvContentPartPr/>
              <p14:nvPr/>
            </p14:nvContentPartPr>
            <p14:xfrm>
              <a:off x="7881615" y="2170013"/>
              <a:ext cx="70881" cy="238612"/>
            </p14:xfrm>
          </p:contentPart>
        </mc:Choice>
        <mc:Fallback xmlns="">
          <p:pic>
            <p:nvPicPr>
              <p:cNvPr id="1049607" name="墨迹 1049606"/>
            </p:nvPicPr>
            <p:blipFill>
              <a:blip r:embed="rId211"/>
            </p:blipFill>
            <p:spPr>
              <a:xfrm>
                <a:off x="7881615" y="2170013"/>
                <a:ext cx="70881" cy="2386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2" p14:bwMode="auto">
            <p14:nvContentPartPr>
              <p14:cNvPr id="1049608" name="墨迹 1049607"/>
              <p14:cNvContentPartPr/>
              <p14:nvPr/>
            </p14:nvContentPartPr>
            <p14:xfrm>
              <a:off x="7169113" y="2583348"/>
              <a:ext cx="90403" cy="158033"/>
            </p14:xfrm>
          </p:contentPart>
        </mc:Choice>
        <mc:Fallback xmlns="">
          <p:pic>
            <p:nvPicPr>
              <p:cNvPr id="1049608" name="墨迹 1049607"/>
            </p:nvPicPr>
            <p:blipFill>
              <a:blip r:embed="rId213"/>
            </p:blipFill>
            <p:spPr>
              <a:xfrm>
                <a:off x="7169113" y="2583348"/>
                <a:ext cx="90403" cy="1580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4" p14:bwMode="auto">
            <p14:nvContentPartPr>
              <p14:cNvPr id="1049609" name="墨迹 1049608"/>
              <p14:cNvContentPartPr/>
              <p14:nvPr/>
            </p14:nvContentPartPr>
            <p14:xfrm>
              <a:off x="7457617" y="2598813"/>
              <a:ext cx="146880" cy="78981"/>
            </p14:xfrm>
          </p:contentPart>
        </mc:Choice>
        <mc:Fallback xmlns="">
          <p:pic>
            <p:nvPicPr>
              <p:cNvPr id="1049609" name="墨迹 1049608"/>
            </p:nvPicPr>
            <p:blipFill>
              <a:blip r:embed="rId215"/>
            </p:blipFill>
            <p:spPr>
              <a:xfrm>
                <a:off x="7457617" y="2598813"/>
                <a:ext cx="146880" cy="789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6" p14:bwMode="auto">
            <p14:nvContentPartPr>
              <p14:cNvPr id="1049610" name="墨迹 1049609"/>
              <p14:cNvContentPartPr/>
              <p14:nvPr/>
            </p14:nvContentPartPr>
            <p14:xfrm>
              <a:off x="7575875" y="2562260"/>
              <a:ext cx="114248" cy="100223"/>
            </p14:xfrm>
          </p:contentPart>
        </mc:Choice>
        <mc:Fallback xmlns="">
          <p:pic>
            <p:nvPicPr>
              <p:cNvPr id="1049610" name="墨迹 1049609"/>
            </p:nvPicPr>
            <p:blipFill>
              <a:blip r:embed="rId217"/>
            </p:blipFill>
            <p:spPr>
              <a:xfrm>
                <a:off x="7575875" y="2562260"/>
                <a:ext cx="114248" cy="1002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8" p14:bwMode="auto">
            <p14:nvContentPartPr>
              <p14:cNvPr id="1049611" name="墨迹 1049610"/>
              <p14:cNvContentPartPr/>
              <p14:nvPr/>
            </p14:nvContentPartPr>
            <p14:xfrm>
              <a:off x="7613261" y="2563666"/>
              <a:ext cx="65084" cy="111558"/>
            </p14:xfrm>
          </p:contentPart>
        </mc:Choice>
        <mc:Fallback xmlns="">
          <p:pic>
            <p:nvPicPr>
              <p:cNvPr id="1049611" name="墨迹 1049610"/>
            </p:nvPicPr>
            <p:blipFill>
              <a:blip r:embed="rId219"/>
            </p:blipFill>
            <p:spPr>
              <a:xfrm>
                <a:off x="7613261" y="2563666"/>
                <a:ext cx="65084" cy="1115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0" p14:bwMode="auto">
            <p14:nvContentPartPr>
              <p14:cNvPr id="1049612" name="墨迹 1049611"/>
              <p14:cNvContentPartPr/>
              <p14:nvPr/>
            </p14:nvContentPartPr>
            <p14:xfrm>
              <a:off x="7811283" y="2574639"/>
              <a:ext cx="87219" cy="129339"/>
            </p14:xfrm>
          </p:contentPart>
        </mc:Choice>
        <mc:Fallback xmlns="">
          <p:pic>
            <p:nvPicPr>
              <p:cNvPr id="1049612" name="墨迹 1049611"/>
            </p:nvPicPr>
            <p:blipFill>
              <a:blip r:embed="rId221"/>
            </p:blipFill>
            <p:spPr>
              <a:xfrm>
                <a:off x="7811283" y="2574639"/>
                <a:ext cx="87219" cy="1293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2" p14:bwMode="auto">
            <p14:nvContentPartPr>
              <p14:cNvPr id="1049613" name="墨迹 1049612"/>
              <p14:cNvContentPartPr/>
              <p14:nvPr/>
            </p14:nvContentPartPr>
            <p14:xfrm>
              <a:off x="7160098" y="2911627"/>
              <a:ext cx="140889" cy="149219"/>
            </p14:xfrm>
          </p:contentPart>
        </mc:Choice>
        <mc:Fallback xmlns="">
          <p:pic>
            <p:nvPicPr>
              <p:cNvPr id="1049613" name="墨迹 1049612"/>
            </p:nvPicPr>
            <p:blipFill>
              <a:blip r:embed="rId223"/>
            </p:blipFill>
            <p:spPr>
              <a:xfrm>
                <a:off x="7160098" y="2911627"/>
                <a:ext cx="140889" cy="1492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4" p14:bwMode="auto">
            <p14:nvContentPartPr>
              <p14:cNvPr id="1049614" name="墨迹 1049613"/>
              <p14:cNvContentPartPr/>
              <p14:nvPr/>
            </p14:nvContentPartPr>
            <p14:xfrm>
              <a:off x="7270389" y="2860311"/>
              <a:ext cx="135913" cy="105502"/>
            </p14:xfrm>
          </p:contentPart>
        </mc:Choice>
        <mc:Fallback xmlns="">
          <p:pic>
            <p:nvPicPr>
              <p:cNvPr id="1049614" name="墨迹 1049613"/>
            </p:nvPicPr>
            <p:blipFill>
              <a:blip r:embed="rId225"/>
            </p:blipFill>
            <p:spPr>
              <a:xfrm>
                <a:off x="7270389" y="2860311"/>
                <a:ext cx="135913" cy="1055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049615" name="墨迹 1049614"/>
              <p14:cNvContentPartPr/>
              <p14:nvPr/>
            </p14:nvContentPartPr>
            <p14:xfrm>
              <a:off x="7323803" y="2897568"/>
              <a:ext cx="59740" cy="228300"/>
            </p14:xfrm>
          </p:contentPart>
        </mc:Choice>
        <mc:Fallback xmlns="">
          <p:pic>
            <p:nvPicPr>
              <p:cNvPr id="1049615" name="墨迹 1049614"/>
            </p:nvPicPr>
            <p:blipFill>
              <a:blip r:embed="rId227"/>
            </p:blipFill>
            <p:spPr>
              <a:xfrm>
                <a:off x="7323803" y="2897568"/>
                <a:ext cx="59740" cy="22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049616" name="墨迹 1049615"/>
              <p14:cNvContentPartPr/>
              <p14:nvPr/>
            </p14:nvContentPartPr>
            <p14:xfrm>
              <a:off x="7519784" y="2896865"/>
              <a:ext cx="86049" cy="132224"/>
            </p14:xfrm>
          </p:contentPart>
        </mc:Choice>
        <mc:Fallback xmlns="">
          <p:pic>
            <p:nvPicPr>
              <p:cNvPr id="1049616" name="墨迹 1049615"/>
            </p:nvPicPr>
            <p:blipFill>
              <a:blip r:embed="rId229"/>
            </p:blipFill>
            <p:spPr>
              <a:xfrm>
                <a:off x="7519784" y="2896865"/>
                <a:ext cx="86049" cy="1322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049617" name="墨迹 1049616"/>
              <p14:cNvContentPartPr/>
              <p14:nvPr/>
            </p14:nvContentPartPr>
            <p14:xfrm>
              <a:off x="7767619" y="2896250"/>
              <a:ext cx="135728" cy="131458"/>
            </p14:xfrm>
          </p:contentPart>
        </mc:Choice>
        <mc:Fallback xmlns="">
          <p:pic>
            <p:nvPicPr>
              <p:cNvPr id="1049617" name="墨迹 1049616"/>
            </p:nvPicPr>
            <p:blipFill>
              <a:blip r:embed="rId231"/>
            </p:blipFill>
            <p:spPr>
              <a:xfrm>
                <a:off x="7767619" y="2896250"/>
                <a:ext cx="135728" cy="1314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049618" name="墨迹 1049617"/>
              <p14:cNvContentPartPr/>
              <p14:nvPr/>
            </p14:nvContentPartPr>
            <p14:xfrm>
              <a:off x="7884671" y="2845549"/>
              <a:ext cx="71560" cy="215327"/>
            </p14:xfrm>
          </p:contentPart>
        </mc:Choice>
        <mc:Fallback xmlns="">
          <p:pic>
            <p:nvPicPr>
              <p:cNvPr id="1049618" name="墨迹 1049617"/>
            </p:nvPicPr>
            <p:blipFill>
              <a:blip r:embed="rId233"/>
            </p:blipFill>
            <p:spPr>
              <a:xfrm>
                <a:off x="7884671" y="2845549"/>
                <a:ext cx="71560" cy="2153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049619" name="墨迹 1049618"/>
              <p14:cNvContentPartPr/>
              <p14:nvPr/>
            </p14:nvContentPartPr>
            <p14:xfrm>
              <a:off x="7905399" y="2863826"/>
              <a:ext cx="98413" cy="51315"/>
            </p14:xfrm>
          </p:contentPart>
        </mc:Choice>
        <mc:Fallback xmlns="">
          <p:pic>
            <p:nvPicPr>
              <p:cNvPr id="1049619" name="墨迹 1049618"/>
            </p:nvPicPr>
            <p:blipFill>
              <a:blip r:embed="rId235"/>
            </p:blipFill>
            <p:spPr>
              <a:xfrm>
                <a:off x="7905399" y="2863826"/>
                <a:ext cx="98413" cy="51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049620" name="墨迹 1049619"/>
              <p14:cNvContentPartPr/>
              <p14:nvPr/>
            </p14:nvContentPartPr>
            <p14:xfrm>
              <a:off x="8019813" y="2114959"/>
              <a:ext cx="195337" cy="1045796"/>
            </p14:xfrm>
          </p:contentPart>
        </mc:Choice>
        <mc:Fallback xmlns="">
          <p:pic>
            <p:nvPicPr>
              <p:cNvPr id="1049620" name="墨迹 1049619"/>
            </p:nvPicPr>
            <p:blipFill>
              <a:blip r:embed="rId237"/>
            </p:blipFill>
            <p:spPr>
              <a:xfrm>
                <a:off x="8019813" y="2114959"/>
                <a:ext cx="195337" cy="10457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049621" name="墨迹 1049620"/>
              <p14:cNvContentPartPr/>
              <p14:nvPr/>
            </p14:nvContentPartPr>
            <p14:xfrm>
              <a:off x="8698804" y="2441352"/>
              <a:ext cx="113996" cy="280892"/>
            </p14:xfrm>
          </p:contentPart>
        </mc:Choice>
        <mc:Fallback xmlns="">
          <p:pic>
            <p:nvPicPr>
              <p:cNvPr id="1049621" name="墨迹 1049620"/>
            </p:nvPicPr>
            <p:blipFill>
              <a:blip r:embed="rId239"/>
            </p:blipFill>
            <p:spPr>
              <a:xfrm>
                <a:off x="8698804" y="2441352"/>
                <a:ext cx="113996" cy="2808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049622" name="墨迹 1049621"/>
              <p14:cNvContentPartPr/>
              <p14:nvPr/>
            </p14:nvContentPartPr>
            <p14:xfrm>
              <a:off x="8618913" y="2421669"/>
              <a:ext cx="206650" cy="331721"/>
            </p14:xfrm>
          </p:contentPart>
        </mc:Choice>
        <mc:Fallback xmlns="">
          <p:pic>
            <p:nvPicPr>
              <p:cNvPr id="1049622" name="墨迹 1049621"/>
            </p:nvPicPr>
            <p:blipFill>
              <a:blip r:embed="rId241"/>
            </p:blipFill>
            <p:spPr>
              <a:xfrm>
                <a:off x="8618913" y="2421669"/>
                <a:ext cx="206650" cy="3317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049623" name="墨迹 1049622"/>
              <p14:cNvContentPartPr/>
              <p14:nvPr/>
            </p14:nvContentPartPr>
            <p14:xfrm>
              <a:off x="8793164" y="2595299"/>
              <a:ext cx="130232" cy="155072"/>
            </p14:xfrm>
          </p:contentPart>
        </mc:Choice>
        <mc:Fallback xmlns="">
          <p:pic>
            <p:nvPicPr>
              <p:cNvPr id="1049623" name="墨迹 1049622"/>
            </p:nvPicPr>
            <p:blipFill>
              <a:blip r:embed="rId243"/>
            </p:blipFill>
            <p:spPr>
              <a:xfrm>
                <a:off x="8793164" y="2595299"/>
                <a:ext cx="130232" cy="1550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1049624" name="墨迹 1049623"/>
              <p14:cNvContentPartPr/>
              <p14:nvPr/>
            </p14:nvContentPartPr>
            <p14:xfrm>
              <a:off x="8924993" y="2663597"/>
              <a:ext cx="89482" cy="94144"/>
            </p14:xfrm>
          </p:contentPart>
        </mc:Choice>
        <mc:Fallback xmlns="">
          <p:pic>
            <p:nvPicPr>
              <p:cNvPr id="1049624" name="墨迹 1049623"/>
            </p:nvPicPr>
            <p:blipFill>
              <a:blip r:embed="rId245"/>
            </p:blipFill>
            <p:spPr>
              <a:xfrm>
                <a:off x="8924993" y="2663597"/>
                <a:ext cx="89482" cy="941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1049625" name="墨迹 1049624"/>
              <p14:cNvContentPartPr/>
              <p14:nvPr/>
            </p14:nvContentPartPr>
            <p14:xfrm>
              <a:off x="9119397" y="2546795"/>
              <a:ext cx="63228" cy="2470"/>
            </p14:xfrm>
          </p:contentPart>
        </mc:Choice>
        <mc:Fallback xmlns="">
          <p:pic>
            <p:nvPicPr>
              <p:cNvPr id="1049625" name="墨迹 1049624"/>
            </p:nvPicPr>
            <p:blipFill>
              <a:blip r:embed="rId247"/>
            </p:blipFill>
            <p:spPr>
              <a:xfrm>
                <a:off x="9119397" y="2546795"/>
                <a:ext cx="63228" cy="24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1049626" name="墨迹 1049625"/>
              <p14:cNvContentPartPr/>
              <p14:nvPr/>
            </p14:nvContentPartPr>
            <p14:xfrm>
              <a:off x="9101120" y="2607952"/>
              <a:ext cx="64450" cy="6001"/>
            </p14:xfrm>
          </p:contentPart>
        </mc:Choice>
        <mc:Fallback xmlns="">
          <p:pic>
            <p:nvPicPr>
              <p:cNvPr id="1049626" name="墨迹 1049625"/>
            </p:nvPicPr>
            <p:blipFill>
              <a:blip r:embed="rId249"/>
            </p:blipFill>
            <p:spPr>
              <a:xfrm>
                <a:off x="9101120" y="2607952"/>
                <a:ext cx="64450" cy="60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1049627" name="墨迹 1049626"/>
              <p14:cNvContentPartPr/>
              <p14:nvPr/>
            </p14:nvContentPartPr>
            <p14:xfrm>
              <a:off x="9312708" y="2267723"/>
              <a:ext cx="0" cy="0"/>
            </p14:xfrm>
          </p:contentPart>
        </mc:Choice>
        <mc:Fallback xmlns="">
          <p:pic>
            <p:nvPicPr>
              <p:cNvPr id="1049627" name="墨迹 1049626"/>
            </p:nvPicPr>
            <p:blipFill>
              <a:blip r:embed="rId251"/>
            </p:blipFill>
            <p:spPr>
              <a:xfrm>
                <a:off x="9312708" y="2267723"/>
                <a:ext cx="0" cy="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1049628" name="墨迹 1049627"/>
              <p14:cNvContentPartPr/>
              <p14:nvPr/>
            </p14:nvContentPartPr>
            <p14:xfrm>
              <a:off x="9344342" y="2147700"/>
              <a:ext cx="145510" cy="25124"/>
            </p14:xfrm>
          </p:contentPart>
        </mc:Choice>
        <mc:Fallback xmlns="">
          <p:pic>
            <p:nvPicPr>
              <p:cNvPr id="1049628" name="墨迹 1049627"/>
            </p:nvPicPr>
            <p:blipFill>
              <a:blip r:embed="rId253"/>
            </p:blipFill>
            <p:spPr>
              <a:xfrm>
                <a:off x="9344342" y="2147700"/>
                <a:ext cx="145510" cy="251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1049629" name="墨迹 1049628"/>
              <p14:cNvContentPartPr/>
              <p14:nvPr/>
            </p14:nvContentPartPr>
            <p14:xfrm>
              <a:off x="9194254" y="2177042"/>
              <a:ext cx="203406" cy="845496"/>
            </p14:xfrm>
          </p:contentPart>
        </mc:Choice>
        <mc:Fallback xmlns="">
          <p:pic>
            <p:nvPicPr>
              <p:cNvPr id="1049629" name="墨迹 1049628"/>
            </p:nvPicPr>
            <p:blipFill>
              <a:blip r:embed="rId255"/>
            </p:blipFill>
            <p:spPr>
              <a:xfrm>
                <a:off x="9194254" y="2177042"/>
                <a:ext cx="203406" cy="8454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1049630" name="墨迹 1049629"/>
              <p14:cNvContentPartPr/>
              <p14:nvPr/>
            </p14:nvContentPartPr>
            <p14:xfrm>
              <a:off x="9586181" y="2242666"/>
              <a:ext cx="97262" cy="135296"/>
            </p14:xfrm>
          </p:contentPart>
        </mc:Choice>
        <mc:Fallback xmlns="">
          <p:pic>
            <p:nvPicPr>
              <p:cNvPr id="1049630" name="墨迹 1049629"/>
            </p:nvPicPr>
            <p:blipFill>
              <a:blip r:embed="rId257"/>
            </p:blipFill>
            <p:spPr>
              <a:xfrm>
                <a:off x="9586181" y="2242666"/>
                <a:ext cx="97262" cy="1352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1049631" name="墨迹 1049630"/>
              <p14:cNvContentPartPr/>
              <p14:nvPr/>
            </p14:nvContentPartPr>
            <p14:xfrm>
              <a:off x="9553975" y="2557715"/>
              <a:ext cx="87195" cy="110627"/>
            </p14:xfrm>
          </p:contentPart>
        </mc:Choice>
        <mc:Fallback xmlns="">
          <p:pic>
            <p:nvPicPr>
              <p:cNvPr id="1049631" name="墨迹 1049630"/>
            </p:nvPicPr>
            <p:blipFill>
              <a:blip r:embed="rId259"/>
            </p:blipFill>
            <p:spPr>
              <a:xfrm>
                <a:off x="9553975" y="2557715"/>
                <a:ext cx="87195" cy="11062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1049632" name="墨迹 1049631"/>
              <p14:cNvContentPartPr/>
              <p14:nvPr/>
            </p14:nvContentPartPr>
            <p14:xfrm>
              <a:off x="9522043" y="2831490"/>
              <a:ext cx="69563" cy="129105"/>
            </p14:xfrm>
          </p:contentPart>
        </mc:Choice>
        <mc:Fallback xmlns="">
          <p:pic>
            <p:nvPicPr>
              <p:cNvPr id="1049632" name="墨迹 1049631"/>
            </p:nvPicPr>
            <p:blipFill>
              <a:blip r:embed="rId261"/>
            </p:blipFill>
            <p:spPr>
              <a:xfrm>
                <a:off x="9522043" y="2831490"/>
                <a:ext cx="69563" cy="129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1049633" name="墨迹 1049632"/>
              <p14:cNvContentPartPr/>
              <p14:nvPr/>
            </p14:nvContentPartPr>
            <p14:xfrm>
              <a:off x="9822065" y="2276158"/>
              <a:ext cx="66360" cy="134244"/>
            </p14:xfrm>
          </p:contentPart>
        </mc:Choice>
        <mc:Fallback xmlns="">
          <p:pic>
            <p:nvPicPr>
              <p:cNvPr id="1049633" name="墨迹 1049632"/>
            </p:nvPicPr>
            <p:blipFill>
              <a:blip r:embed="rId263"/>
            </p:blipFill>
            <p:spPr>
              <a:xfrm>
                <a:off x="9822065" y="2276158"/>
                <a:ext cx="66360" cy="1342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1049634" name="墨迹 1049633"/>
              <p14:cNvContentPartPr/>
              <p14:nvPr/>
            </p14:nvContentPartPr>
            <p14:xfrm>
              <a:off x="9758821" y="2573642"/>
              <a:ext cx="92744" cy="132149"/>
            </p14:xfrm>
          </p:contentPart>
        </mc:Choice>
        <mc:Fallback xmlns="">
          <p:pic>
            <p:nvPicPr>
              <p:cNvPr id="1049634" name="墨迹 1049633"/>
            </p:nvPicPr>
            <p:blipFill>
              <a:blip r:embed="rId265"/>
            </p:blipFill>
            <p:spPr>
              <a:xfrm>
                <a:off x="9758821" y="2573642"/>
                <a:ext cx="92744" cy="1321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1049635" name="墨迹 1049634"/>
              <p14:cNvContentPartPr/>
              <p14:nvPr/>
            </p14:nvContentPartPr>
            <p14:xfrm>
              <a:off x="9758378" y="2826277"/>
              <a:ext cx="67149" cy="157882"/>
            </p14:xfrm>
          </p:contentPart>
        </mc:Choice>
        <mc:Fallback xmlns="">
          <p:pic>
            <p:nvPicPr>
              <p:cNvPr id="1049635" name="墨迹 1049634"/>
            </p:nvPicPr>
            <p:blipFill>
              <a:blip r:embed="rId267"/>
            </p:blipFill>
            <p:spPr>
              <a:xfrm>
                <a:off x="9758378" y="2826277"/>
                <a:ext cx="67149" cy="1578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049636" name="墨迹 1049635"/>
              <p14:cNvContentPartPr/>
              <p14:nvPr/>
            </p14:nvContentPartPr>
            <p14:xfrm>
              <a:off x="10041146" y="2279673"/>
              <a:ext cx="82801" cy="141056"/>
            </p14:xfrm>
          </p:contentPart>
        </mc:Choice>
        <mc:Fallback xmlns="">
          <p:pic>
            <p:nvPicPr>
              <p:cNvPr id="1049636" name="墨迹 1049635"/>
            </p:nvPicPr>
            <p:blipFill>
              <a:blip r:embed="rId269"/>
            </p:blipFill>
            <p:spPr>
              <a:xfrm>
                <a:off x="10041146" y="2279673"/>
                <a:ext cx="82801" cy="1410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049637" name="墨迹 1049636"/>
              <p14:cNvContentPartPr/>
              <p14:nvPr/>
            </p14:nvContentPartPr>
            <p14:xfrm>
              <a:off x="10003070" y="2538409"/>
              <a:ext cx="70132" cy="165786"/>
            </p14:xfrm>
          </p:contentPart>
        </mc:Choice>
        <mc:Fallback xmlns="">
          <p:pic>
            <p:nvPicPr>
              <p:cNvPr id="1049637" name="墨迹 1049636"/>
            </p:nvPicPr>
            <p:blipFill>
              <a:blip r:embed="rId271"/>
            </p:blipFill>
            <p:spPr>
              <a:xfrm>
                <a:off x="10003070" y="2538409"/>
                <a:ext cx="70132" cy="1657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049638" name="墨迹 1049637"/>
              <p14:cNvContentPartPr/>
              <p14:nvPr/>
            </p14:nvContentPartPr>
            <p14:xfrm>
              <a:off x="9986087" y="2797195"/>
              <a:ext cx="63943" cy="162021"/>
            </p14:xfrm>
          </p:contentPart>
        </mc:Choice>
        <mc:Fallback xmlns="">
          <p:pic>
            <p:nvPicPr>
              <p:cNvPr id="1049638" name="墨迹 1049637"/>
            </p:nvPicPr>
            <p:blipFill>
              <a:blip r:embed="rId273"/>
            </p:blipFill>
            <p:spPr>
              <a:xfrm>
                <a:off x="9986087" y="2797195"/>
                <a:ext cx="63943" cy="1620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1049639" name="墨迹 1049638"/>
              <p14:cNvContentPartPr/>
              <p14:nvPr/>
            </p14:nvContentPartPr>
            <p14:xfrm>
              <a:off x="10170996" y="2159468"/>
              <a:ext cx="189302" cy="879113"/>
            </p14:xfrm>
          </p:contentPart>
        </mc:Choice>
        <mc:Fallback xmlns="">
          <p:pic>
            <p:nvPicPr>
              <p:cNvPr id="1049639" name="墨迹 1049638"/>
            </p:nvPicPr>
            <p:blipFill>
              <a:blip r:embed="rId275"/>
            </p:blipFill>
            <p:spPr>
              <a:xfrm>
                <a:off x="10170996" y="2159468"/>
                <a:ext cx="189302" cy="8791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1049640" name="墨迹 1049639"/>
              <p14:cNvContentPartPr/>
              <p14:nvPr/>
            </p14:nvContentPartPr>
            <p14:xfrm>
              <a:off x="941252" y="4037053"/>
              <a:ext cx="73435" cy="282914"/>
            </p14:xfrm>
          </p:contentPart>
        </mc:Choice>
        <mc:Fallback xmlns="">
          <p:pic>
            <p:nvPicPr>
              <p:cNvPr id="1049640" name="墨迹 1049639"/>
            </p:nvPicPr>
            <p:blipFill>
              <a:blip r:embed="rId277"/>
            </p:blipFill>
            <p:spPr>
              <a:xfrm>
                <a:off x="941252" y="4037053"/>
                <a:ext cx="73435" cy="2829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049641" name="墨迹 1049640"/>
              <p14:cNvContentPartPr/>
              <p14:nvPr/>
            </p14:nvContentPartPr>
            <p14:xfrm>
              <a:off x="897227" y="4058141"/>
              <a:ext cx="209922" cy="286343"/>
            </p14:xfrm>
          </p:contentPart>
        </mc:Choice>
        <mc:Fallback xmlns="">
          <p:pic>
            <p:nvPicPr>
              <p:cNvPr id="1049641" name="墨迹 1049640"/>
            </p:nvPicPr>
            <p:blipFill>
              <a:blip r:embed="rId279"/>
            </p:blipFill>
            <p:spPr>
              <a:xfrm>
                <a:off x="897227" y="4058141"/>
                <a:ext cx="209922" cy="2863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1049642" name="墨迹 1049641"/>
              <p14:cNvContentPartPr/>
              <p14:nvPr/>
            </p14:nvContentPartPr>
            <p14:xfrm>
              <a:off x="1053177" y="4242095"/>
              <a:ext cx="139597" cy="116756"/>
            </p14:xfrm>
          </p:contentPart>
        </mc:Choice>
        <mc:Fallback xmlns="">
          <p:pic>
            <p:nvPicPr>
              <p:cNvPr id="1049642" name="墨迹 1049641"/>
            </p:nvPicPr>
            <p:blipFill>
              <a:blip r:embed="rId281"/>
            </p:blipFill>
            <p:spPr>
              <a:xfrm>
                <a:off x="1053177" y="4242095"/>
                <a:ext cx="139597" cy="1167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1049643" name="墨迹 1049642"/>
              <p14:cNvContentPartPr/>
              <p14:nvPr/>
            </p14:nvContentPartPr>
            <p14:xfrm>
              <a:off x="1208374" y="4278322"/>
              <a:ext cx="51406" cy="125915"/>
            </p14:xfrm>
          </p:contentPart>
        </mc:Choice>
        <mc:Fallback xmlns="">
          <p:pic>
            <p:nvPicPr>
              <p:cNvPr id="1049643" name="墨迹 1049642"/>
            </p:nvPicPr>
            <p:blipFill>
              <a:blip r:embed="rId283"/>
            </p:blipFill>
            <p:spPr>
              <a:xfrm>
                <a:off x="1208374" y="4278322"/>
                <a:ext cx="51406" cy="1259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049644" name="墨迹 1049643"/>
              <p14:cNvContentPartPr/>
              <p14:nvPr/>
            </p14:nvContentPartPr>
            <p14:xfrm>
              <a:off x="1368647" y="4195150"/>
              <a:ext cx="65659" cy="13423"/>
            </p14:xfrm>
          </p:contentPart>
        </mc:Choice>
        <mc:Fallback xmlns="">
          <p:pic>
            <p:nvPicPr>
              <p:cNvPr id="1049644" name="墨迹 1049643"/>
            </p:nvPicPr>
            <p:blipFill>
              <a:blip r:embed="rId285"/>
            </p:blipFill>
            <p:spPr>
              <a:xfrm>
                <a:off x="1368647" y="4195150"/>
                <a:ext cx="65659" cy="134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6" p14:bwMode="auto">
            <p14:nvContentPartPr>
              <p14:cNvPr id="1049645" name="墨迹 1049644"/>
              <p14:cNvContentPartPr/>
              <p14:nvPr/>
            </p14:nvContentPartPr>
            <p14:xfrm>
              <a:off x="1351776" y="4295037"/>
              <a:ext cx="86827" cy="8442"/>
            </p14:xfrm>
          </p:contentPart>
        </mc:Choice>
        <mc:Fallback xmlns="">
          <p:pic>
            <p:nvPicPr>
              <p:cNvPr id="1049645" name="墨迹 1049644"/>
            </p:nvPicPr>
            <p:blipFill>
              <a:blip r:embed="rId287"/>
            </p:blipFill>
            <p:spPr>
              <a:xfrm>
                <a:off x="1351776" y="4295037"/>
                <a:ext cx="86827" cy="84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8" p14:bwMode="auto">
            <p14:nvContentPartPr>
              <p14:cNvPr id="1049646" name="墨迹 1049645"/>
              <p14:cNvContentPartPr/>
              <p14:nvPr/>
            </p14:nvContentPartPr>
            <p14:xfrm>
              <a:off x="1557741" y="3813720"/>
              <a:ext cx="199289" cy="20180"/>
            </p14:xfrm>
          </p:contentPart>
        </mc:Choice>
        <mc:Fallback xmlns="">
          <p:pic>
            <p:nvPicPr>
              <p:cNvPr id="1049646" name="墨迹 1049645"/>
            </p:nvPicPr>
            <p:blipFill>
              <a:blip r:embed="rId289"/>
            </p:blipFill>
            <p:spPr>
              <a:xfrm>
                <a:off x="1557741" y="3813720"/>
                <a:ext cx="199289" cy="2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0" p14:bwMode="auto">
            <p14:nvContentPartPr>
              <p14:cNvPr id="1049647" name="墨迹 1049646"/>
              <p14:cNvContentPartPr/>
              <p14:nvPr/>
            </p14:nvContentPartPr>
            <p14:xfrm>
              <a:off x="1488679" y="3853583"/>
              <a:ext cx="239289" cy="777193"/>
            </p14:xfrm>
          </p:contentPart>
        </mc:Choice>
        <mc:Fallback xmlns="">
          <p:pic>
            <p:nvPicPr>
              <p:cNvPr id="1049647" name="墨迹 1049646"/>
            </p:nvPicPr>
            <p:blipFill>
              <a:blip r:embed="rId291"/>
            </p:blipFill>
            <p:spPr>
              <a:xfrm>
                <a:off x="1488679" y="3853583"/>
                <a:ext cx="239289" cy="7771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2" p14:bwMode="auto">
            <p14:nvContentPartPr>
              <p14:cNvPr id="1049648" name="墨迹 1049647"/>
              <p14:cNvContentPartPr/>
              <p14:nvPr/>
            </p14:nvContentPartPr>
            <p14:xfrm>
              <a:off x="1718017" y="4399074"/>
              <a:ext cx="77151" cy="166953"/>
            </p14:xfrm>
          </p:contentPart>
        </mc:Choice>
        <mc:Fallback xmlns="">
          <p:pic>
            <p:nvPicPr>
              <p:cNvPr id="1049648" name="墨迹 1049647"/>
            </p:nvPicPr>
            <p:blipFill>
              <a:blip r:embed="rId293"/>
            </p:blipFill>
            <p:spPr>
              <a:xfrm>
                <a:off x="1718017" y="4399074"/>
                <a:ext cx="77151" cy="1669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4" p14:bwMode="auto">
            <p14:nvContentPartPr>
              <p14:cNvPr id="1049649" name="墨迹 1049648"/>
              <p14:cNvContentPartPr/>
              <p14:nvPr/>
            </p14:nvContentPartPr>
            <p14:xfrm>
              <a:off x="1834866" y="4374470"/>
              <a:ext cx="89638" cy="200441"/>
            </p14:xfrm>
          </p:contentPart>
        </mc:Choice>
        <mc:Fallback xmlns="">
          <p:pic>
            <p:nvPicPr>
              <p:cNvPr id="1049649" name="墨迹 1049648"/>
            </p:nvPicPr>
            <p:blipFill>
              <a:blip r:embed="rId295"/>
            </p:blipFill>
            <p:spPr>
              <a:xfrm>
                <a:off x="1834866" y="4374470"/>
                <a:ext cx="89638" cy="2004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6" p14:bwMode="auto">
            <p14:nvContentPartPr>
              <p14:cNvPr id="1049650" name="墨迹 1049649"/>
              <p14:cNvContentPartPr/>
              <p14:nvPr/>
            </p14:nvContentPartPr>
            <p14:xfrm>
              <a:off x="2083791" y="4417006"/>
              <a:ext cx="93982" cy="152132"/>
            </p14:xfrm>
          </p:contentPart>
        </mc:Choice>
        <mc:Fallback xmlns="">
          <p:pic>
            <p:nvPicPr>
              <p:cNvPr id="1049650" name="墨迹 1049649"/>
            </p:nvPicPr>
            <p:blipFill>
              <a:blip r:embed="rId297"/>
            </p:blipFill>
            <p:spPr>
              <a:xfrm>
                <a:off x="2083791" y="4417006"/>
                <a:ext cx="93982" cy="15213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8" p14:bwMode="auto">
            <p14:nvContentPartPr>
              <p14:cNvPr id="1049651" name="墨迹 1049650"/>
              <p14:cNvContentPartPr/>
              <p14:nvPr/>
            </p14:nvContentPartPr>
            <p14:xfrm>
              <a:off x="2350017" y="4371658"/>
              <a:ext cx="4872" cy="165172"/>
            </p14:xfrm>
          </p:contentPart>
        </mc:Choice>
        <mc:Fallback xmlns="">
          <p:pic>
            <p:nvPicPr>
              <p:cNvPr id="1049651" name="墨迹 1049650"/>
            </p:nvPicPr>
            <p:blipFill>
              <a:blip r:embed="rId299"/>
            </p:blipFill>
            <p:spPr>
              <a:xfrm>
                <a:off x="2350017" y="4371658"/>
                <a:ext cx="4872" cy="1651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0" p14:bwMode="auto">
            <p14:nvContentPartPr>
              <p14:cNvPr id="1049652" name="墨迹 1049651"/>
              <p14:cNvContentPartPr/>
              <p14:nvPr/>
            </p14:nvContentPartPr>
            <p14:xfrm>
              <a:off x="2414288" y="4372362"/>
              <a:ext cx="72278" cy="207205"/>
            </p14:xfrm>
          </p:contentPart>
        </mc:Choice>
        <mc:Fallback xmlns="">
          <p:pic>
            <p:nvPicPr>
              <p:cNvPr id="1049652" name="墨迹 1049651"/>
            </p:nvPicPr>
            <p:blipFill>
              <a:blip r:embed="rId301"/>
            </p:blipFill>
            <p:spPr>
              <a:xfrm>
                <a:off x="2414288" y="4372362"/>
                <a:ext cx="72278" cy="207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2" p14:bwMode="auto">
            <p14:nvContentPartPr>
              <p14:cNvPr id="1049653" name="墨迹 1049652"/>
              <p14:cNvContentPartPr/>
              <p14:nvPr/>
            </p14:nvContentPartPr>
            <p14:xfrm>
              <a:off x="2455411" y="4422332"/>
              <a:ext cx="72229" cy="20324"/>
            </p14:xfrm>
          </p:contentPart>
        </mc:Choice>
        <mc:Fallback xmlns="">
          <p:pic>
            <p:nvPicPr>
              <p:cNvPr id="1049653" name="墨迹 1049652"/>
            </p:nvPicPr>
            <p:blipFill>
              <a:blip r:embed="rId303"/>
            </p:blipFill>
            <p:spPr>
              <a:xfrm>
                <a:off x="2455411" y="4422332"/>
                <a:ext cx="72229" cy="203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4" p14:bwMode="auto">
            <p14:nvContentPartPr>
              <p14:cNvPr id="1049654" name="墨迹 1049653"/>
              <p14:cNvContentPartPr/>
              <p14:nvPr/>
            </p14:nvContentPartPr>
            <p14:xfrm>
              <a:off x="1751103" y="4158598"/>
              <a:ext cx="130982" cy="102313"/>
            </p14:xfrm>
          </p:contentPart>
        </mc:Choice>
        <mc:Fallback xmlns="">
          <p:pic>
            <p:nvPicPr>
              <p:cNvPr id="1049654" name="墨迹 1049653"/>
            </p:nvPicPr>
            <p:blipFill>
              <a:blip r:embed="rId305"/>
            </p:blipFill>
            <p:spPr>
              <a:xfrm>
                <a:off x="1751103" y="4158598"/>
                <a:ext cx="130982" cy="1023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6" p14:bwMode="auto">
            <p14:nvContentPartPr>
              <p14:cNvPr id="1049655" name="墨迹 1049654"/>
              <p14:cNvContentPartPr/>
              <p14:nvPr/>
            </p14:nvContentPartPr>
            <p14:xfrm>
              <a:off x="2089089" y="4150807"/>
              <a:ext cx="81553" cy="116745"/>
            </p14:xfrm>
          </p:contentPart>
        </mc:Choice>
        <mc:Fallback xmlns="">
          <p:pic>
            <p:nvPicPr>
              <p:cNvPr id="1049655" name="墨迹 1049654"/>
            </p:nvPicPr>
            <p:blipFill>
              <a:blip r:embed="rId307"/>
            </p:blipFill>
            <p:spPr>
              <a:xfrm>
                <a:off x="2089089" y="4150807"/>
                <a:ext cx="81553" cy="116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8" p14:bwMode="auto">
            <p14:nvContentPartPr>
              <p14:cNvPr id="1049656" name="墨迹 1049655"/>
              <p14:cNvContentPartPr/>
              <p14:nvPr/>
            </p14:nvContentPartPr>
            <p14:xfrm>
              <a:off x="2338290" y="4112695"/>
              <a:ext cx="114609" cy="151359"/>
            </p14:xfrm>
          </p:contentPart>
        </mc:Choice>
        <mc:Fallback xmlns="">
          <p:pic>
            <p:nvPicPr>
              <p:cNvPr id="1049656" name="墨迹 1049655"/>
            </p:nvPicPr>
            <p:blipFill>
              <a:blip r:embed="rId309"/>
            </p:blipFill>
            <p:spPr>
              <a:xfrm>
                <a:off x="2338290" y="4112695"/>
                <a:ext cx="114609" cy="1513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0" p14:bwMode="auto">
            <p14:nvContentPartPr>
              <p14:cNvPr id="1049657" name="墨迹 1049656"/>
              <p14:cNvContentPartPr/>
              <p14:nvPr/>
            </p14:nvContentPartPr>
            <p14:xfrm>
              <a:off x="1770957" y="3863046"/>
              <a:ext cx="107595" cy="89423"/>
            </p14:xfrm>
          </p:contentPart>
        </mc:Choice>
        <mc:Fallback xmlns="">
          <p:pic>
            <p:nvPicPr>
              <p:cNvPr id="1049657" name="墨迹 1049656"/>
            </p:nvPicPr>
            <p:blipFill>
              <a:blip r:embed="rId311"/>
            </p:blipFill>
            <p:spPr>
              <a:xfrm>
                <a:off x="1770957" y="3863046"/>
                <a:ext cx="107595" cy="894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2" p14:bwMode="auto">
            <p14:nvContentPartPr>
              <p14:cNvPr id="1049658" name="墨迹 1049657"/>
              <p14:cNvContentPartPr/>
              <p14:nvPr/>
            </p14:nvContentPartPr>
            <p14:xfrm>
              <a:off x="2090104" y="3838858"/>
              <a:ext cx="148866" cy="125769"/>
            </p14:xfrm>
          </p:contentPart>
        </mc:Choice>
        <mc:Fallback xmlns="">
          <p:pic>
            <p:nvPicPr>
              <p:cNvPr id="1049658" name="墨迹 1049657"/>
            </p:nvPicPr>
            <p:blipFill>
              <a:blip r:embed="rId313"/>
            </p:blipFill>
            <p:spPr>
              <a:xfrm>
                <a:off x="2090104" y="3838858"/>
                <a:ext cx="148866" cy="1257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4" p14:bwMode="auto">
            <p14:nvContentPartPr>
              <p14:cNvPr id="1049659" name="墨迹 1049658"/>
              <p14:cNvContentPartPr/>
              <p14:nvPr/>
            </p14:nvContentPartPr>
            <p14:xfrm>
              <a:off x="2375902" y="3847116"/>
              <a:ext cx="105144" cy="109245"/>
            </p14:xfrm>
          </p:contentPart>
        </mc:Choice>
        <mc:Fallback xmlns="">
          <p:pic>
            <p:nvPicPr>
              <p:cNvPr id="1049659" name="墨迹 1049658"/>
            </p:nvPicPr>
            <p:blipFill>
              <a:blip r:embed="rId315"/>
            </p:blipFill>
            <p:spPr>
              <a:xfrm>
                <a:off x="2375902" y="3847116"/>
                <a:ext cx="105144" cy="1092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6" p14:bwMode="auto">
            <p14:nvContentPartPr>
              <p14:cNvPr id="1049660" name="墨迹 1049659"/>
              <p14:cNvContentPartPr/>
              <p14:nvPr/>
            </p14:nvContentPartPr>
            <p14:xfrm>
              <a:off x="2533668" y="3795081"/>
              <a:ext cx="153718" cy="820384"/>
            </p14:xfrm>
          </p:contentPart>
        </mc:Choice>
        <mc:Fallback xmlns="">
          <p:pic>
            <p:nvPicPr>
              <p:cNvPr id="1049660" name="墨迹 1049659"/>
            </p:nvPicPr>
            <p:blipFill>
              <a:blip r:embed="rId317"/>
            </p:blipFill>
            <p:spPr>
              <a:xfrm>
                <a:off x="2533668" y="3795081"/>
                <a:ext cx="153718" cy="8203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8" p14:bwMode="auto">
            <p14:nvContentPartPr>
              <p14:cNvPr id="1049661" name="墨迹 1049660"/>
              <p14:cNvContentPartPr/>
              <p14:nvPr/>
            </p14:nvContentPartPr>
            <p14:xfrm>
              <a:off x="3460632" y="4006123"/>
              <a:ext cx="88377" cy="249575"/>
            </p14:xfrm>
          </p:contentPart>
        </mc:Choice>
        <mc:Fallback xmlns="">
          <p:pic>
            <p:nvPicPr>
              <p:cNvPr id="1049661" name="墨迹 1049660"/>
            </p:nvPicPr>
            <p:blipFill>
              <a:blip r:embed="rId319"/>
            </p:blipFill>
            <p:spPr>
              <a:xfrm>
                <a:off x="3460632" y="4006123"/>
                <a:ext cx="88377" cy="249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0" p14:bwMode="auto">
            <p14:nvContentPartPr>
              <p14:cNvPr id="1049662" name="墨迹 1049661"/>
              <p14:cNvContentPartPr/>
              <p14:nvPr/>
            </p14:nvContentPartPr>
            <p14:xfrm>
              <a:off x="3436715" y="3993714"/>
              <a:ext cx="184190" cy="296962"/>
            </p14:xfrm>
          </p:contentPart>
        </mc:Choice>
        <mc:Fallback xmlns="">
          <p:pic>
            <p:nvPicPr>
              <p:cNvPr id="1049662" name="墨迹 1049661"/>
            </p:nvPicPr>
            <p:blipFill>
              <a:blip r:embed="rId321"/>
            </p:blipFill>
            <p:spPr>
              <a:xfrm>
                <a:off x="3436715" y="3993714"/>
                <a:ext cx="184190" cy="2969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2" p14:bwMode="auto">
            <p14:nvContentPartPr>
              <p14:cNvPr id="1049663" name="墨迹 1049662"/>
              <p14:cNvContentPartPr/>
              <p14:nvPr/>
            </p14:nvContentPartPr>
            <p14:xfrm>
              <a:off x="3616957" y="4143902"/>
              <a:ext cx="59239" cy="177718"/>
            </p14:xfrm>
          </p:contentPart>
        </mc:Choice>
        <mc:Fallback xmlns="">
          <p:pic>
            <p:nvPicPr>
              <p:cNvPr id="1049663" name="墨迹 1049662"/>
            </p:nvPicPr>
            <p:blipFill>
              <a:blip r:embed="rId323"/>
            </p:blipFill>
            <p:spPr>
              <a:xfrm>
                <a:off x="3616957" y="4143902"/>
                <a:ext cx="59239" cy="1777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4" p14:bwMode="auto">
            <p14:nvContentPartPr>
              <p14:cNvPr id="1049664" name="墨迹 1049663"/>
              <p14:cNvContentPartPr/>
              <p14:nvPr/>
            </p14:nvContentPartPr>
            <p14:xfrm>
              <a:off x="3739705" y="4200138"/>
              <a:ext cx="13355" cy="139598"/>
            </p14:xfrm>
          </p:contentPart>
        </mc:Choice>
        <mc:Fallback xmlns="">
          <p:pic>
            <p:nvPicPr>
              <p:cNvPr id="1049664" name="墨迹 1049663"/>
            </p:nvPicPr>
            <p:blipFill>
              <a:blip r:embed="rId325"/>
            </p:blipFill>
            <p:spPr>
              <a:xfrm>
                <a:off x="3739705" y="4200138"/>
                <a:ext cx="13355" cy="1395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6" p14:bwMode="auto">
            <p14:nvContentPartPr>
              <p14:cNvPr id="1049665" name="墨迹 1049664"/>
              <p14:cNvContentPartPr/>
              <p14:nvPr/>
            </p14:nvContentPartPr>
            <p14:xfrm>
              <a:off x="3881701" y="4078528"/>
              <a:ext cx="63265" cy="2811"/>
            </p14:xfrm>
          </p:contentPart>
        </mc:Choice>
        <mc:Fallback xmlns="">
          <p:pic>
            <p:nvPicPr>
              <p:cNvPr id="1049665" name="墨迹 1049664"/>
            </p:nvPicPr>
            <p:blipFill>
              <a:blip r:embed="rId327"/>
            </p:blipFill>
            <p:spPr>
              <a:xfrm>
                <a:off x="3881701" y="4078528"/>
                <a:ext cx="63265" cy="28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8" p14:bwMode="auto">
            <p14:nvContentPartPr>
              <p14:cNvPr id="1049666" name="墨迹 1049665"/>
              <p14:cNvContentPartPr/>
              <p14:nvPr/>
            </p14:nvContentPartPr>
            <p14:xfrm>
              <a:off x="3868345" y="4178736"/>
              <a:ext cx="62024" cy="4251"/>
            </p14:xfrm>
          </p:contentPart>
        </mc:Choice>
        <mc:Fallback xmlns="">
          <p:pic>
            <p:nvPicPr>
              <p:cNvPr id="1049666" name="墨迹 1049665"/>
            </p:nvPicPr>
            <p:blipFill>
              <a:blip r:embed="rId329"/>
            </p:blipFill>
            <p:spPr>
              <a:xfrm>
                <a:off x="3868345" y="4178736"/>
                <a:ext cx="62024" cy="42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0" p14:bwMode="auto">
            <p14:nvContentPartPr>
              <p14:cNvPr id="1049667" name="墨迹 1049666"/>
              <p14:cNvContentPartPr/>
              <p14:nvPr/>
            </p14:nvContentPartPr>
            <p14:xfrm>
              <a:off x="4069389" y="3928890"/>
              <a:ext cx="132227" cy="13264"/>
            </p14:xfrm>
          </p:contentPart>
        </mc:Choice>
        <mc:Fallback xmlns="">
          <p:pic>
            <p:nvPicPr>
              <p:cNvPr id="1049667" name="墨迹 1049666"/>
            </p:nvPicPr>
            <p:blipFill>
              <a:blip r:embed="rId331"/>
            </p:blipFill>
            <p:spPr>
              <a:xfrm>
                <a:off x="4069389" y="3928890"/>
                <a:ext cx="132227" cy="132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2" p14:bwMode="auto">
            <p14:nvContentPartPr>
              <p14:cNvPr id="1049668" name="墨迹 1049667"/>
              <p14:cNvContentPartPr/>
              <p14:nvPr/>
            </p14:nvContentPartPr>
            <p14:xfrm>
              <a:off x="4027603" y="3950590"/>
              <a:ext cx="156269" cy="378540"/>
            </p14:xfrm>
          </p:contentPart>
        </mc:Choice>
        <mc:Fallback xmlns="">
          <p:pic>
            <p:nvPicPr>
              <p:cNvPr id="1049668" name="墨迹 1049667"/>
            </p:nvPicPr>
            <p:blipFill>
              <a:blip r:embed="rId333"/>
            </p:blipFill>
            <p:spPr>
              <a:xfrm>
                <a:off x="4027603" y="3950590"/>
                <a:ext cx="156269" cy="378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4" p14:bwMode="auto">
            <p14:nvContentPartPr>
              <p14:cNvPr id="1049669" name="墨迹 1049668"/>
              <p14:cNvContentPartPr/>
              <p14:nvPr/>
            </p14:nvContentPartPr>
            <p14:xfrm>
              <a:off x="4201668" y="4036350"/>
              <a:ext cx="32914" cy="274530"/>
            </p14:xfrm>
          </p:contentPart>
        </mc:Choice>
        <mc:Fallback xmlns="">
          <p:pic>
            <p:nvPicPr>
              <p:cNvPr id="1049669" name="墨迹 1049668"/>
            </p:nvPicPr>
            <p:blipFill>
              <a:blip r:embed="rId335"/>
            </p:blipFill>
            <p:spPr>
              <a:xfrm>
                <a:off x="4201668" y="4036350"/>
                <a:ext cx="32914" cy="274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6" p14:bwMode="auto">
            <p14:nvContentPartPr>
              <p14:cNvPr id="1049670" name="墨迹 1049669"/>
              <p14:cNvContentPartPr/>
              <p14:nvPr/>
            </p14:nvContentPartPr>
            <p14:xfrm>
              <a:off x="4310945" y="4031430"/>
              <a:ext cx="108118" cy="128500"/>
            </p14:xfrm>
          </p:contentPart>
        </mc:Choice>
        <mc:Fallback xmlns="">
          <p:pic>
            <p:nvPicPr>
              <p:cNvPr id="1049670" name="墨迹 1049669"/>
            </p:nvPicPr>
            <p:blipFill>
              <a:blip r:embed="rId337"/>
            </p:blipFill>
            <p:spPr>
              <a:xfrm>
                <a:off x="4310945" y="4031430"/>
                <a:ext cx="108118" cy="128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8" p14:bwMode="auto">
            <p14:nvContentPartPr>
              <p14:cNvPr id="1049671" name="墨迹 1049670"/>
              <p14:cNvContentPartPr/>
              <p14:nvPr/>
            </p14:nvContentPartPr>
            <p14:xfrm>
              <a:off x="4345735" y="4033538"/>
              <a:ext cx="54041" cy="268853"/>
            </p14:xfrm>
          </p:contentPart>
        </mc:Choice>
        <mc:Fallback xmlns="">
          <p:pic>
            <p:nvPicPr>
              <p:cNvPr id="1049671" name="墨迹 1049670"/>
            </p:nvPicPr>
            <p:blipFill>
              <a:blip r:embed="rId339"/>
            </p:blipFill>
            <p:spPr>
              <a:xfrm>
                <a:off x="4345735" y="4033538"/>
                <a:ext cx="54041" cy="2688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0" p14:bwMode="auto">
            <p14:nvContentPartPr>
              <p14:cNvPr id="1049672" name="墨迹 1049671"/>
              <p14:cNvContentPartPr/>
              <p14:nvPr/>
            </p14:nvContentPartPr>
            <p14:xfrm>
              <a:off x="4443071" y="4219118"/>
              <a:ext cx="79392" cy="118543"/>
            </p14:xfrm>
          </p:contentPart>
        </mc:Choice>
        <mc:Fallback xmlns="">
          <p:pic>
            <p:nvPicPr>
              <p:cNvPr id="1049672" name="墨迹 1049671"/>
            </p:nvPicPr>
            <p:blipFill>
              <a:blip r:embed="rId341"/>
            </p:blipFill>
            <p:spPr>
              <a:xfrm>
                <a:off x="4443071" y="4219118"/>
                <a:ext cx="79392" cy="1185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2" p14:bwMode="auto">
            <p14:nvContentPartPr>
              <p14:cNvPr id="1049673" name="墨迹 1049672"/>
              <p14:cNvContentPartPr/>
              <p14:nvPr/>
            </p14:nvContentPartPr>
            <p14:xfrm>
              <a:off x="4600304" y="4075748"/>
              <a:ext cx="81271" cy="187655"/>
            </p14:xfrm>
          </p:contentPart>
        </mc:Choice>
        <mc:Fallback xmlns="">
          <p:pic>
            <p:nvPicPr>
              <p:cNvPr id="1049673" name="墨迹 1049672"/>
            </p:nvPicPr>
            <p:blipFill>
              <a:blip r:embed="rId343"/>
            </p:blipFill>
            <p:spPr>
              <a:xfrm>
                <a:off x="4600304" y="4075748"/>
                <a:ext cx="81271" cy="187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4" p14:bwMode="auto">
            <p14:nvContentPartPr>
              <p14:cNvPr id="1049674" name="墨迹 1049673"/>
              <p14:cNvContentPartPr/>
              <p14:nvPr/>
            </p14:nvContentPartPr>
            <p14:xfrm>
              <a:off x="4738504" y="4248641"/>
              <a:ext cx="69688" cy="46521"/>
            </p14:xfrm>
          </p:contentPart>
        </mc:Choice>
        <mc:Fallback xmlns="">
          <p:pic>
            <p:nvPicPr>
              <p:cNvPr id="1049674" name="墨迹 1049673"/>
            </p:nvPicPr>
            <p:blipFill>
              <a:blip r:embed="rId345"/>
            </p:blipFill>
            <p:spPr>
              <a:xfrm>
                <a:off x="4738504" y="4248641"/>
                <a:ext cx="69688" cy="465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6" p14:bwMode="auto">
            <p14:nvContentPartPr>
              <p14:cNvPr id="1049675" name="墨迹 1049674"/>
              <p14:cNvContentPartPr/>
              <p14:nvPr/>
            </p14:nvContentPartPr>
            <p14:xfrm>
              <a:off x="4864662" y="4097721"/>
              <a:ext cx="79851" cy="160186"/>
            </p14:xfrm>
          </p:contentPart>
        </mc:Choice>
        <mc:Fallback xmlns="">
          <p:pic>
            <p:nvPicPr>
              <p:cNvPr id="1049675" name="墨迹 1049674"/>
            </p:nvPicPr>
            <p:blipFill>
              <a:blip r:embed="rId347"/>
            </p:blipFill>
            <p:spPr>
              <a:xfrm>
                <a:off x="4864662" y="4097721"/>
                <a:ext cx="79851" cy="1601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8" p14:bwMode="auto">
            <p14:nvContentPartPr>
              <p14:cNvPr id="1049676" name="墨迹 1049675"/>
              <p14:cNvContentPartPr/>
              <p14:nvPr/>
            </p14:nvContentPartPr>
            <p14:xfrm>
              <a:off x="5027520" y="4183267"/>
              <a:ext cx="37952" cy="86454"/>
            </p14:xfrm>
          </p:contentPart>
        </mc:Choice>
        <mc:Fallback xmlns="">
          <p:pic>
            <p:nvPicPr>
              <p:cNvPr id="1049676" name="墨迹 1049675"/>
            </p:nvPicPr>
            <p:blipFill>
              <a:blip r:embed="rId349"/>
            </p:blipFill>
            <p:spPr>
              <a:xfrm>
                <a:off x="5027520" y="4183267"/>
                <a:ext cx="37952" cy="864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0" p14:bwMode="auto">
            <p14:nvContentPartPr>
              <p14:cNvPr id="1049677" name="墨迹 1049676"/>
              <p14:cNvContentPartPr/>
              <p14:nvPr/>
            </p14:nvContentPartPr>
            <p14:xfrm>
              <a:off x="5158118" y="4042408"/>
              <a:ext cx="149713" cy="159041"/>
            </p14:xfrm>
          </p:contentPart>
        </mc:Choice>
        <mc:Fallback xmlns="">
          <p:pic>
            <p:nvPicPr>
              <p:cNvPr id="1049677" name="墨迹 1049676"/>
            </p:nvPicPr>
            <p:blipFill>
              <a:blip r:embed="rId351"/>
            </p:blipFill>
            <p:spPr>
              <a:xfrm>
                <a:off x="5158118" y="4042408"/>
                <a:ext cx="149713" cy="1590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2" p14:bwMode="auto">
            <p14:nvContentPartPr>
              <p14:cNvPr id="1049678" name="墨迹 1049677"/>
              <p14:cNvContentPartPr/>
              <p14:nvPr/>
            </p14:nvContentPartPr>
            <p14:xfrm>
              <a:off x="5280523" y="3972382"/>
              <a:ext cx="157327" cy="165974"/>
            </p14:xfrm>
          </p:contentPart>
        </mc:Choice>
        <mc:Fallback xmlns="">
          <p:pic>
            <p:nvPicPr>
              <p:cNvPr id="1049678" name="墨迹 1049677"/>
            </p:nvPicPr>
            <p:blipFill>
              <a:blip r:embed="rId353"/>
            </p:blipFill>
            <p:spPr>
              <a:xfrm>
                <a:off x="5280523" y="3972382"/>
                <a:ext cx="157327" cy="1659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4" p14:bwMode="auto">
            <p14:nvContentPartPr>
              <p14:cNvPr id="1049679" name="墨迹 1049678"/>
              <p14:cNvContentPartPr/>
              <p14:nvPr/>
            </p14:nvContentPartPr>
            <p14:xfrm>
              <a:off x="5313007" y="4021588"/>
              <a:ext cx="74417" cy="275403"/>
            </p14:xfrm>
          </p:contentPart>
        </mc:Choice>
        <mc:Fallback xmlns="">
          <p:pic>
            <p:nvPicPr>
              <p:cNvPr id="1049679" name="墨迹 1049678"/>
            </p:nvPicPr>
            <p:blipFill>
              <a:blip r:embed="rId355"/>
            </p:blipFill>
            <p:spPr>
              <a:xfrm>
                <a:off x="5313007" y="4021588"/>
                <a:ext cx="74417" cy="2754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6" p14:bwMode="auto">
            <p14:nvContentPartPr>
              <p14:cNvPr id="1049680" name="墨迹 1049679"/>
              <p14:cNvContentPartPr/>
              <p14:nvPr/>
            </p14:nvContentPartPr>
            <p14:xfrm>
              <a:off x="5441548" y="3917065"/>
              <a:ext cx="159998" cy="443666"/>
            </p14:xfrm>
          </p:contentPart>
        </mc:Choice>
        <mc:Fallback xmlns="">
          <p:pic>
            <p:nvPicPr>
              <p:cNvPr id="1049680" name="墨迹 1049679"/>
            </p:nvPicPr>
            <p:blipFill>
              <a:blip r:embed="rId357"/>
            </p:blipFill>
            <p:spPr>
              <a:xfrm>
                <a:off x="5441548" y="3917065"/>
                <a:ext cx="159998" cy="4436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8" p14:bwMode="auto">
            <p14:nvContentPartPr>
              <p14:cNvPr id="1049681" name="墨迹 1049680"/>
              <p14:cNvContentPartPr/>
              <p14:nvPr/>
            </p14:nvContentPartPr>
            <p14:xfrm>
              <a:off x="5934321" y="3962540"/>
              <a:ext cx="33708" cy="209373"/>
            </p14:xfrm>
          </p:contentPart>
        </mc:Choice>
        <mc:Fallback xmlns="">
          <p:pic>
            <p:nvPicPr>
              <p:cNvPr id="1049681" name="墨迹 1049680"/>
            </p:nvPicPr>
            <p:blipFill>
              <a:blip r:embed="rId359"/>
            </p:blipFill>
            <p:spPr>
              <a:xfrm>
                <a:off x="5934321" y="3962540"/>
                <a:ext cx="33708" cy="2093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0" p14:bwMode="auto">
            <p14:nvContentPartPr>
              <p14:cNvPr id="1049682" name="墨迹 1049681"/>
              <p14:cNvContentPartPr/>
              <p14:nvPr/>
            </p14:nvContentPartPr>
            <p14:xfrm>
              <a:off x="5851360" y="3913334"/>
              <a:ext cx="227065" cy="299079"/>
            </p14:xfrm>
          </p:contentPart>
        </mc:Choice>
        <mc:Fallback xmlns="">
          <p:pic>
            <p:nvPicPr>
              <p:cNvPr id="1049682" name="墨迹 1049681"/>
            </p:nvPicPr>
            <p:blipFill>
              <a:blip r:embed="rId361"/>
            </p:blipFill>
            <p:spPr>
              <a:xfrm>
                <a:off x="5851360" y="3913334"/>
                <a:ext cx="227065" cy="2990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2" p14:bwMode="auto">
            <p14:nvContentPartPr>
              <p14:cNvPr id="1049683" name="墨迹 1049682"/>
              <p14:cNvContentPartPr/>
              <p14:nvPr/>
            </p14:nvContentPartPr>
            <p14:xfrm>
              <a:off x="6056068" y="4082042"/>
              <a:ext cx="44268" cy="155241"/>
            </p14:xfrm>
          </p:contentPart>
        </mc:Choice>
        <mc:Fallback xmlns="">
          <p:pic>
            <p:nvPicPr>
              <p:cNvPr id="1049683" name="墨迹 1049682"/>
            </p:nvPicPr>
            <p:blipFill>
              <a:blip r:embed="rId363"/>
            </p:blipFill>
            <p:spPr>
              <a:xfrm>
                <a:off x="6056068" y="4082042"/>
                <a:ext cx="44268" cy="1552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4" p14:bwMode="auto">
            <p14:nvContentPartPr>
              <p14:cNvPr id="1049684" name="墨迹 1049683"/>
              <p14:cNvContentPartPr/>
              <p14:nvPr/>
            </p14:nvContentPartPr>
            <p14:xfrm>
              <a:off x="6123184" y="4138278"/>
              <a:ext cx="101237" cy="113845"/>
            </p14:xfrm>
          </p:contentPart>
        </mc:Choice>
        <mc:Fallback xmlns="">
          <p:pic>
            <p:nvPicPr>
              <p:cNvPr id="1049684" name="墨迹 1049683"/>
            </p:nvPicPr>
            <p:blipFill>
              <a:blip r:embed="rId365"/>
            </p:blipFill>
            <p:spPr>
              <a:xfrm>
                <a:off x="6123184" y="4138278"/>
                <a:ext cx="101237" cy="113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6" p14:bwMode="auto">
            <p14:nvContentPartPr>
              <p14:cNvPr id="1049685" name="墨迹 1049684"/>
              <p14:cNvContentPartPr/>
              <p14:nvPr/>
            </p14:nvContentPartPr>
            <p14:xfrm>
              <a:off x="6323756" y="4041974"/>
              <a:ext cx="43382" cy="0"/>
            </p14:xfrm>
          </p:contentPart>
        </mc:Choice>
        <mc:Fallback xmlns="">
          <p:pic>
            <p:nvPicPr>
              <p:cNvPr id="1049685" name="墨迹 1049684"/>
            </p:nvPicPr>
            <p:blipFill>
              <a:blip r:embed="rId201"/>
            </p:blipFill>
            <p:spPr>
              <a:xfrm>
                <a:off x="6323756" y="4041974"/>
                <a:ext cx="43382" cy="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7" p14:bwMode="auto">
            <p14:nvContentPartPr>
              <p14:cNvPr id="1049686" name="墨迹 1049685"/>
              <p14:cNvContentPartPr/>
              <p14:nvPr/>
            </p14:nvContentPartPr>
            <p14:xfrm>
              <a:off x="6320241" y="4089072"/>
              <a:ext cx="86463" cy="30952"/>
            </p14:xfrm>
          </p:contentPart>
        </mc:Choice>
        <mc:Fallback xmlns="">
          <p:pic>
            <p:nvPicPr>
              <p:cNvPr id="1049686" name="墨迹 1049685"/>
            </p:nvPicPr>
            <p:blipFill>
              <a:blip r:embed="rId368"/>
            </p:blipFill>
            <p:spPr>
              <a:xfrm>
                <a:off x="6320241" y="4089072"/>
                <a:ext cx="86463" cy="309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9" p14:bwMode="auto">
            <p14:nvContentPartPr>
              <p14:cNvPr id="1049687" name="墨迹 1049686"/>
              <p14:cNvContentPartPr/>
              <p14:nvPr/>
            </p14:nvContentPartPr>
            <p14:xfrm>
              <a:off x="6538860" y="3854286"/>
              <a:ext cx="114581" cy="11982"/>
            </p14:xfrm>
          </p:contentPart>
        </mc:Choice>
        <mc:Fallback xmlns="">
          <p:pic>
            <p:nvPicPr>
              <p:cNvPr id="1049687" name="墨迹 1049686"/>
            </p:nvPicPr>
            <p:blipFill>
              <a:blip r:embed="rId370"/>
            </p:blipFill>
            <p:spPr>
              <a:xfrm>
                <a:off x="6538860" y="3854286"/>
                <a:ext cx="114581" cy="119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1" p14:bwMode="auto">
            <p14:nvContentPartPr>
              <p14:cNvPr id="1049688" name="墨迹 1049687"/>
              <p14:cNvContentPartPr/>
              <p14:nvPr/>
            </p14:nvContentPartPr>
            <p14:xfrm>
              <a:off x="6437050" y="3867641"/>
              <a:ext cx="155379" cy="406673"/>
            </p14:xfrm>
          </p:contentPart>
        </mc:Choice>
        <mc:Fallback xmlns="">
          <p:pic>
            <p:nvPicPr>
              <p:cNvPr id="1049688" name="墨迹 1049687"/>
            </p:nvPicPr>
            <p:blipFill>
              <a:blip r:embed="rId372"/>
            </p:blipFill>
            <p:spPr>
              <a:xfrm>
                <a:off x="6437050" y="3867641"/>
                <a:ext cx="155379" cy="4066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3" p14:bwMode="auto">
            <p14:nvContentPartPr>
              <p14:cNvPr id="1049689" name="墨迹 1049688"/>
              <p14:cNvContentPartPr/>
              <p14:nvPr/>
            </p14:nvContentPartPr>
            <p14:xfrm>
              <a:off x="6666720" y="4044886"/>
              <a:ext cx="83595" cy="138792"/>
            </p14:xfrm>
          </p:contentPart>
        </mc:Choice>
        <mc:Fallback xmlns="">
          <p:pic>
            <p:nvPicPr>
              <p:cNvPr id="1049689" name="墨迹 1049688"/>
            </p:nvPicPr>
            <p:blipFill>
              <a:blip r:embed="rId374"/>
            </p:blipFill>
            <p:spPr>
              <a:xfrm>
                <a:off x="6666720" y="4044886"/>
                <a:ext cx="83595" cy="1387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5" p14:bwMode="auto">
            <p14:nvContentPartPr>
              <p14:cNvPr id="1049690" name="墨迹 1049689"/>
              <p14:cNvContentPartPr/>
              <p14:nvPr/>
            </p14:nvContentPartPr>
            <p14:xfrm>
              <a:off x="6799654" y="4193811"/>
              <a:ext cx="49910" cy="36553"/>
            </p14:xfrm>
          </p:contentPart>
        </mc:Choice>
        <mc:Fallback xmlns="">
          <p:pic>
            <p:nvPicPr>
              <p:cNvPr id="1049690" name="墨迹 1049689"/>
            </p:nvPicPr>
            <p:blipFill>
              <a:blip r:embed="rId376"/>
            </p:blipFill>
            <p:spPr>
              <a:xfrm>
                <a:off x="6799654" y="4193811"/>
                <a:ext cx="49910" cy="365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7" p14:bwMode="auto">
            <p14:nvContentPartPr>
              <p14:cNvPr id="1049691" name="墨迹 1049690"/>
              <p14:cNvContentPartPr/>
              <p14:nvPr/>
            </p14:nvContentPartPr>
            <p14:xfrm>
              <a:off x="6948373" y="4051815"/>
              <a:ext cx="112707" cy="130944"/>
            </p14:xfrm>
          </p:contentPart>
        </mc:Choice>
        <mc:Fallback xmlns="">
          <p:pic>
            <p:nvPicPr>
              <p:cNvPr id="1049691" name="墨迹 1049690"/>
            </p:nvPicPr>
            <p:blipFill>
              <a:blip r:embed="rId378"/>
            </p:blipFill>
            <p:spPr>
              <a:xfrm>
                <a:off x="6948373" y="4051815"/>
                <a:ext cx="112707" cy="1309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9" p14:bwMode="auto">
            <p14:nvContentPartPr>
              <p14:cNvPr id="1049692" name="墨迹 1049691"/>
              <p14:cNvContentPartPr/>
              <p14:nvPr/>
            </p14:nvContentPartPr>
            <p14:xfrm>
              <a:off x="7106044" y="4190297"/>
              <a:ext cx="63363" cy="49966"/>
            </p14:xfrm>
          </p:contentPart>
        </mc:Choice>
        <mc:Fallback xmlns="">
          <p:pic>
            <p:nvPicPr>
              <p:cNvPr id="1049692" name="墨迹 1049691"/>
            </p:nvPicPr>
            <p:blipFill>
              <a:blip r:embed="rId380"/>
            </p:blipFill>
            <p:spPr>
              <a:xfrm>
                <a:off x="7106044" y="4190297"/>
                <a:ext cx="63363" cy="499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1" p14:bwMode="auto">
            <p14:nvContentPartPr>
              <p14:cNvPr id="1049693" name="墨迹 1049692"/>
              <p14:cNvContentPartPr/>
              <p14:nvPr/>
            </p14:nvContentPartPr>
            <p14:xfrm>
              <a:off x="7250184" y="4049706"/>
              <a:ext cx="56033" cy="123411"/>
            </p14:xfrm>
          </p:contentPart>
        </mc:Choice>
        <mc:Fallback xmlns="">
          <p:pic>
            <p:nvPicPr>
              <p:cNvPr id="1049693" name="墨迹 1049692"/>
            </p:nvPicPr>
            <p:blipFill>
              <a:blip r:embed="rId382"/>
            </p:blipFill>
            <p:spPr>
              <a:xfrm>
                <a:off x="7250184" y="4049706"/>
                <a:ext cx="56033" cy="1234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3" p14:bwMode="auto">
            <p14:nvContentPartPr>
              <p14:cNvPr id="1049694" name="墨迹 1049693"/>
              <p14:cNvContentPartPr/>
              <p14:nvPr/>
            </p14:nvContentPartPr>
            <p14:xfrm>
              <a:off x="7382470" y="4117892"/>
              <a:ext cx="58277" cy="82071"/>
            </p14:xfrm>
          </p:contentPart>
        </mc:Choice>
        <mc:Fallback xmlns="">
          <p:pic>
            <p:nvPicPr>
              <p:cNvPr id="1049694" name="墨迹 1049693"/>
            </p:nvPicPr>
            <p:blipFill>
              <a:blip r:embed="rId384"/>
            </p:blipFill>
            <p:spPr>
              <a:xfrm>
                <a:off x="7382470" y="4117892"/>
                <a:ext cx="58277" cy="820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5" p14:bwMode="auto">
            <p14:nvContentPartPr>
              <p14:cNvPr id="1049695" name="墨迹 1049694"/>
              <p14:cNvContentPartPr/>
              <p14:nvPr/>
            </p14:nvContentPartPr>
            <p14:xfrm>
              <a:off x="7538183" y="3996806"/>
              <a:ext cx="79531" cy="150933"/>
            </p14:xfrm>
          </p:contentPart>
        </mc:Choice>
        <mc:Fallback xmlns="">
          <p:pic>
            <p:nvPicPr>
              <p:cNvPr id="1049695" name="墨迹 1049694"/>
            </p:nvPicPr>
            <p:blipFill>
              <a:blip r:embed="rId386"/>
            </p:blipFill>
            <p:spPr>
              <a:xfrm>
                <a:off x="7538183" y="3996806"/>
                <a:ext cx="79531" cy="1509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7" p14:bwMode="auto">
            <p14:nvContentPartPr>
              <p14:cNvPr id="1049696" name="墨迹 1049695"/>
              <p14:cNvContentPartPr/>
              <p14:nvPr/>
            </p14:nvContentPartPr>
            <p14:xfrm>
              <a:off x="7708157" y="3871156"/>
              <a:ext cx="138152" cy="421724"/>
            </p14:xfrm>
          </p:contentPart>
        </mc:Choice>
        <mc:Fallback xmlns="">
          <p:pic>
            <p:nvPicPr>
              <p:cNvPr id="1049696" name="墨迹 1049695"/>
            </p:nvPicPr>
            <p:blipFill>
              <a:blip r:embed="rId388"/>
            </p:blipFill>
            <p:spPr>
              <a:xfrm>
                <a:off x="7708157" y="3871156"/>
                <a:ext cx="138152" cy="4217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9" p14:bwMode="auto">
            <p14:nvContentPartPr>
              <p14:cNvPr id="1049697" name="墨迹 1049696"/>
              <p14:cNvContentPartPr/>
              <p14:nvPr/>
            </p14:nvContentPartPr>
            <p14:xfrm>
              <a:off x="8069187" y="3993470"/>
              <a:ext cx="111802" cy="208290"/>
            </p14:xfrm>
          </p:contentPart>
        </mc:Choice>
        <mc:Fallback xmlns="">
          <p:pic>
            <p:nvPicPr>
              <p:cNvPr id="1049697" name="墨迹 1049696"/>
            </p:nvPicPr>
            <p:blipFill>
              <a:blip r:embed="rId390"/>
            </p:blipFill>
            <p:spPr>
              <a:xfrm>
                <a:off x="8069187" y="3993470"/>
                <a:ext cx="111802" cy="208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1" p14:bwMode="auto">
            <p14:nvContentPartPr>
              <p14:cNvPr id="1049698" name="墨迹 1049697"/>
              <p14:cNvContentPartPr/>
              <p14:nvPr/>
            </p14:nvContentPartPr>
            <p14:xfrm>
              <a:off x="8035119" y="3889433"/>
              <a:ext cx="216834" cy="350229"/>
            </p14:xfrm>
          </p:contentPart>
        </mc:Choice>
        <mc:Fallback xmlns="">
          <p:pic>
            <p:nvPicPr>
              <p:cNvPr id="1049698" name="墨迹 1049697"/>
            </p:nvPicPr>
            <p:blipFill>
              <a:blip r:embed="rId392"/>
            </p:blipFill>
            <p:spPr>
              <a:xfrm>
                <a:off x="8035119" y="3889433"/>
                <a:ext cx="216834" cy="35022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3" p14:bwMode="auto">
            <p14:nvContentPartPr>
              <p14:cNvPr id="1049699" name="墨迹 1049698"/>
              <p14:cNvContentPartPr/>
              <p14:nvPr/>
            </p14:nvContentPartPr>
            <p14:xfrm>
              <a:off x="8226511" y="4106645"/>
              <a:ext cx="62524" cy="145793"/>
            </p14:xfrm>
          </p:contentPart>
        </mc:Choice>
        <mc:Fallback xmlns="">
          <p:pic>
            <p:nvPicPr>
              <p:cNvPr id="1049699" name="墨迹 1049698"/>
            </p:nvPicPr>
            <p:blipFill>
              <a:blip r:embed="rId394"/>
            </p:blipFill>
            <p:spPr>
              <a:xfrm>
                <a:off x="8226511" y="4106645"/>
                <a:ext cx="62524" cy="1457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5" p14:bwMode="auto">
            <p14:nvContentPartPr>
              <p14:cNvPr id="1049700" name="墨迹 1049699"/>
              <p14:cNvContentPartPr/>
              <p14:nvPr/>
            </p14:nvContentPartPr>
            <p14:xfrm>
              <a:off x="8315527" y="4129843"/>
              <a:ext cx="48190" cy="149291"/>
            </p14:xfrm>
          </p:contentPart>
        </mc:Choice>
        <mc:Fallback xmlns="">
          <p:pic>
            <p:nvPicPr>
              <p:cNvPr id="1049700" name="墨迹 1049699"/>
            </p:nvPicPr>
            <p:blipFill>
              <a:blip r:embed="rId396"/>
            </p:blipFill>
            <p:spPr>
              <a:xfrm>
                <a:off x="8315527" y="4129843"/>
                <a:ext cx="48190" cy="1492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7" p14:bwMode="auto">
            <p14:nvContentPartPr>
              <p14:cNvPr id="1049701" name="墨迹 1049700"/>
              <p14:cNvContentPartPr/>
              <p14:nvPr/>
            </p14:nvContentPartPr>
            <p14:xfrm>
              <a:off x="8520482" y="4056736"/>
              <a:ext cx="66077" cy="702"/>
            </p14:xfrm>
          </p:contentPart>
        </mc:Choice>
        <mc:Fallback xmlns="">
          <p:pic>
            <p:nvPicPr>
              <p:cNvPr id="1049701" name="墨迹 1049700"/>
            </p:nvPicPr>
            <p:blipFill>
              <a:blip r:embed="rId398"/>
            </p:blipFill>
            <p:spPr>
              <a:xfrm>
                <a:off x="8520482" y="4056736"/>
                <a:ext cx="66077" cy="7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9" p14:bwMode="auto">
            <p14:nvContentPartPr>
              <p14:cNvPr id="1049702" name="墨迹 1049701"/>
              <p14:cNvContentPartPr/>
              <p14:nvPr/>
            </p14:nvContentPartPr>
            <p14:xfrm>
              <a:off x="8492363" y="4122111"/>
              <a:ext cx="98414" cy="18712"/>
            </p14:xfrm>
          </p:contentPart>
        </mc:Choice>
        <mc:Fallback xmlns="">
          <p:pic>
            <p:nvPicPr>
              <p:cNvPr id="1049702" name="墨迹 1049701"/>
            </p:nvPicPr>
            <p:blipFill>
              <a:blip r:embed="rId400"/>
            </p:blipFill>
            <p:spPr>
              <a:xfrm>
                <a:off x="8492363" y="4122111"/>
                <a:ext cx="98414" cy="187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1" p14:bwMode="auto">
            <p14:nvContentPartPr>
              <p14:cNvPr id="1049703" name="墨迹 1049702"/>
              <p14:cNvContentPartPr/>
              <p14:nvPr/>
            </p14:nvContentPartPr>
            <p14:xfrm>
              <a:off x="8744020" y="3874671"/>
              <a:ext cx="113176" cy="4618"/>
            </p14:xfrm>
          </p:contentPart>
        </mc:Choice>
        <mc:Fallback xmlns="">
          <p:pic>
            <p:nvPicPr>
              <p:cNvPr id="1049703" name="墨迹 1049702"/>
            </p:nvPicPr>
            <p:blipFill>
              <a:blip r:embed="rId402"/>
            </p:blipFill>
            <p:spPr>
              <a:xfrm>
                <a:off x="8744020" y="3874671"/>
                <a:ext cx="113176" cy="46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3" p14:bwMode="auto">
            <p14:nvContentPartPr>
              <p14:cNvPr id="1049704" name="墨迹 1049703"/>
              <p14:cNvContentPartPr/>
              <p14:nvPr/>
            </p14:nvContentPartPr>
            <p14:xfrm>
              <a:off x="8668343" y="3876780"/>
              <a:ext cx="106607" cy="392247"/>
            </p14:xfrm>
          </p:contentPart>
        </mc:Choice>
        <mc:Fallback xmlns="">
          <p:pic>
            <p:nvPicPr>
              <p:cNvPr id="1049704" name="墨迹 1049703"/>
            </p:nvPicPr>
            <p:blipFill>
              <a:blip r:embed="rId404"/>
            </p:blipFill>
            <p:spPr>
              <a:xfrm>
                <a:off x="8668343" y="3876780"/>
                <a:ext cx="106607" cy="3922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5" p14:bwMode="auto">
            <p14:nvContentPartPr>
              <p14:cNvPr id="1049705" name="墨迹 1049704"/>
              <p14:cNvContentPartPr/>
              <p14:nvPr/>
            </p14:nvContentPartPr>
            <p14:xfrm>
              <a:off x="8906616" y="4022062"/>
              <a:ext cx="119915" cy="180050"/>
            </p14:xfrm>
          </p:contentPart>
        </mc:Choice>
        <mc:Fallback xmlns="">
          <p:pic>
            <p:nvPicPr>
              <p:cNvPr id="1049705" name="墨迹 1049704"/>
            </p:nvPicPr>
            <p:blipFill>
              <a:blip r:embed="rId406"/>
            </p:blipFill>
            <p:spPr>
              <a:xfrm>
                <a:off x="8906616" y="4022062"/>
                <a:ext cx="119915" cy="18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7" p14:bwMode="auto">
            <p14:nvContentPartPr>
              <p14:cNvPr id="1049706" name="墨迹 1049705"/>
              <p14:cNvContentPartPr/>
              <p14:nvPr/>
            </p14:nvContentPartPr>
            <p14:xfrm>
              <a:off x="9082039" y="4139684"/>
              <a:ext cx="55634" cy="54117"/>
            </p14:xfrm>
          </p:contentPart>
        </mc:Choice>
        <mc:Fallback xmlns="">
          <p:pic>
            <p:nvPicPr>
              <p:cNvPr id="1049706" name="墨迹 1049705"/>
            </p:nvPicPr>
            <p:blipFill>
              <a:blip r:embed="rId408"/>
            </p:blipFill>
            <p:spPr>
              <a:xfrm>
                <a:off x="9082039" y="4139684"/>
                <a:ext cx="55634" cy="541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9" p14:bwMode="auto">
            <p14:nvContentPartPr>
              <p14:cNvPr id="1049707" name="墨迹 1049706"/>
              <p14:cNvContentPartPr/>
              <p14:nvPr/>
            </p14:nvContentPartPr>
            <p14:xfrm>
              <a:off x="9254182" y="4025748"/>
              <a:ext cx="81179" cy="123298"/>
            </p14:xfrm>
          </p:contentPart>
        </mc:Choice>
        <mc:Fallback xmlns="">
          <p:pic>
            <p:nvPicPr>
              <p:cNvPr id="1049707" name="墨迹 1049706"/>
            </p:nvPicPr>
            <p:blipFill>
              <a:blip r:embed="rId410"/>
            </p:blipFill>
            <p:spPr>
              <a:xfrm>
                <a:off x="9254182" y="4025748"/>
                <a:ext cx="81179" cy="1232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1" p14:bwMode="auto">
            <p14:nvContentPartPr>
              <p14:cNvPr id="1049708" name="墨迹 1049707"/>
              <p14:cNvContentPartPr/>
              <p14:nvPr/>
            </p14:nvContentPartPr>
            <p14:xfrm>
              <a:off x="9383004" y="4138278"/>
              <a:ext cx="68889" cy="58345"/>
            </p14:xfrm>
          </p:contentPart>
        </mc:Choice>
        <mc:Fallback xmlns="">
          <p:pic>
            <p:nvPicPr>
              <p:cNvPr id="1049708" name="墨迹 1049707"/>
            </p:nvPicPr>
            <p:blipFill>
              <a:blip r:embed="rId412"/>
            </p:blipFill>
            <p:spPr>
              <a:xfrm>
                <a:off x="9383004" y="4138278"/>
                <a:ext cx="68889" cy="58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3" p14:bwMode="auto">
            <p14:nvContentPartPr>
              <p14:cNvPr id="1049709" name="墨迹 1049708"/>
              <p14:cNvContentPartPr/>
              <p14:nvPr/>
            </p14:nvContentPartPr>
            <p14:xfrm>
              <a:off x="9556719" y="4035657"/>
              <a:ext cx="110744" cy="139022"/>
            </p14:xfrm>
          </p:contentPart>
        </mc:Choice>
        <mc:Fallback xmlns="">
          <p:pic>
            <p:nvPicPr>
              <p:cNvPr id="1049709" name="墨迹 1049708"/>
            </p:nvPicPr>
            <p:blipFill>
              <a:blip r:embed="rId414"/>
            </p:blipFill>
            <p:spPr>
              <a:xfrm>
                <a:off x="9556719" y="4035657"/>
                <a:ext cx="110744" cy="1390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5" p14:bwMode="auto">
            <p14:nvContentPartPr>
              <p14:cNvPr id="1049710" name="墨迹 1049709"/>
              <p14:cNvContentPartPr/>
              <p14:nvPr/>
            </p14:nvContentPartPr>
            <p14:xfrm>
              <a:off x="9712489" y="4152337"/>
              <a:ext cx="73307" cy="45546"/>
            </p14:xfrm>
          </p:contentPart>
        </mc:Choice>
        <mc:Fallback xmlns="">
          <p:pic>
            <p:nvPicPr>
              <p:cNvPr id="1049710" name="墨迹 1049709"/>
            </p:nvPicPr>
            <p:blipFill>
              <a:blip r:embed="rId416"/>
            </p:blipFill>
            <p:spPr>
              <a:xfrm>
                <a:off x="9712489" y="4152337"/>
                <a:ext cx="73307" cy="455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7" p14:bwMode="auto">
            <p14:nvContentPartPr>
              <p14:cNvPr id="1049711" name="墨迹 1049710"/>
              <p14:cNvContentPartPr/>
              <p14:nvPr/>
            </p14:nvContentPartPr>
            <p14:xfrm>
              <a:off x="9864165" y="4048291"/>
              <a:ext cx="105448" cy="134692"/>
            </p14:xfrm>
          </p:contentPart>
        </mc:Choice>
        <mc:Fallback xmlns="">
          <p:pic>
            <p:nvPicPr>
              <p:cNvPr id="1049711" name="墨迹 1049710"/>
            </p:nvPicPr>
            <p:blipFill>
              <a:blip r:embed="rId418"/>
            </p:blipFill>
            <p:spPr>
              <a:xfrm>
                <a:off x="9864165" y="4048291"/>
                <a:ext cx="105448" cy="1346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9" p14:bwMode="auto">
            <p14:nvContentPartPr>
              <p14:cNvPr id="1049712" name="墨迹 1049711"/>
              <p14:cNvContentPartPr/>
              <p14:nvPr/>
            </p14:nvContentPartPr>
            <p14:xfrm>
              <a:off x="10017419" y="3875691"/>
              <a:ext cx="197374" cy="422845"/>
            </p14:xfrm>
          </p:contentPart>
        </mc:Choice>
        <mc:Fallback xmlns="">
          <p:pic>
            <p:nvPicPr>
              <p:cNvPr id="1049712" name="墨迹 1049711"/>
            </p:nvPicPr>
            <p:blipFill>
              <a:blip r:embed="rId420"/>
            </p:blipFill>
            <p:spPr>
              <a:xfrm>
                <a:off x="10017419" y="3875691"/>
                <a:ext cx="197374" cy="422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1" p14:bwMode="auto">
            <p14:nvContentPartPr>
              <p14:cNvPr id="1049713" name="墨迹 1049712"/>
              <p14:cNvContentPartPr/>
              <p14:nvPr/>
            </p14:nvContentPartPr>
            <p14:xfrm>
              <a:off x="959529" y="5040166"/>
              <a:ext cx="81015" cy="249169"/>
            </p14:xfrm>
          </p:contentPart>
        </mc:Choice>
        <mc:Fallback xmlns="">
          <p:pic>
            <p:nvPicPr>
              <p:cNvPr id="1049713" name="墨迹 1049712"/>
            </p:nvPicPr>
            <p:blipFill>
              <a:blip r:embed="rId422"/>
            </p:blipFill>
            <p:spPr>
              <a:xfrm>
                <a:off x="959529" y="5040166"/>
                <a:ext cx="81015" cy="249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3" p14:bwMode="auto">
            <p14:nvContentPartPr>
              <p14:cNvPr id="1049714" name="墨迹 1049713"/>
              <p14:cNvContentPartPr/>
              <p14:nvPr/>
            </p14:nvContentPartPr>
            <p14:xfrm>
              <a:off x="893772" y="4955812"/>
              <a:ext cx="192288" cy="371017"/>
            </p14:xfrm>
          </p:contentPart>
        </mc:Choice>
        <mc:Fallback xmlns="">
          <p:pic>
            <p:nvPicPr>
              <p:cNvPr id="1049714" name="墨迹 1049713"/>
            </p:nvPicPr>
            <p:blipFill>
              <a:blip r:embed="rId424"/>
            </p:blipFill>
            <p:spPr>
              <a:xfrm>
                <a:off x="893772" y="4955812"/>
                <a:ext cx="192288" cy="3710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5" p14:bwMode="auto">
            <p14:nvContentPartPr>
              <p14:cNvPr id="1049715" name="墨迹 1049714"/>
              <p14:cNvContentPartPr/>
              <p14:nvPr/>
            </p14:nvContentPartPr>
            <p14:xfrm>
              <a:off x="1075144" y="5147717"/>
              <a:ext cx="129012" cy="118985"/>
            </p14:xfrm>
          </p:contentPart>
        </mc:Choice>
        <mc:Fallback xmlns="">
          <p:pic>
            <p:nvPicPr>
              <p:cNvPr id="1049715" name="墨迹 1049714"/>
            </p:nvPicPr>
            <p:blipFill>
              <a:blip r:embed="rId426"/>
            </p:blipFill>
            <p:spPr>
              <a:xfrm>
                <a:off x="1075144" y="5147717"/>
                <a:ext cx="129012" cy="118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7" p14:bwMode="auto">
            <p14:nvContentPartPr>
              <p14:cNvPr id="1049716" name="墨迹 1049715"/>
              <p14:cNvContentPartPr/>
              <p14:nvPr/>
            </p14:nvContentPartPr>
            <p14:xfrm>
              <a:off x="1113802" y="5145609"/>
              <a:ext cx="69969" cy="266093"/>
            </p14:xfrm>
          </p:contentPart>
        </mc:Choice>
        <mc:Fallback xmlns="">
          <p:pic>
            <p:nvPicPr>
              <p:cNvPr id="1049716" name="墨迹 1049715"/>
            </p:nvPicPr>
            <p:blipFill>
              <a:blip r:embed="rId428"/>
            </p:blipFill>
            <p:spPr>
              <a:xfrm>
                <a:off x="1113802" y="5145609"/>
                <a:ext cx="69969" cy="2660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9" p14:bwMode="auto">
            <p14:nvContentPartPr>
              <p14:cNvPr id="1049717" name="墨迹 1049716"/>
              <p14:cNvContentPartPr/>
              <p14:nvPr/>
            </p14:nvContentPartPr>
            <p14:xfrm>
              <a:off x="1327173" y="5106243"/>
              <a:ext cx="104037" cy="8299"/>
            </p14:xfrm>
          </p:contentPart>
        </mc:Choice>
        <mc:Fallback xmlns="">
          <p:pic>
            <p:nvPicPr>
              <p:cNvPr id="1049717" name="墨迹 1049716"/>
            </p:nvPicPr>
            <p:blipFill>
              <a:blip r:embed="rId430"/>
            </p:blipFill>
            <p:spPr>
              <a:xfrm>
                <a:off x="1327173" y="5106243"/>
                <a:ext cx="104037" cy="8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1" p14:bwMode="auto">
            <p14:nvContentPartPr>
              <p14:cNvPr id="1049718" name="墨迹 1049717"/>
              <p14:cNvContentPartPr/>
              <p14:nvPr/>
            </p14:nvContentPartPr>
            <p14:xfrm>
              <a:off x="1334203" y="5195710"/>
              <a:ext cx="114910" cy="15442"/>
            </p14:xfrm>
          </p:contentPart>
        </mc:Choice>
        <mc:Fallback xmlns="">
          <p:pic>
            <p:nvPicPr>
              <p:cNvPr id="1049718" name="墨迹 1049717"/>
            </p:nvPicPr>
            <p:blipFill>
              <a:blip r:embed="rId432"/>
            </p:blipFill>
            <p:spPr>
              <a:xfrm>
                <a:off x="1334203" y="5195710"/>
                <a:ext cx="114910" cy="154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3" p14:bwMode="auto">
            <p14:nvContentPartPr>
              <p14:cNvPr id="1049719" name="墨迹 1049718"/>
              <p14:cNvContentPartPr/>
              <p14:nvPr/>
            </p14:nvContentPartPr>
            <p14:xfrm>
              <a:off x="1660372" y="4962841"/>
              <a:ext cx="92789" cy="10281"/>
            </p14:xfrm>
          </p:contentPart>
        </mc:Choice>
        <mc:Fallback xmlns="">
          <p:pic>
            <p:nvPicPr>
              <p:cNvPr id="1049719" name="墨迹 1049718"/>
            </p:nvPicPr>
            <p:blipFill>
              <a:blip r:embed="rId434"/>
            </p:blipFill>
            <p:spPr>
              <a:xfrm>
                <a:off x="1660372" y="4962841"/>
                <a:ext cx="92789" cy="102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5" p14:bwMode="auto">
            <p14:nvContentPartPr>
              <p14:cNvPr id="1049720" name="墨迹 1049719"/>
              <p14:cNvContentPartPr/>
              <p14:nvPr/>
            </p14:nvContentPartPr>
            <p14:xfrm>
              <a:off x="1622254" y="4972682"/>
              <a:ext cx="141031" cy="355522"/>
            </p14:xfrm>
          </p:contentPart>
        </mc:Choice>
        <mc:Fallback xmlns="">
          <p:pic>
            <p:nvPicPr>
              <p:cNvPr id="1049720" name="墨迹 1049719"/>
            </p:nvPicPr>
            <p:blipFill>
              <a:blip r:embed="rId436"/>
            </p:blipFill>
            <p:spPr>
              <a:xfrm>
                <a:off x="1622254" y="4972682"/>
                <a:ext cx="141031" cy="355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7" p14:bwMode="auto">
            <p14:nvContentPartPr>
              <p14:cNvPr id="1049721" name="墨迹 1049720"/>
              <p14:cNvContentPartPr/>
              <p14:nvPr/>
            </p14:nvContentPartPr>
            <p14:xfrm>
              <a:off x="1781799" y="5090779"/>
              <a:ext cx="37440" cy="205317"/>
            </p14:xfrm>
          </p:contentPart>
        </mc:Choice>
        <mc:Fallback xmlns="">
          <p:pic>
            <p:nvPicPr>
              <p:cNvPr id="1049721" name="墨迹 1049720"/>
            </p:nvPicPr>
            <p:blipFill>
              <a:blip r:embed="rId438"/>
            </p:blipFill>
            <p:spPr>
              <a:xfrm>
                <a:off x="1781799" y="5090779"/>
                <a:ext cx="37440" cy="2053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9" p14:bwMode="auto">
            <p14:nvContentPartPr>
              <p14:cNvPr id="1049722" name="墨迹 1049721"/>
              <p14:cNvContentPartPr/>
              <p14:nvPr/>
            </p14:nvContentPartPr>
            <p14:xfrm>
              <a:off x="1895566" y="5087967"/>
              <a:ext cx="141989" cy="85337"/>
            </p14:xfrm>
          </p:contentPart>
        </mc:Choice>
        <mc:Fallback xmlns="">
          <p:pic>
            <p:nvPicPr>
              <p:cNvPr id="1049722" name="墨迹 1049721"/>
            </p:nvPicPr>
            <p:blipFill>
              <a:blip r:embed="rId440"/>
            </p:blipFill>
            <p:spPr>
              <a:xfrm>
                <a:off x="1895566" y="5087967"/>
                <a:ext cx="141989" cy="853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1" p14:bwMode="auto">
            <p14:nvContentPartPr>
              <p14:cNvPr id="1049723" name="墨迹 1049722"/>
              <p14:cNvContentPartPr/>
              <p14:nvPr/>
            </p14:nvContentPartPr>
            <p14:xfrm>
              <a:off x="1958538" y="5080937"/>
              <a:ext cx="35736" cy="209345"/>
            </p14:xfrm>
          </p:contentPart>
        </mc:Choice>
        <mc:Fallback xmlns="">
          <p:pic>
            <p:nvPicPr>
              <p:cNvPr id="1049723" name="墨迹 1049722"/>
            </p:nvPicPr>
            <p:blipFill>
              <a:blip r:embed="rId442"/>
            </p:blipFill>
            <p:spPr>
              <a:xfrm>
                <a:off x="1958538" y="5080937"/>
                <a:ext cx="35736" cy="2093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3" p14:bwMode="auto">
            <p14:nvContentPartPr>
              <p14:cNvPr id="1049724" name="墨迹 1049723"/>
              <p14:cNvContentPartPr/>
              <p14:nvPr/>
            </p14:nvContentPartPr>
            <p14:xfrm>
              <a:off x="2086025" y="5231369"/>
              <a:ext cx="39701" cy="52949"/>
            </p14:xfrm>
          </p:contentPart>
        </mc:Choice>
        <mc:Fallback xmlns="">
          <p:pic>
            <p:nvPicPr>
              <p:cNvPr id="1049724" name="墨迹 1049723"/>
            </p:nvPicPr>
            <p:blipFill>
              <a:blip r:embed="rId444"/>
            </p:blipFill>
            <p:spPr>
              <a:xfrm>
                <a:off x="2086025" y="5231369"/>
                <a:ext cx="39701" cy="529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5" p14:bwMode="auto">
            <p14:nvContentPartPr>
              <p14:cNvPr id="1049725" name="墨迹 1049724"/>
              <p14:cNvContentPartPr/>
              <p14:nvPr/>
            </p14:nvContentPartPr>
            <p14:xfrm>
              <a:off x="2230663" y="5102030"/>
              <a:ext cx="81492" cy="154644"/>
            </p14:xfrm>
          </p:contentPart>
        </mc:Choice>
        <mc:Fallback xmlns="">
          <p:pic>
            <p:nvPicPr>
              <p:cNvPr id="1049725" name="墨迹 1049724"/>
            </p:nvPicPr>
            <p:blipFill>
              <a:blip r:embed="rId446"/>
            </p:blipFill>
            <p:spPr>
              <a:xfrm>
                <a:off x="2230663" y="5102030"/>
                <a:ext cx="81492" cy="1546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7" p14:bwMode="auto">
            <p14:nvContentPartPr>
              <p14:cNvPr id="1049726" name="墨迹 1049725"/>
              <p14:cNvContentPartPr/>
              <p14:nvPr/>
            </p14:nvContentPartPr>
            <p14:xfrm>
              <a:off x="2360544" y="5260190"/>
              <a:ext cx="51284" cy="45390"/>
            </p14:xfrm>
          </p:contentPart>
        </mc:Choice>
        <mc:Fallback xmlns="">
          <p:pic>
            <p:nvPicPr>
              <p:cNvPr id="1049726" name="墨迹 1049725"/>
            </p:nvPicPr>
            <p:blipFill>
              <a:blip r:embed="rId448"/>
            </p:blipFill>
            <p:spPr>
              <a:xfrm>
                <a:off x="2360544" y="5260190"/>
                <a:ext cx="51284" cy="45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9" p14:bwMode="auto">
            <p14:nvContentPartPr>
              <p14:cNvPr id="1049727" name="墨迹 1049726"/>
              <p14:cNvContentPartPr/>
              <p14:nvPr/>
            </p14:nvContentPartPr>
            <p14:xfrm>
              <a:off x="2502509" y="5121903"/>
              <a:ext cx="67090" cy="150795"/>
            </p14:xfrm>
          </p:contentPart>
        </mc:Choice>
        <mc:Fallback xmlns="">
          <p:pic>
            <p:nvPicPr>
              <p:cNvPr id="1049727" name="墨迹 1049726"/>
            </p:nvPicPr>
            <p:blipFill>
              <a:blip r:embed="rId450"/>
            </p:blipFill>
            <p:spPr>
              <a:xfrm>
                <a:off x="2502509" y="5121903"/>
                <a:ext cx="67090" cy="150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1" p14:bwMode="auto">
            <p14:nvContentPartPr>
              <p14:cNvPr id="1049728" name="墨迹 1049727"/>
              <p14:cNvContentPartPr/>
              <p14:nvPr/>
            </p14:nvContentPartPr>
            <p14:xfrm>
              <a:off x="2630372" y="5267219"/>
              <a:ext cx="52092" cy="58537"/>
            </p14:xfrm>
          </p:contentPart>
        </mc:Choice>
        <mc:Fallback xmlns="">
          <p:pic>
            <p:nvPicPr>
              <p:cNvPr id="1049728" name="墨迹 1049727"/>
            </p:nvPicPr>
            <p:blipFill>
              <a:blip r:embed="rId452"/>
            </p:blipFill>
            <p:spPr>
              <a:xfrm>
                <a:off x="2630372" y="5267219"/>
                <a:ext cx="52092" cy="585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3" p14:bwMode="auto">
            <p14:nvContentPartPr>
              <p14:cNvPr id="1049729" name="墨迹 1049728"/>
              <p14:cNvContentPartPr/>
              <p14:nvPr/>
            </p14:nvContentPartPr>
            <p14:xfrm>
              <a:off x="2789713" y="5043681"/>
              <a:ext cx="183070" cy="177365"/>
            </p14:xfrm>
          </p:contentPart>
        </mc:Choice>
        <mc:Fallback xmlns="">
          <p:pic>
            <p:nvPicPr>
              <p:cNvPr id="1049729" name="墨迹 1049728"/>
            </p:nvPicPr>
            <p:blipFill>
              <a:blip r:embed="rId454"/>
            </p:blipFill>
            <p:spPr>
              <a:xfrm>
                <a:off x="2789713" y="5043681"/>
                <a:ext cx="183070" cy="1773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5" p14:bwMode="auto">
            <p14:nvContentPartPr>
              <p14:cNvPr id="1049730" name="墨迹 1049729"/>
              <p14:cNvContentPartPr/>
              <p14:nvPr/>
            </p14:nvContentPartPr>
            <p14:xfrm>
              <a:off x="2938076" y="5046492"/>
              <a:ext cx="118740" cy="161531"/>
            </p14:xfrm>
          </p:contentPart>
        </mc:Choice>
        <mc:Fallback xmlns="">
          <p:pic>
            <p:nvPicPr>
              <p:cNvPr id="1049730" name="墨迹 1049729"/>
            </p:nvPicPr>
            <p:blipFill>
              <a:blip r:embed="rId456"/>
            </p:blipFill>
            <p:spPr>
              <a:xfrm>
                <a:off x="2938076" y="5046492"/>
                <a:ext cx="118740" cy="1615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7" p14:bwMode="auto">
            <p14:nvContentPartPr>
              <p14:cNvPr id="1049731" name="墨迹 1049730"/>
              <p14:cNvContentPartPr/>
              <p14:nvPr/>
            </p14:nvContentPartPr>
            <p14:xfrm>
              <a:off x="2978452" y="5104134"/>
              <a:ext cx="55489" cy="191153"/>
            </p14:xfrm>
          </p:contentPart>
        </mc:Choice>
        <mc:Fallback xmlns="">
          <p:pic>
            <p:nvPicPr>
              <p:cNvPr id="1049731" name="墨迹 1049730"/>
            </p:nvPicPr>
            <p:blipFill>
              <a:blip r:embed="rId458"/>
            </p:blipFill>
            <p:spPr>
              <a:xfrm>
                <a:off x="2978452" y="5104134"/>
                <a:ext cx="55489" cy="1911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9" p14:bwMode="auto">
            <p14:nvContentPartPr>
              <p14:cNvPr id="1049732" name="墨迹 1049731"/>
              <p14:cNvContentPartPr/>
              <p14:nvPr/>
            </p14:nvContentPartPr>
            <p14:xfrm>
              <a:off x="3106589" y="5274952"/>
              <a:ext cx="48962" cy="53511"/>
            </p14:xfrm>
          </p:contentPart>
        </mc:Choice>
        <mc:Fallback xmlns="">
          <p:pic>
            <p:nvPicPr>
              <p:cNvPr id="1049732" name="墨迹 1049731"/>
            </p:nvPicPr>
            <p:blipFill>
              <a:blip r:embed="rId460"/>
            </p:blipFill>
            <p:spPr>
              <a:xfrm>
                <a:off x="3106589" y="5274952"/>
                <a:ext cx="48962" cy="535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1" p14:bwMode="auto">
            <p14:nvContentPartPr>
              <p14:cNvPr id="1049733" name="墨迹 1049732"/>
              <p14:cNvContentPartPr/>
              <p14:nvPr/>
            </p14:nvContentPartPr>
            <p14:xfrm>
              <a:off x="3282116" y="5120980"/>
              <a:ext cx="97454" cy="149247"/>
            </p14:xfrm>
          </p:contentPart>
        </mc:Choice>
        <mc:Fallback xmlns="">
          <p:pic>
            <p:nvPicPr>
              <p:cNvPr id="1049733" name="墨迹 1049732"/>
            </p:nvPicPr>
            <p:blipFill>
              <a:blip r:embed="rId462"/>
            </p:blipFill>
            <p:spPr>
              <a:xfrm>
                <a:off x="3282116" y="5120980"/>
                <a:ext cx="97454" cy="1492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3" p14:bwMode="auto">
            <p14:nvContentPartPr>
              <p14:cNvPr id="1049734" name="墨迹 1049733"/>
              <p14:cNvContentPartPr/>
              <p14:nvPr/>
            </p14:nvContentPartPr>
            <p14:xfrm>
              <a:off x="3417972" y="5265813"/>
              <a:ext cx="53907" cy="56181"/>
            </p14:xfrm>
          </p:contentPart>
        </mc:Choice>
        <mc:Fallback xmlns="">
          <p:pic>
            <p:nvPicPr>
              <p:cNvPr id="1049734" name="墨迹 1049733"/>
            </p:nvPicPr>
            <p:blipFill>
              <a:blip r:embed="rId464"/>
            </p:blipFill>
            <p:spPr>
              <a:xfrm>
                <a:off x="3417972" y="5265813"/>
                <a:ext cx="53907" cy="561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5" p14:bwMode="auto">
            <p14:nvContentPartPr>
              <p14:cNvPr id="1049735" name="墨迹 1049734"/>
              <p14:cNvContentPartPr/>
              <p14:nvPr/>
            </p14:nvContentPartPr>
            <p14:xfrm>
              <a:off x="3564123" y="5120477"/>
              <a:ext cx="70979" cy="163781"/>
            </p14:xfrm>
          </p:contentPart>
        </mc:Choice>
        <mc:Fallback xmlns="">
          <p:pic>
            <p:nvPicPr>
              <p:cNvPr id="1049735" name="墨迹 1049734"/>
            </p:nvPicPr>
            <p:blipFill>
              <a:blip r:embed="rId466"/>
            </p:blipFill>
            <p:spPr>
              <a:xfrm>
                <a:off x="3564123" y="5120477"/>
                <a:ext cx="70979" cy="1637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7" p14:bwMode="auto">
            <p14:nvContentPartPr>
              <p14:cNvPr id="1049736" name="墨迹 1049735"/>
              <p14:cNvContentPartPr/>
              <p14:nvPr/>
            </p14:nvContentPartPr>
            <p14:xfrm>
              <a:off x="3666031" y="5291120"/>
              <a:ext cx="77891" cy="74143"/>
            </p14:xfrm>
          </p:contentPart>
        </mc:Choice>
        <mc:Fallback xmlns="">
          <p:pic>
            <p:nvPicPr>
              <p:cNvPr id="1049736" name="墨迹 1049735"/>
            </p:nvPicPr>
            <p:blipFill>
              <a:blip r:embed="rId468"/>
            </p:blipFill>
            <p:spPr>
              <a:xfrm>
                <a:off x="3666031" y="5291120"/>
                <a:ext cx="77891" cy="741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9" p14:bwMode="auto">
            <p14:nvContentPartPr>
              <p14:cNvPr id="1049737" name="墨迹 1049736"/>
              <p14:cNvContentPartPr/>
              <p14:nvPr/>
            </p14:nvContentPartPr>
            <p14:xfrm>
              <a:off x="3836712" y="5083632"/>
              <a:ext cx="68991" cy="208477"/>
            </p14:xfrm>
          </p:contentPart>
        </mc:Choice>
        <mc:Fallback xmlns="">
          <p:pic>
            <p:nvPicPr>
              <p:cNvPr id="1049737" name="墨迹 1049736"/>
            </p:nvPicPr>
            <p:blipFill>
              <a:blip r:embed="rId470"/>
            </p:blipFill>
            <p:spPr>
              <a:xfrm>
                <a:off x="3836712" y="5083632"/>
                <a:ext cx="68991" cy="2084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1" p14:bwMode="auto">
            <p14:nvContentPartPr>
              <p14:cNvPr id="1049738" name="墨迹 1049737"/>
              <p14:cNvContentPartPr/>
              <p14:nvPr/>
            </p14:nvContentPartPr>
            <p14:xfrm>
              <a:off x="3966697" y="5250348"/>
              <a:ext cx="38723" cy="64772"/>
            </p14:xfrm>
          </p:contentPart>
        </mc:Choice>
        <mc:Fallback xmlns="">
          <p:pic>
            <p:nvPicPr>
              <p:cNvPr id="1049738" name="墨迹 1049737"/>
            </p:nvPicPr>
            <p:blipFill>
              <a:blip r:embed="rId472"/>
            </p:blipFill>
            <p:spPr>
              <a:xfrm>
                <a:off x="3966697" y="5250348"/>
                <a:ext cx="38723" cy="647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3" p14:bwMode="auto">
            <p14:nvContentPartPr>
              <p14:cNvPr id="1049739" name="墨迹 1049738"/>
              <p14:cNvContentPartPr/>
              <p14:nvPr/>
            </p14:nvContentPartPr>
            <p14:xfrm>
              <a:off x="4125887" y="5090075"/>
              <a:ext cx="161584" cy="136824"/>
            </p14:xfrm>
          </p:contentPart>
        </mc:Choice>
        <mc:Fallback xmlns="">
          <p:pic>
            <p:nvPicPr>
              <p:cNvPr id="1049739" name="墨迹 1049738"/>
            </p:nvPicPr>
            <p:blipFill>
              <a:blip r:embed="rId474"/>
            </p:blipFill>
            <p:spPr>
              <a:xfrm>
                <a:off x="4125887" y="5090075"/>
                <a:ext cx="161584" cy="1368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5" p14:bwMode="auto">
            <p14:nvContentPartPr>
              <p14:cNvPr id="1049740" name="墨迹 1049739"/>
              <p14:cNvContentPartPr/>
              <p14:nvPr/>
            </p14:nvContentPartPr>
            <p14:xfrm>
              <a:off x="4327199" y="5227854"/>
              <a:ext cx="53597" cy="52183"/>
            </p14:xfrm>
          </p:contentPart>
        </mc:Choice>
        <mc:Fallback xmlns="">
          <p:pic>
            <p:nvPicPr>
              <p:cNvPr id="1049740" name="墨迹 1049739"/>
            </p:nvPicPr>
            <p:blipFill>
              <a:blip r:embed="rId476"/>
            </p:blipFill>
            <p:spPr>
              <a:xfrm>
                <a:off x="4327199" y="5227854"/>
                <a:ext cx="53597" cy="521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7" p14:bwMode="auto">
            <p14:nvContentPartPr>
              <p14:cNvPr id="1049741" name="墨迹 1049740"/>
              <p14:cNvContentPartPr/>
              <p14:nvPr/>
            </p14:nvContentPartPr>
            <p14:xfrm>
              <a:off x="4516665" y="5104015"/>
              <a:ext cx="85420" cy="142716"/>
            </p14:xfrm>
          </p:contentPart>
        </mc:Choice>
        <mc:Fallback xmlns="">
          <p:pic>
            <p:nvPicPr>
              <p:cNvPr id="1049741" name="墨迹 1049740"/>
            </p:nvPicPr>
            <p:blipFill>
              <a:blip r:embed="rId478"/>
            </p:blipFill>
            <p:spPr>
              <a:xfrm>
                <a:off x="4516665" y="5104015"/>
                <a:ext cx="85420" cy="1427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9" p14:bwMode="auto">
            <p14:nvContentPartPr>
              <p14:cNvPr id="1049742" name="墨迹 1049741"/>
              <p14:cNvContentPartPr/>
              <p14:nvPr/>
            </p14:nvContentPartPr>
            <p14:xfrm>
              <a:off x="4674309" y="5251754"/>
              <a:ext cx="25719" cy="60289"/>
            </p14:xfrm>
          </p:contentPart>
        </mc:Choice>
        <mc:Fallback xmlns="">
          <p:pic>
            <p:nvPicPr>
              <p:cNvPr id="1049742" name="墨迹 1049741"/>
            </p:nvPicPr>
            <p:blipFill>
              <a:blip r:embed="rId480"/>
            </p:blipFill>
            <p:spPr>
              <a:xfrm>
                <a:off x="4674309" y="5251754"/>
                <a:ext cx="25719" cy="602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1" p14:bwMode="auto">
            <p14:nvContentPartPr>
              <p14:cNvPr id="1049743" name="墨迹 1049742"/>
              <p14:cNvContentPartPr/>
              <p14:nvPr/>
            </p14:nvContentPartPr>
            <p14:xfrm>
              <a:off x="4833779" y="5105295"/>
              <a:ext cx="86979" cy="181698"/>
            </p14:xfrm>
          </p:contentPart>
        </mc:Choice>
        <mc:Fallback xmlns="">
          <p:pic>
            <p:nvPicPr>
              <p:cNvPr id="1049743" name="墨迹 1049742"/>
            </p:nvPicPr>
            <p:blipFill>
              <a:blip r:embed="rId482"/>
            </p:blipFill>
            <p:spPr>
              <a:xfrm>
                <a:off x="4833779" y="5105295"/>
                <a:ext cx="86979" cy="1816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3" p14:bwMode="auto">
            <p14:nvContentPartPr>
              <p14:cNvPr id="1049744" name="墨迹 1049743"/>
              <p14:cNvContentPartPr/>
              <p14:nvPr/>
            </p14:nvContentPartPr>
            <p14:xfrm>
              <a:off x="4977578" y="5282684"/>
              <a:ext cx="65399" cy="98500"/>
            </p14:xfrm>
          </p:contentPart>
        </mc:Choice>
        <mc:Fallback xmlns="">
          <p:pic>
            <p:nvPicPr>
              <p:cNvPr id="1049744" name="墨迹 1049743"/>
            </p:nvPicPr>
            <p:blipFill>
              <a:blip r:embed="rId484"/>
            </p:blipFill>
            <p:spPr>
              <a:xfrm>
                <a:off x="4977578" y="5282684"/>
                <a:ext cx="65399" cy="98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5" p14:bwMode="auto">
            <p14:nvContentPartPr>
              <p14:cNvPr id="1049745" name="墨迹 1049744"/>
              <p14:cNvContentPartPr/>
              <p14:nvPr/>
            </p14:nvContentPartPr>
            <p14:xfrm>
              <a:off x="5131845" y="5100808"/>
              <a:ext cx="97274" cy="215423"/>
            </p14:xfrm>
          </p:contentPart>
        </mc:Choice>
        <mc:Fallback xmlns="">
          <p:pic>
            <p:nvPicPr>
              <p:cNvPr id="1049745" name="墨迹 1049744"/>
            </p:nvPicPr>
            <p:blipFill>
              <a:blip r:embed="rId486"/>
            </p:blipFill>
            <p:spPr>
              <a:xfrm>
                <a:off x="5131845" y="5100808"/>
                <a:ext cx="97274" cy="2154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7" p14:bwMode="auto">
            <p14:nvContentPartPr>
              <p14:cNvPr id="1049746" name="墨迹 1049745"/>
              <p14:cNvContentPartPr/>
              <p14:nvPr/>
            </p14:nvContentPartPr>
            <p14:xfrm>
              <a:off x="5293931" y="4955299"/>
              <a:ext cx="142200" cy="447590"/>
            </p14:xfrm>
          </p:contentPart>
        </mc:Choice>
        <mc:Fallback xmlns="">
          <p:pic>
            <p:nvPicPr>
              <p:cNvPr id="1049746" name="墨迹 1049745"/>
            </p:nvPicPr>
            <p:blipFill>
              <a:blip r:embed="rId488"/>
            </p:blipFill>
            <p:spPr>
              <a:xfrm>
                <a:off x="5293931" y="4955299"/>
                <a:ext cx="142200" cy="4475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9" p14:bwMode="auto">
            <p14:nvContentPartPr>
              <p14:cNvPr id="1049747" name="墨迹 1049746"/>
              <p14:cNvContentPartPr/>
              <p14:nvPr/>
            </p14:nvContentPartPr>
            <p14:xfrm>
              <a:off x="5881452" y="5072502"/>
              <a:ext cx="110089" cy="214792"/>
            </p14:xfrm>
          </p:contentPart>
        </mc:Choice>
        <mc:Fallback xmlns="">
          <p:pic>
            <p:nvPicPr>
              <p:cNvPr id="1049747" name="墨迹 1049746"/>
            </p:nvPicPr>
            <p:blipFill>
              <a:blip r:embed="rId490"/>
            </p:blipFill>
            <p:spPr>
              <a:xfrm>
                <a:off x="5881452" y="5072502"/>
                <a:ext cx="110089" cy="2147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1" p14:bwMode="auto">
            <p14:nvContentPartPr>
              <p14:cNvPr id="1049748" name="墨迹 1049747"/>
              <p14:cNvContentPartPr/>
              <p14:nvPr/>
            </p14:nvContentPartPr>
            <p14:xfrm>
              <a:off x="6023001" y="5209577"/>
              <a:ext cx="83543" cy="99575"/>
            </p14:xfrm>
          </p:contentPart>
        </mc:Choice>
        <mc:Fallback xmlns="">
          <p:pic>
            <p:nvPicPr>
              <p:cNvPr id="1049748" name="墨迹 1049747"/>
            </p:nvPicPr>
            <p:blipFill>
              <a:blip r:embed="rId492"/>
            </p:blipFill>
            <p:spPr>
              <a:xfrm>
                <a:off x="6023001" y="5209577"/>
                <a:ext cx="83543" cy="99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3" p14:bwMode="auto">
            <p14:nvContentPartPr>
              <p14:cNvPr id="1049749" name="墨迹 1049748"/>
              <p14:cNvContentPartPr/>
              <p14:nvPr/>
            </p14:nvContentPartPr>
            <p14:xfrm>
              <a:off x="6142395" y="5185766"/>
              <a:ext cx="73332" cy="14539"/>
            </p14:xfrm>
          </p:contentPart>
        </mc:Choice>
        <mc:Fallback xmlns="">
          <p:pic>
            <p:nvPicPr>
              <p:cNvPr id="1049749" name="墨迹 1049748"/>
            </p:nvPicPr>
            <p:blipFill>
              <a:blip r:embed="rId494"/>
            </p:blipFill>
            <p:spPr>
              <a:xfrm>
                <a:off x="6142395" y="5185766"/>
                <a:ext cx="73332" cy="145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5" p14:bwMode="auto">
            <p14:nvContentPartPr>
              <p14:cNvPr id="1049750" name="墨迹 1049749"/>
              <p14:cNvContentPartPr/>
              <p14:nvPr/>
            </p14:nvContentPartPr>
            <p14:xfrm>
              <a:off x="6166295" y="5099917"/>
              <a:ext cx="47098" cy="201747"/>
            </p14:xfrm>
          </p:contentPart>
        </mc:Choice>
        <mc:Fallback xmlns="">
          <p:pic>
            <p:nvPicPr>
              <p:cNvPr id="1049750" name="墨迹 1049749"/>
            </p:nvPicPr>
            <p:blipFill>
              <a:blip r:embed="rId496"/>
            </p:blipFill>
            <p:spPr>
              <a:xfrm>
                <a:off x="6166295" y="5099917"/>
                <a:ext cx="47098" cy="2017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7" p14:bwMode="auto">
            <p14:nvContentPartPr>
              <p14:cNvPr id="1049751" name="墨迹 1049750"/>
              <p14:cNvContentPartPr/>
              <p14:nvPr/>
            </p14:nvContentPartPr>
            <p14:xfrm>
              <a:off x="6169342" y="5246834"/>
              <a:ext cx="53892" cy="300064"/>
            </p14:xfrm>
          </p:contentPart>
        </mc:Choice>
        <mc:Fallback xmlns="">
          <p:pic>
            <p:nvPicPr>
              <p:cNvPr id="1049751" name="墨迹 1049750"/>
            </p:nvPicPr>
            <p:blipFill>
              <a:blip r:embed="rId498"/>
            </p:blipFill>
            <p:spPr>
              <a:xfrm>
                <a:off x="6169342" y="5246834"/>
                <a:ext cx="53892" cy="3000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9" p14:bwMode="auto">
            <p14:nvContentPartPr>
              <p14:cNvPr id="1049752" name="墨迹 1049751"/>
              <p14:cNvContentPartPr/>
              <p14:nvPr/>
            </p14:nvContentPartPr>
            <p14:xfrm>
              <a:off x="6228155" y="5204186"/>
              <a:ext cx="59740" cy="130267"/>
            </p14:xfrm>
          </p:contentPart>
        </mc:Choice>
        <mc:Fallback xmlns="">
          <p:pic>
            <p:nvPicPr>
              <p:cNvPr id="1049752" name="墨迹 1049751"/>
            </p:nvPicPr>
            <p:blipFill>
              <a:blip r:embed="rId500"/>
            </p:blipFill>
            <p:spPr>
              <a:xfrm>
                <a:off x="6228155" y="5204186"/>
                <a:ext cx="59740" cy="1302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1" p14:bwMode="auto">
            <p14:nvContentPartPr>
              <p14:cNvPr id="1049753" name="墨迹 1049752"/>
              <p14:cNvContentPartPr/>
              <p14:nvPr/>
            </p14:nvContentPartPr>
            <p14:xfrm>
              <a:off x="6323808" y="5230310"/>
              <a:ext cx="67478" cy="106652"/>
            </p14:xfrm>
          </p:contentPart>
        </mc:Choice>
        <mc:Fallback xmlns="">
          <p:pic>
            <p:nvPicPr>
              <p:cNvPr id="1049753" name="墨迹 1049752"/>
            </p:nvPicPr>
            <p:blipFill>
              <a:blip r:embed="rId502"/>
            </p:blipFill>
            <p:spPr>
              <a:xfrm>
                <a:off x="6323808" y="5230310"/>
                <a:ext cx="67478" cy="1066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3" p14:bwMode="auto">
            <p14:nvContentPartPr>
              <p14:cNvPr id="1049754" name="墨迹 1049753"/>
              <p14:cNvContentPartPr/>
              <p14:nvPr/>
            </p14:nvContentPartPr>
            <p14:xfrm>
              <a:off x="6429902" y="5170853"/>
              <a:ext cx="163738" cy="42239"/>
            </p14:xfrm>
          </p:contentPart>
        </mc:Choice>
        <mc:Fallback xmlns="">
          <p:pic>
            <p:nvPicPr>
              <p:cNvPr id="1049754" name="墨迹 1049753"/>
            </p:nvPicPr>
            <p:blipFill>
              <a:blip r:embed="rId504"/>
            </p:blipFill>
            <p:spPr>
              <a:xfrm>
                <a:off x="6429902" y="5170853"/>
                <a:ext cx="163738" cy="422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5" p14:bwMode="auto">
            <p14:nvContentPartPr>
              <p14:cNvPr id="1049755" name="墨迹 1049754"/>
              <p14:cNvContentPartPr/>
              <p14:nvPr/>
            </p14:nvContentPartPr>
            <p14:xfrm>
              <a:off x="6463322" y="5108352"/>
              <a:ext cx="130495" cy="237058"/>
            </p14:xfrm>
          </p:contentPart>
        </mc:Choice>
        <mc:Fallback xmlns="">
          <p:pic>
            <p:nvPicPr>
              <p:cNvPr id="1049755" name="墨迹 1049754"/>
            </p:nvPicPr>
            <p:blipFill>
              <a:blip r:embed="rId506"/>
            </p:blipFill>
            <p:spPr>
              <a:xfrm>
                <a:off x="6463322" y="5108352"/>
                <a:ext cx="130495" cy="2370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7" p14:bwMode="auto">
            <p14:nvContentPartPr>
              <p14:cNvPr id="1049756" name="墨迹 1049755"/>
              <p14:cNvContentPartPr/>
              <p14:nvPr/>
            </p14:nvContentPartPr>
            <p14:xfrm>
              <a:off x="6647114" y="5148577"/>
              <a:ext cx="71895" cy="18823"/>
            </p14:xfrm>
          </p:contentPart>
        </mc:Choice>
        <mc:Fallback xmlns="">
          <p:pic>
            <p:nvPicPr>
              <p:cNvPr id="1049756" name="墨迹 1049755"/>
            </p:nvPicPr>
            <p:blipFill>
              <a:blip r:embed="rId508"/>
            </p:blipFill>
            <p:spPr>
              <a:xfrm>
                <a:off x="6647114" y="5148577"/>
                <a:ext cx="71895" cy="188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9" p14:bwMode="auto">
            <p14:nvContentPartPr>
              <p14:cNvPr id="1049757" name="墨迹 1049756"/>
              <p14:cNvContentPartPr/>
              <p14:nvPr/>
            </p14:nvContentPartPr>
            <p14:xfrm>
              <a:off x="6644302" y="5258081"/>
              <a:ext cx="81543" cy="9812"/>
            </p14:xfrm>
          </p:contentPart>
        </mc:Choice>
        <mc:Fallback xmlns="">
          <p:pic>
            <p:nvPicPr>
              <p:cNvPr id="1049757" name="墨迹 1049756"/>
            </p:nvPicPr>
            <p:blipFill>
              <a:blip r:embed="rId510"/>
            </p:blipFill>
            <p:spPr>
              <a:xfrm>
                <a:off x="6644302" y="5258081"/>
                <a:ext cx="81543" cy="98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1" p14:bwMode="auto">
            <p14:nvContentPartPr>
              <p14:cNvPr id="1049758" name="墨迹 1049757"/>
              <p14:cNvContentPartPr/>
              <p14:nvPr/>
            </p14:nvContentPartPr>
            <p14:xfrm>
              <a:off x="6872762" y="5016265"/>
              <a:ext cx="105443" cy="3708"/>
            </p14:xfrm>
          </p:contentPart>
        </mc:Choice>
        <mc:Fallback xmlns="">
          <p:pic>
            <p:nvPicPr>
              <p:cNvPr id="1049758" name="墨迹 1049757"/>
            </p:nvPicPr>
            <p:blipFill>
              <a:blip r:embed="rId512"/>
            </p:blipFill>
            <p:spPr>
              <a:xfrm>
                <a:off x="6872762" y="5016265"/>
                <a:ext cx="105443" cy="37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3" p14:bwMode="auto">
            <p14:nvContentPartPr>
              <p14:cNvPr id="1049759" name="墨迹 1049758"/>
              <p14:cNvContentPartPr/>
              <p14:nvPr/>
            </p14:nvContentPartPr>
            <p14:xfrm>
              <a:off x="6845766" y="5034542"/>
              <a:ext cx="126229" cy="323939"/>
            </p14:xfrm>
          </p:contentPart>
        </mc:Choice>
        <mc:Fallback xmlns="">
          <p:pic>
            <p:nvPicPr>
              <p:cNvPr id="1049759" name="墨迹 1049758"/>
            </p:nvPicPr>
            <p:blipFill>
              <a:blip r:embed="rId514"/>
            </p:blipFill>
            <p:spPr>
              <a:xfrm>
                <a:off x="6845766" y="5034542"/>
                <a:ext cx="126229" cy="3239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5" p14:bwMode="auto">
            <p14:nvContentPartPr>
              <p14:cNvPr id="1049760" name="墨迹 1049759"/>
              <p14:cNvContentPartPr/>
              <p14:nvPr/>
            </p14:nvContentPartPr>
            <p14:xfrm>
              <a:off x="6983125" y="5190562"/>
              <a:ext cx="165283" cy="37819"/>
            </p14:xfrm>
          </p:contentPart>
        </mc:Choice>
        <mc:Fallback xmlns="">
          <p:pic>
            <p:nvPicPr>
              <p:cNvPr id="1049760" name="墨迹 1049759"/>
            </p:nvPicPr>
            <p:blipFill>
              <a:blip r:embed="rId516"/>
            </p:blipFill>
            <p:spPr>
              <a:xfrm>
                <a:off x="6983125" y="5190562"/>
                <a:ext cx="165283" cy="378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7" p14:bwMode="auto">
            <p14:nvContentPartPr>
              <p14:cNvPr id="1049761" name="墨迹 1049760"/>
              <p14:cNvContentPartPr/>
              <p14:nvPr/>
            </p14:nvContentPartPr>
            <p14:xfrm>
              <a:off x="7121882" y="5101323"/>
              <a:ext cx="54554" cy="318807"/>
            </p14:xfrm>
          </p:contentPart>
        </mc:Choice>
        <mc:Fallback xmlns="">
          <p:pic>
            <p:nvPicPr>
              <p:cNvPr id="1049761" name="墨迹 1049760"/>
            </p:nvPicPr>
            <p:blipFill>
              <a:blip r:embed="rId518"/>
            </p:blipFill>
            <p:spPr>
              <a:xfrm>
                <a:off x="7121882" y="5101323"/>
                <a:ext cx="54554" cy="3188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9" p14:bwMode="auto">
            <p14:nvContentPartPr>
              <p14:cNvPr id="1049762" name="墨迹 1049761"/>
              <p14:cNvContentPartPr/>
              <p14:nvPr/>
            </p14:nvContentPartPr>
            <p14:xfrm>
              <a:off x="7215714" y="5099917"/>
              <a:ext cx="130497" cy="132714"/>
            </p14:xfrm>
          </p:contentPart>
        </mc:Choice>
        <mc:Fallback xmlns="">
          <p:pic>
            <p:nvPicPr>
              <p:cNvPr id="1049762" name="墨迹 1049761"/>
            </p:nvPicPr>
            <p:blipFill>
              <a:blip r:embed="rId520"/>
            </p:blipFill>
            <p:spPr>
              <a:xfrm>
                <a:off x="7215714" y="5099917"/>
                <a:ext cx="130497" cy="1327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1" p14:bwMode="auto">
            <p14:nvContentPartPr>
              <p14:cNvPr id="1049763" name="墨迹 1049762"/>
              <p14:cNvContentPartPr/>
              <p14:nvPr/>
            </p14:nvContentPartPr>
            <p14:xfrm>
              <a:off x="7278573" y="5092887"/>
              <a:ext cx="63761" cy="241311"/>
            </p14:xfrm>
          </p:contentPart>
        </mc:Choice>
        <mc:Fallback xmlns="">
          <p:pic>
            <p:nvPicPr>
              <p:cNvPr id="1049763" name="墨迹 1049762"/>
            </p:nvPicPr>
            <p:blipFill>
              <a:blip r:embed="rId522"/>
            </p:blipFill>
            <p:spPr>
              <a:xfrm>
                <a:off x="7278573" y="5092887"/>
                <a:ext cx="63761" cy="2413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3" p14:bwMode="auto">
            <p14:nvContentPartPr>
              <p14:cNvPr id="1049764" name="墨迹 1049763"/>
              <p14:cNvContentPartPr/>
              <p14:nvPr/>
            </p14:nvContentPartPr>
            <p14:xfrm>
              <a:off x="7378887" y="5273546"/>
              <a:ext cx="48503" cy="44989"/>
            </p14:xfrm>
          </p:contentPart>
        </mc:Choice>
        <mc:Fallback xmlns="">
          <p:pic>
            <p:nvPicPr>
              <p:cNvPr id="1049764" name="墨迹 1049763"/>
            </p:nvPicPr>
            <p:blipFill>
              <a:blip r:embed="rId524"/>
            </p:blipFill>
            <p:spPr>
              <a:xfrm>
                <a:off x="7378887" y="5273546"/>
                <a:ext cx="48503" cy="449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5" p14:bwMode="auto">
            <p14:nvContentPartPr>
              <p14:cNvPr id="1049765" name="墨迹 1049764"/>
              <p14:cNvContentPartPr/>
              <p14:nvPr/>
            </p14:nvContentPartPr>
            <p14:xfrm>
              <a:off x="7494598" y="5132512"/>
              <a:ext cx="229263" cy="177005"/>
            </p14:xfrm>
          </p:contentPart>
        </mc:Choice>
        <mc:Fallback xmlns="">
          <p:pic>
            <p:nvPicPr>
              <p:cNvPr id="1049765" name="墨迹 1049764"/>
            </p:nvPicPr>
            <p:blipFill>
              <a:blip r:embed="rId526"/>
            </p:blipFill>
            <p:spPr>
              <a:xfrm>
                <a:off x="7494598" y="5132512"/>
                <a:ext cx="229263" cy="1770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7" p14:bwMode="auto">
            <p14:nvContentPartPr>
              <p14:cNvPr id="1049766" name="墨迹 1049765"/>
              <p14:cNvContentPartPr/>
              <p14:nvPr/>
            </p14:nvContentPartPr>
            <p14:xfrm>
              <a:off x="7663257" y="5128790"/>
              <a:ext cx="136479" cy="209680"/>
            </p14:xfrm>
          </p:contentPart>
        </mc:Choice>
        <mc:Fallback xmlns="">
          <p:pic>
            <p:nvPicPr>
              <p:cNvPr id="1049766" name="墨迹 1049765"/>
            </p:nvPicPr>
            <p:blipFill>
              <a:blip r:embed="rId528"/>
            </p:blipFill>
            <p:spPr>
              <a:xfrm>
                <a:off x="7663257" y="5128790"/>
                <a:ext cx="136479" cy="209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9" p14:bwMode="auto">
            <p14:nvContentPartPr>
              <p14:cNvPr id="1049767" name="墨迹 1049766"/>
              <p14:cNvContentPartPr/>
              <p14:nvPr/>
            </p14:nvContentPartPr>
            <p14:xfrm>
              <a:off x="7812538" y="5018013"/>
              <a:ext cx="97627" cy="424418"/>
            </p14:xfrm>
          </p:contentPart>
        </mc:Choice>
        <mc:Fallback xmlns="">
          <p:pic>
            <p:nvPicPr>
              <p:cNvPr id="1049767" name="墨迹 1049766"/>
            </p:nvPicPr>
            <p:blipFill>
              <a:blip r:embed="rId530"/>
            </p:blipFill>
            <p:spPr>
              <a:xfrm>
                <a:off x="7812538" y="5018013"/>
                <a:ext cx="97627" cy="424418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WPS 演示</Application>
  <PresentationFormat>宽屏</PresentationFormat>
  <Paragraphs>4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等线</vt:lpstr>
      <vt:lpstr>等线 Light</vt:lpstr>
      <vt:lpstr>微软雅黑</vt:lpstr>
      <vt:lpstr>Arial Unicode MS</vt:lpstr>
      <vt:lpstr>Calibri</vt:lpstr>
      <vt:lpstr>Office 主题​​</vt:lpstr>
      <vt:lpstr>作业11</vt:lpstr>
      <vt:lpstr>作业10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02 (PPT)</dc:title>
  <dc:creator>秋实 聂</dc:creator>
  <cp:lastModifiedBy>Win</cp:lastModifiedBy>
  <cp:revision>77</cp:revision>
  <dcterms:created xsi:type="dcterms:W3CDTF">2024-02-27T13:45:00Z</dcterms:created>
  <dcterms:modified xsi:type="dcterms:W3CDTF">2025-05-30T05:05:48Z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112FCDEFA4934F9F8A292AE6AD781D90_12</vt:lpwstr>
  </property>
  <property fmtid="{D5CDD505-2E9C-101B-9397-08002B2CF9AE}" pid="3" name="KSOProductBuildVer">
    <vt:lpwstr>2052-12.1.0.21171</vt:lpwstr>
  </property>
</Properties>
</file>