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0"/>
  </p:notesMasterIdLst>
  <p:handoutMasterIdLst>
    <p:handoutMasterId r:id="rId15"/>
  </p:handoutMasterIdLst>
  <p:sldIdLst>
    <p:sldId id="256" r:id="rId3"/>
    <p:sldId id="268" r:id="rId4"/>
    <p:sldId id="269" r:id="rId5"/>
    <p:sldId id="271" r:id="rId6"/>
    <p:sldId id="270" r:id="rId7"/>
    <p:sldId id="272" r:id="rId8"/>
    <p:sldId id="273" r:id="rId9"/>
    <p:sldId id="274" r:id="rId11"/>
    <p:sldId id="277" r:id="rId12"/>
    <p:sldId id="279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10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C828E-551C-344D-88CB-4E228CABB3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D3A48-08EC-6C4D-B61F-FFAEF68E8A7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0C76B-884A-9B45-AA14-51E4A9967FD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Database schema </a:t>
            </a:r>
            <a:r>
              <a:rPr lang="zh-CN" altLang="en-US" dirty="0" smtClean="0"/>
              <a:t>数据库模式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3050-06EE-BC47-9F0D-D777D21F70C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DDCCB-E609-5A48-BEDC-5A30072E2A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E336-74A8-ED43-B9CF-15D33DB98FD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A0B7B-A113-004B-98AF-F6954965FA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A1929-8A07-074C-BA41-0751E1C6C98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42D5-148A-9F44-95EF-3F32DF51CB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4791D-A532-1B4A-AD78-8235E613024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36258-00E8-9A4D-A3BA-4203639C98B1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65C21-7B40-DD47-9ED0-3C83C0AF7DB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DB879-EFCB-D04D-8C10-BCCA988C5AA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C0560-7B86-494E-B624-280066CC4CB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7774C-FEFC-F64C-B7DF-423D9BFC48E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CFA612F-6BDA-6245-A30F-ADF16CDF039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Part 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8486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Yuqun</a:t>
            </a:r>
            <a:r>
              <a:rPr lang="en-US" dirty="0" smtClean="0"/>
              <a:t> Zhang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October 18 to 20 </a:t>
            </a:r>
            <a:endParaRPr lang="en-US" dirty="0"/>
          </a:p>
          <a:p>
            <a:r>
              <a:rPr lang="en-US" dirty="0"/>
              <a:t>Slides ready by 10pm, October 11</a:t>
            </a:r>
            <a:endParaRPr lang="en-US" dirty="0"/>
          </a:p>
          <a:p>
            <a:r>
              <a:rPr lang="en-US" dirty="0" smtClean="0"/>
              <a:t>&lt;8 </a:t>
            </a:r>
            <a:r>
              <a:rPr lang="en-US" dirty="0"/>
              <a:t>mins presentation, 2 min Q&amp;A</a:t>
            </a:r>
            <a:endParaRPr lang="en-US" dirty="0"/>
          </a:p>
          <a:p>
            <a:r>
              <a:rPr lang="en-US" dirty="0"/>
              <a:t>Every group member needs to be present during presentation.</a:t>
            </a:r>
            <a:endParaRPr lang="en-US" dirty="0"/>
          </a:p>
          <a:p>
            <a:r>
              <a:rPr lang="en-US" dirty="0"/>
              <a:t>You need to cover (inclusive but not restricted)</a:t>
            </a:r>
            <a:endParaRPr lang="en-US" dirty="0"/>
          </a:p>
          <a:p>
            <a:pPr lvl="1"/>
            <a:r>
              <a:rPr lang="en-US" dirty="0"/>
              <a:t>Feature description (maybe some UIs if you already have them)</a:t>
            </a:r>
            <a:endParaRPr lang="en-US" dirty="0"/>
          </a:p>
          <a:p>
            <a:pPr lvl="1"/>
            <a:r>
              <a:rPr lang="en-US" dirty="0"/>
              <a:t>Techniques</a:t>
            </a:r>
            <a:endParaRPr lang="en-US" dirty="0"/>
          </a:p>
          <a:p>
            <a:pPr lvl="1"/>
            <a:r>
              <a:rPr lang="en-US" dirty="0"/>
              <a:t>Timeline</a:t>
            </a:r>
            <a:endParaRPr lang="en-US" dirty="0"/>
          </a:p>
          <a:p>
            <a:r>
              <a:rPr lang="en-US" dirty="0"/>
              <a:t>You should make your slides look pretty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skills acquired inside and outside of the class and labs to create a working web application/video game out of the course projects.</a:t>
            </a:r>
            <a:endParaRPr lang="en-US" dirty="0" smtClean="0"/>
          </a:p>
          <a:p>
            <a:r>
              <a:rPr lang="en-US" dirty="0" smtClean="0"/>
              <a:t>Purpose:</a:t>
            </a:r>
            <a:endParaRPr lang="en-US" dirty="0" smtClean="0"/>
          </a:p>
          <a:p>
            <a:pPr lvl="1"/>
            <a:r>
              <a:rPr lang="en-US" dirty="0" smtClean="0"/>
              <a:t>Well, it’s a big chunk of your grade…</a:t>
            </a:r>
            <a:endParaRPr lang="en-US" dirty="0" smtClean="0"/>
          </a:p>
          <a:p>
            <a:pPr lvl="1"/>
            <a:r>
              <a:rPr lang="en-US" dirty="0" smtClean="0"/>
              <a:t>Working on this project should be training on how to go about approaching a design project</a:t>
            </a:r>
            <a:endParaRPr lang="en-US" dirty="0" smtClean="0"/>
          </a:p>
          <a:p>
            <a:pPr lvl="1"/>
            <a:r>
              <a:rPr lang="en-US" dirty="0" smtClean="0"/>
              <a:t>The project should yield real </a:t>
            </a:r>
            <a:r>
              <a:rPr lang="en-US" b="1" dirty="0" smtClean="0"/>
              <a:t>results</a:t>
            </a:r>
            <a:endParaRPr lang="en-US" dirty="0" smtClean="0"/>
          </a:p>
          <a:p>
            <a:pPr lvl="2"/>
            <a:r>
              <a:rPr lang="en-US" dirty="0" smtClean="0"/>
              <a:t>Identifying a need</a:t>
            </a:r>
            <a:endParaRPr lang="en-US" dirty="0" smtClean="0"/>
          </a:p>
          <a:p>
            <a:pPr lvl="2"/>
            <a:r>
              <a:rPr lang="en-US" dirty="0" smtClean="0"/>
              <a:t>Designing a solution</a:t>
            </a:r>
            <a:endParaRPr lang="en-US" dirty="0" smtClean="0"/>
          </a:p>
          <a:p>
            <a:pPr lvl="2"/>
            <a:r>
              <a:rPr lang="en-US" dirty="0" smtClean="0"/>
              <a:t>Building a working prototype of this solution</a:t>
            </a:r>
            <a:endParaRPr lang="en-US" dirty="0" smtClean="0"/>
          </a:p>
          <a:p>
            <a:pPr lvl="2"/>
            <a:r>
              <a:rPr lang="en-US" dirty="0" smtClean="0"/>
              <a:t>Identifying key issues around taking prototype to a useful product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A Deliverables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Proposal (max 6 pages, 11 </a:t>
            </a:r>
            <a:r>
              <a:rPr lang="en-US" dirty="0" err="1" smtClean="0"/>
              <a:t>pt</a:t>
            </a:r>
            <a:r>
              <a:rPr lang="en-US" dirty="0" smtClean="0"/>
              <a:t> font, including figures)</a:t>
            </a:r>
            <a:endParaRPr lang="en-US" dirty="0" smtClean="0"/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Project title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Executive abstract (50-200 words)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Team (4 to 5 students)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Description (see later slides)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Upload to Sakai by </a:t>
            </a:r>
            <a:r>
              <a:rPr lang="en-US" dirty="0" smtClean="0">
                <a:solidFill>
                  <a:srgbClr val="FF0000"/>
                </a:solidFill>
              </a:rPr>
              <a:t>12a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>
                <a:solidFill>
                  <a:srgbClr val="FF0000"/>
                </a:solidFill>
              </a:rPr>
              <a:t>, October 25 (late submission would lead to reduction of your final grades which are determined by our mood)</a:t>
            </a:r>
            <a:endParaRPr lang="en-US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Presentation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is your vision for solving the problem?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 are your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Feature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2-4 user “stories”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Formalize with UML use cases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Mockups: You could use </a:t>
            </a:r>
            <a:r>
              <a:rPr lang="en-US" dirty="0" err="1" smtClean="0"/>
              <a:t>balsamiq</a:t>
            </a:r>
            <a:r>
              <a:rPr lang="en-US" dirty="0" smtClean="0"/>
              <a:t> (or Google docs, or Adobe Fireworks, or Visio, or something of that sort)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 smtClean="0"/>
          </a:p>
          <a:p>
            <a:r>
              <a:rPr lang="en-US" dirty="0" smtClean="0"/>
              <a:t>Don’t overlook the non-functional requirements</a:t>
            </a:r>
            <a:endParaRPr lang="en-US" dirty="0" smtClean="0"/>
          </a:p>
          <a:p>
            <a:pPr lvl="1"/>
            <a:r>
              <a:rPr lang="en-US" dirty="0" smtClean="0"/>
              <a:t>Performance</a:t>
            </a:r>
            <a:endParaRPr lang="en-US" dirty="0" smtClean="0"/>
          </a:p>
          <a:p>
            <a:pPr lvl="2"/>
            <a:r>
              <a:rPr lang="en-US" dirty="0" smtClean="0"/>
              <a:t>E.g., response time, accuracy of results, etc.</a:t>
            </a:r>
            <a:endParaRPr lang="en-US" dirty="0" smtClean="0"/>
          </a:p>
          <a:p>
            <a:pPr lvl="1"/>
            <a:r>
              <a:rPr lang="en-US" dirty="0" smtClean="0"/>
              <a:t>Storage requirements</a:t>
            </a:r>
            <a:endParaRPr lang="en-US" dirty="0" smtClean="0"/>
          </a:p>
          <a:p>
            <a:pPr lvl="1"/>
            <a:r>
              <a:rPr lang="en-US" dirty="0" smtClean="0"/>
              <a:t>Cost per user for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Design Document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Architecture</a:t>
            </a:r>
            <a:r>
              <a:rPr lang="en-US" dirty="0" smtClean="0"/>
              <a:t>: block diagram, flow charts, class diagram, database schema, etc.</a:t>
            </a:r>
            <a:endParaRPr lang="en-US" dirty="0" smtClean="0"/>
          </a:p>
          <a:p>
            <a:r>
              <a:rPr lang="en-US" b="1" dirty="0" smtClean="0">
                <a:solidFill>
                  <a:schemeClr val="accent4"/>
                </a:solidFill>
              </a:rPr>
              <a:t>Timeline</a:t>
            </a:r>
            <a:r>
              <a:rPr lang="en-US" dirty="0" smtClean="0"/>
              <a:t>: key dates, effort required in number of hours, roles</a:t>
            </a:r>
            <a:endParaRPr lang="en-US" dirty="0" smtClean="0"/>
          </a:p>
          <a:p>
            <a:r>
              <a:rPr lang="en-US" b="1" dirty="0" smtClean="0">
                <a:solidFill>
                  <a:schemeClr val="accent6"/>
                </a:solidFill>
              </a:rPr>
              <a:t>APIs, services</a:t>
            </a:r>
            <a:r>
              <a:rPr lang="en-US" dirty="0" smtClean="0"/>
              <a:t>: what can you exploit to get done fastest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Description: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Things that may lead you to fail</a:t>
            </a:r>
            <a:endParaRPr lang="en-US" dirty="0" smtClean="0"/>
          </a:p>
          <a:p>
            <a:pPr lvl="1"/>
            <a:r>
              <a:rPr lang="en-US" dirty="0" smtClean="0"/>
              <a:t>Lack of familiarity with APIs</a:t>
            </a:r>
            <a:endParaRPr lang="en-US" dirty="0" smtClean="0"/>
          </a:p>
          <a:p>
            <a:pPr lvl="1"/>
            <a:r>
              <a:rPr lang="en-US" dirty="0" smtClean="0"/>
              <a:t>Unable to deliver on performance</a:t>
            </a:r>
            <a:endParaRPr lang="en-US" dirty="0" smtClean="0"/>
          </a:p>
          <a:p>
            <a:pPr lvl="1"/>
            <a:r>
              <a:rPr lang="en-US" dirty="0" smtClean="0"/>
              <a:t>Cost excessive</a:t>
            </a:r>
            <a:endParaRPr lang="en-US" dirty="0" smtClean="0"/>
          </a:p>
          <a:p>
            <a:pPr lvl="1"/>
            <a:r>
              <a:rPr lang="en-US" dirty="0" smtClean="0"/>
              <a:t>Existing projects</a:t>
            </a:r>
            <a:endParaRPr lang="en-US" dirty="0" smtClean="0"/>
          </a:p>
          <a:p>
            <a:pPr lvl="1"/>
            <a:r>
              <a:rPr lang="en-US" dirty="0" smtClean="0"/>
              <a:t>Too many features (prioritize)</a:t>
            </a:r>
            <a:endParaRPr lang="en-US" dirty="0" smtClean="0"/>
          </a:p>
          <a:p>
            <a:pPr lvl="1"/>
            <a:r>
              <a:rPr lang="en-US" dirty="0" smtClean="0"/>
              <a:t>Third party APIs/service may not be reliable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/>
              <a:t>: SVN/</a:t>
            </a:r>
            <a:r>
              <a:rPr lang="en-US" dirty="0" err="1" smtClean="0"/>
              <a:t>Git</a:t>
            </a:r>
            <a:r>
              <a:rPr lang="en-US" dirty="0" smtClean="0"/>
              <a:t>, Google Docs, Java, IDE, ANTLR (NLP), </a:t>
            </a:r>
            <a:r>
              <a:rPr lang="en-US" dirty="0" err="1" smtClean="0"/>
              <a:t>Junit</a:t>
            </a:r>
            <a:r>
              <a:rPr lang="en-US" dirty="0" smtClean="0"/>
              <a:t>, Selenium, </a:t>
            </a:r>
            <a:r>
              <a:rPr lang="en-US" dirty="0" err="1" smtClean="0"/>
              <a:t>Lucene</a:t>
            </a:r>
            <a:endParaRPr lang="en-US" dirty="0" smtClean="0"/>
          </a:p>
          <a:p>
            <a:endParaRPr lang="en-US" dirty="0"/>
          </a:p>
          <a:p>
            <a:r>
              <a:rPr lang="en-US" b="1" dirty="0" err="1" smtClean="0">
                <a:solidFill>
                  <a:schemeClr val="accent2"/>
                </a:solidFill>
              </a:rPr>
              <a:t>Lirbaries</a:t>
            </a:r>
            <a:r>
              <a:rPr lang="en-US" dirty="0" smtClean="0"/>
              <a:t>: log4j URL, Servlet engine, HTML DOM Parser, JavaScript, UI libraries, AdWords, </a:t>
            </a:r>
            <a:r>
              <a:rPr lang="en-US" dirty="0" err="1" smtClean="0"/>
              <a:t>FBAds</a:t>
            </a:r>
            <a:r>
              <a:rPr lang="en-US" dirty="0" smtClean="0"/>
              <a:t>, </a:t>
            </a:r>
            <a:r>
              <a:rPr lang="en-US" dirty="0" err="1" smtClean="0"/>
              <a:t>OpenSocial</a:t>
            </a:r>
            <a:r>
              <a:rPr lang="en-US" dirty="0" smtClean="0"/>
              <a:t>, GNIP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4"/>
                </a:solidFill>
              </a:rPr>
              <a:t>Services</a:t>
            </a:r>
            <a:r>
              <a:rPr lang="en-US" dirty="0" smtClean="0"/>
              <a:t>: storage, search, computation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09FB-B7E1-A84A-81E7-727DE4609E4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0</TotalTime>
  <Words>2335</Words>
  <Application>WPS Presentation</Application>
  <PresentationFormat>全屏显示(4:3)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Calibri</vt:lpstr>
      <vt:lpstr>Clarity</vt:lpstr>
      <vt:lpstr>Project Part A</vt:lpstr>
      <vt:lpstr>Summary</vt:lpstr>
      <vt:lpstr>Project A Deliverables</vt:lpstr>
      <vt:lpstr>Description: Motivation</vt:lpstr>
      <vt:lpstr>Description: Feature Description</vt:lpstr>
      <vt:lpstr>Description: Requirements</vt:lpstr>
      <vt:lpstr>Description: Design Document</vt:lpstr>
      <vt:lpstr>Description: Feasibility</vt:lpstr>
      <vt:lpstr>Technologies</vt:lpstr>
      <vt:lpstr>Presentation</vt:lpstr>
      <vt:lpstr>Questions?</vt:lpstr>
    </vt:vector>
  </TitlesOfParts>
  <Company>The University of Texas at Austin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Julien</dc:creator>
  <cp:lastModifiedBy>lab604</cp:lastModifiedBy>
  <cp:revision>127</cp:revision>
  <cp:lastPrinted>2014-01-03T17:43:00Z</cp:lastPrinted>
  <dcterms:created xsi:type="dcterms:W3CDTF">2014-01-02T17:08:00Z</dcterms:created>
  <dcterms:modified xsi:type="dcterms:W3CDTF">2023-09-26T08:36:22Z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1033-12.2.0.13215</vt:lpwstr>
  </property>
  <property fmtid="{D5CDD505-2E9C-101B-9397-08002B2CF9AE}" pid="3" name="ICV">
    <vt:lpwstr>8860A487A6C24C5395F4966C406B1D1A</vt:lpwstr>
  </property>
</Properties>
</file>