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ppt/ink/ink491.xml" ContentType="application/inkml+xml"/>
  <Override PartName="/ppt/ink/ink492.xml" ContentType="application/inkml+xml"/>
  <Override PartName="/ppt/ink/ink493.xml" ContentType="application/inkml+xml"/>
  <Override PartName="/ppt/ink/ink494.xml" ContentType="application/inkml+xml"/>
  <Override PartName="/ppt/ink/ink495.xml" ContentType="application/inkml+xml"/>
  <Override PartName="/ppt/ink/ink496.xml" ContentType="application/inkml+xml"/>
  <Override PartName="/ppt/ink/ink497.xml" ContentType="application/inkml+xml"/>
  <Override PartName="/ppt/ink/ink498.xml" ContentType="application/inkml+xml"/>
  <Override PartName="/ppt/ink/ink499.xml" ContentType="application/inkml+xml"/>
  <Override PartName="/ppt/ink/ink500.xml" ContentType="application/inkml+xml"/>
  <Override PartName="/ppt/ink/ink501.xml" ContentType="application/inkml+xml"/>
  <Override PartName="/ppt/ink/ink502.xml" ContentType="application/inkml+xml"/>
  <Override PartName="/ppt/ink/ink503.xml" ContentType="application/inkml+xml"/>
  <Override PartName="/ppt/ink/ink504.xml" ContentType="application/inkml+xml"/>
  <Override PartName="/ppt/ink/ink505.xml" ContentType="application/inkml+xml"/>
  <Override PartName="/ppt/ink/ink506.xml" ContentType="application/inkml+xml"/>
  <Override PartName="/ppt/ink/ink507.xml" ContentType="application/inkml+xml"/>
  <Override PartName="/ppt/ink/ink508.xml" ContentType="application/inkml+xml"/>
  <Override PartName="/ppt/ink/ink509.xml" ContentType="application/inkml+xml"/>
  <Override PartName="/ppt/ink/ink510.xml" ContentType="application/inkml+xml"/>
  <Override PartName="/ppt/ink/ink512.xml" ContentType="application/inkml+xml"/>
  <Override PartName="/ppt/ink/ink513.xml" ContentType="application/inkml+xml"/>
  <Override PartName="/ppt/ink/ink514.xml" ContentType="application/inkml+xml"/>
  <Override PartName="/ppt/ink/ink515.xml" ContentType="application/inkml+xml"/>
  <Override PartName="/ppt/ink/ink516.xml" ContentType="application/inkml+xml"/>
  <Override PartName="/ppt/ink/ink517.xml" ContentType="application/inkml+xml"/>
  <Override PartName="/ppt/ink/ink533.xml" ContentType="application/inkml+xml"/>
  <Override PartName="/ppt/ink/ink534.xml" ContentType="application/inkml+xml"/>
  <Override PartName="/ppt/ink/ink535.xml" ContentType="application/inkml+xml"/>
  <Override PartName="/ppt/ink/ink536.xml" ContentType="application/inkml+xml"/>
  <Override PartName="/ppt/ink/ink537.xml" ContentType="application/inkml+xml"/>
  <Override PartName="/ppt/ink/ink538.xml" ContentType="application/inkml+xml"/>
  <Override PartName="/ppt/ink/ink539.xml" ContentType="application/inkml+xml"/>
  <Override PartName="/ppt/ink/ink540.xml" ContentType="application/inkml+xml"/>
  <Override PartName="/ppt/ink/ink541.xml" ContentType="application/inkml+xml"/>
  <Override PartName="/ppt/ink/ink542.xml" ContentType="application/inkml+xml"/>
  <Override PartName="/ppt/ink/ink543.xml" ContentType="application/inkml+xml"/>
  <Override PartName="/ppt/ink/ink544.xml" ContentType="application/inkml+xml"/>
  <Override PartName="/ppt/ink/ink545.xml" ContentType="application/inkml+xml"/>
  <Override PartName="/ppt/ink/ink546.xml" ContentType="application/inkml+xml"/>
  <Override PartName="/ppt/ink/ink547.xml" ContentType="application/inkml+xml"/>
  <Override PartName="/ppt/ink/ink548.xml" ContentType="application/inkml+xml"/>
  <Override PartName="/ppt/ink/ink549.xml" ContentType="application/inkml+xml"/>
  <Override PartName="/ppt/ink/ink550.xml" ContentType="application/inkml+xml"/>
  <Override PartName="/ppt/ink/ink551.xml" ContentType="application/inkml+xml"/>
  <Override PartName="/ppt/ink/ink552.xml" ContentType="application/inkml+xml"/>
  <Override PartName="/ppt/ink/ink553.xml" ContentType="application/inkml+xml"/>
  <Override PartName="/ppt/ink/ink554.xml" ContentType="application/inkml+xml"/>
  <Override PartName="/ppt/ink/ink555.xml" ContentType="application/inkml+xml"/>
  <Override PartName="/ppt/ink/ink556.xml" ContentType="application/inkml+xml"/>
  <Override PartName="/ppt/ink/ink557.xml" ContentType="application/inkml+xml"/>
  <Override PartName="/ppt/ink/ink558.xml" ContentType="application/inkml+xml"/>
  <Override PartName="/ppt/ink/ink559.xml" ContentType="application/inkml+xml"/>
  <Override PartName="/ppt/ink/ink568.xml" ContentType="application/inkml+xml"/>
  <Override PartName="/ppt/ink/ink569.xml" ContentType="application/inkml+xml"/>
  <Override PartName="/ppt/ink/ink570.xml" ContentType="application/inkml+xml"/>
  <Override PartName="/ppt/ink/ink571.xml" ContentType="application/inkml+xml"/>
  <Override PartName="/ppt/ink/ink572.xml" ContentType="application/inkml+xml"/>
  <Override PartName="/ppt/ink/ink573.xml" ContentType="application/inkml+xml"/>
  <Override PartName="/ppt/ink/ink574.xml" ContentType="application/inkml+xml"/>
  <Override PartName="/ppt/ink/ink575.xml" ContentType="application/inkml+xml"/>
  <Override PartName="/ppt/ink/ink576.xml" ContentType="application/inkml+xml"/>
  <Override PartName="/ppt/ink/ink577.xml" ContentType="application/inkml+xml"/>
  <Override PartName="/ppt/ink/ink578.xml" ContentType="application/inkml+xml"/>
  <Override PartName="/ppt/ink/ink579.xml" ContentType="application/inkml+xml"/>
  <Override PartName="/ppt/ink/ink580.xml" ContentType="application/inkml+xml"/>
  <Override PartName="/ppt/ink/ink581.xml" ContentType="application/inkml+xml"/>
  <Override PartName="/ppt/ink/ink582.xml" ContentType="application/inkml+xml"/>
  <Override PartName="/ppt/ink/ink583.xml" ContentType="application/inkml+xml"/>
  <Override PartName="/ppt/ink/ink584.xml" ContentType="application/inkml+xml"/>
  <Override PartName="/ppt/ink/ink585.xml" ContentType="application/inkml+xml"/>
  <Override PartName="/ppt/ink/ink586.xml" ContentType="application/inkml+xml"/>
  <Override PartName="/ppt/ink/ink587.xml" ContentType="application/inkml+xml"/>
  <Override PartName="/ppt/ink/ink588.xml" ContentType="application/inkml+xml"/>
  <Override PartName="/ppt/ink/ink589.xml" ContentType="application/inkml+xml"/>
  <Override PartName="/ppt/ink/ink596.xml" ContentType="application/inkml+xml"/>
  <Override PartName="/ppt/ink/ink597.xml" ContentType="application/inkml+xml"/>
  <Override PartName="/ppt/ink/ink599.xml" ContentType="application/inkml+xml"/>
  <Override PartName="/ppt/ink/ink600.xml" ContentType="application/inkml+xml"/>
  <Override PartName="/ppt/ink/ink601.xml" ContentType="application/inkml+xml"/>
  <Override PartName="/ppt/ink/ink640.xml" ContentType="application/inkml+xml"/>
  <Override PartName="/ppt/ink/ink642.xml" ContentType="application/inkml+xml"/>
  <Override PartName="/ppt/ink/ink643.xml" ContentType="application/inkml+xml"/>
  <Override PartName="/ppt/ink/ink644.xml" ContentType="application/inkml+xml"/>
  <Override PartName="/ppt/ink/ink645.xml" ContentType="application/inkml+xml"/>
  <Override PartName="/ppt/ink/ink646.xml" ContentType="application/inkml+xml"/>
  <Override PartName="/ppt/ink/ink647.xml" ContentType="application/inkml+xml"/>
  <Override PartName="/ppt/ink/ink648.xml" ContentType="application/inkml+xml"/>
  <Override PartName="/ppt/ink/ink649.xml" ContentType="application/inkml+xml"/>
  <Override PartName="/ppt/ink/ink650.xml" ContentType="application/inkml+xml"/>
  <Override PartName="/ppt/ink/ink651.xml" ContentType="application/inkml+xml"/>
  <Override PartName="/ppt/ink/ink652.xml" ContentType="application/inkml+xml"/>
  <Override PartName="/ppt/ink/ink653.xml" ContentType="application/inkml+xml"/>
  <Override PartName="/ppt/ink/ink654.xml" ContentType="application/inkml+xml"/>
  <Override PartName="/ppt/ink/ink655.xml" ContentType="application/inkml+xml"/>
  <Override PartName="/ppt/ink/ink656.xml" ContentType="application/inkml+xml"/>
  <Override PartName="/ppt/ink/ink657.xml" ContentType="application/inkml+xml"/>
  <Override PartName="/ppt/ink/ink658.xml" ContentType="application/inkml+xml"/>
  <Override PartName="/ppt/ink/ink659.xml" ContentType="application/inkml+xml"/>
  <Override PartName="/ppt/ink/ink660.xml" ContentType="application/inkml+xml"/>
  <Override PartName="/ppt/ink/ink661.xml" ContentType="application/inkml+xml"/>
  <Override PartName="/ppt/ink/ink662.xml" ContentType="application/inkml+xml"/>
  <Override PartName="/ppt/ink/ink663.xml" ContentType="application/inkml+xml"/>
  <Override PartName="/ppt/ink/ink664.xml" ContentType="application/inkml+xml"/>
  <Override PartName="/ppt/ink/ink665.xml" ContentType="application/inkml+xml"/>
  <Override PartName="/ppt/ink/ink666.xml" ContentType="application/inkml+xml"/>
  <Override PartName="/ppt/ink/ink667.xml" ContentType="application/inkml+xml"/>
  <Override PartName="/ppt/ink/ink668.xml" ContentType="application/inkml+xml"/>
  <Override PartName="/ppt/ink/ink669.xml" ContentType="application/inkml+xml"/>
  <Override PartName="/ppt/ink/ink670.xml" ContentType="application/inkml+xml"/>
  <Override PartName="/ppt/ink/ink671.xml" ContentType="application/inkml+xml"/>
  <Override PartName="/ppt/ink/ink672.xml" ContentType="application/inkml+xml"/>
  <Override PartName="/ppt/ink/ink673.xml" ContentType="application/inkml+xml"/>
  <Override PartName="/ppt/ink/ink674.xml" ContentType="application/inkml+xml"/>
  <Override PartName="/ppt/ink/ink675.xml" ContentType="application/inkml+xml"/>
  <Override PartName="/ppt/ink/ink676.xml" ContentType="application/inkml+xml"/>
  <Override PartName="/ppt/ink/ink677.xml" ContentType="application/inkml+xml"/>
  <Override PartName="/ppt/ink/ink678.xml" ContentType="application/inkml+xml"/>
  <Override PartName="/ppt/ink/ink679.xml" ContentType="application/inkml+xml"/>
  <Override PartName="/ppt/ink/ink680.xml" ContentType="application/inkml+xml"/>
  <Override PartName="/ppt/ink/ink681.xml" ContentType="application/inkml+xml"/>
  <Override PartName="/ppt/ink/ink682.xml" ContentType="application/inkml+xml"/>
  <Override PartName="/ppt/ink/ink683.xml" ContentType="application/inkml+xml"/>
  <Override PartName="/ppt/ink/ink684.xml" ContentType="application/inkml+xml"/>
  <Override PartName="/ppt/ink/ink685.xml" ContentType="application/inkml+xml"/>
  <Override PartName="/ppt/ink/ink686.xml" ContentType="application/inkml+xml"/>
  <Override PartName="/ppt/ink/ink687.xml" ContentType="application/inkml+xml"/>
  <Override PartName="/ppt/ink/ink688.xml" ContentType="application/inkml+xml"/>
  <Override PartName="/ppt/ink/ink689.xml" ContentType="application/inkml+xml"/>
  <Override PartName="/ppt/ink/ink690.xml" ContentType="application/inkml+xml"/>
  <Override PartName="/ppt/ink/ink691.xml" ContentType="application/inkml+xml"/>
  <Override PartName="/ppt/ink/ink692.xml" ContentType="application/inkml+xml"/>
  <Override PartName="/ppt/ink/ink693.xml" ContentType="application/inkml+xml"/>
  <Override PartName="/ppt/ink/ink694.xml" ContentType="application/inkml+xml"/>
  <Override PartName="/ppt/ink/ink695.xml" ContentType="application/inkml+xml"/>
  <Override PartName="/ppt/ink/ink696.xml" ContentType="application/inkml+xml"/>
  <Override PartName="/ppt/ink/ink697.xml" ContentType="application/inkml+xml"/>
  <Override PartName="/ppt/ink/ink698.xml" ContentType="application/inkml+xml"/>
  <Override PartName="/ppt/ink/ink699.xml" ContentType="application/inkml+xml"/>
  <Override PartName="/ppt/ink/ink700.xml" ContentType="application/inkml+xml"/>
  <Override PartName="/ppt/ink/ink701.xml" ContentType="application/inkml+xml"/>
  <Override PartName="/ppt/ink/ink702.xml" ContentType="application/inkml+xml"/>
  <Override PartName="/ppt/ink/ink703.xml" ContentType="application/inkml+xml"/>
  <Override PartName="/ppt/ink/ink704.xml" ContentType="application/inkml+xml"/>
  <Override PartName="/ppt/ink/ink705.xml" ContentType="application/inkml+xml"/>
  <Override PartName="/ppt/ink/ink706.xml" ContentType="application/inkml+xml"/>
  <Override PartName="/ppt/ink/ink707.xml" ContentType="application/inkml+xml"/>
  <Override PartName="/ppt/ink/ink708.xml" ContentType="application/inkml+xml"/>
  <Override PartName="/ppt/ink/ink709.xml" ContentType="application/inkml+xml"/>
  <Override PartName="/ppt/ink/ink710.xml" ContentType="application/inkml+xml"/>
  <Override PartName="/ppt/ink/ink711.xml" ContentType="application/inkml+xml"/>
  <Override PartName="/ppt/ink/ink712.xml" ContentType="application/inkml+xml"/>
  <Override PartName="/ppt/ink/ink713.xml" ContentType="application/inkml+xml"/>
  <Override PartName="/ppt/ink/ink714.xml" ContentType="application/inkml+xml"/>
  <Override PartName="/ppt/ink/ink715.xml" ContentType="application/inkml+xml"/>
  <Override PartName="/ppt/ink/ink716.xml" ContentType="application/inkml+xml"/>
  <Override PartName="/ppt/ink/ink717.xml" ContentType="application/inkml+xml"/>
  <Override PartName="/ppt/ink/ink718.xml" ContentType="application/inkml+xml"/>
  <Override PartName="/ppt/ink/ink719.xml" ContentType="application/inkml+xml"/>
  <Override PartName="/ppt/ink/ink720.xml" ContentType="application/inkml+xml"/>
  <Override PartName="/ppt/ink/ink721.xml" ContentType="application/inkml+xml"/>
  <Override PartName="/ppt/ink/ink722.xml" ContentType="application/inkml+xml"/>
  <Override PartName="/ppt/ink/ink723.xml" ContentType="application/inkml+xml"/>
  <Override PartName="/ppt/ink/ink724.xml" ContentType="application/inkml+xml"/>
  <Override PartName="/ppt/ink/ink725.xml" ContentType="application/inkml+xml"/>
  <Override PartName="/ppt/ink/ink726.xml" ContentType="application/inkml+xml"/>
  <Override PartName="/ppt/ink/ink727.xml" ContentType="application/inkml+xml"/>
  <Override PartName="/ppt/ink/ink728.xml" ContentType="application/inkml+xml"/>
  <Override PartName="/ppt/ink/ink729.xml" ContentType="application/inkml+xml"/>
  <Override PartName="/ppt/ink/ink730.xml" ContentType="application/inkml+xml"/>
  <Override PartName="/ppt/ink/ink731.xml" ContentType="application/inkml+xml"/>
  <Override PartName="/ppt/ink/ink732.xml" ContentType="application/inkml+xml"/>
  <Override PartName="/ppt/ink/ink733.xml" ContentType="application/inkml+xml"/>
  <Override PartName="/ppt/ink/ink734.xml" ContentType="application/inkml+xml"/>
  <Override PartName="/ppt/ink/ink735.xml" ContentType="application/inkml+xml"/>
  <Override PartName="/ppt/ink/ink736.xml" ContentType="application/inkml+xml"/>
  <Override PartName="/ppt/ink/ink737.xml" ContentType="application/inkml+xml"/>
  <Override PartName="/ppt/ink/ink738.xml" ContentType="application/inkml+xml"/>
  <Override PartName="/ppt/ink/ink739.xml" ContentType="application/inkml+xml"/>
  <Override PartName="/ppt/ink/ink740.xml" ContentType="application/inkml+xml"/>
  <Override PartName="/ppt/ink/ink741.xml" ContentType="application/inkml+xml"/>
  <Override PartName="/ppt/ink/ink742.xml" ContentType="application/inkml+xml"/>
  <Override PartName="/ppt/ink/ink743.xml" ContentType="application/inkml+xml"/>
  <Override PartName="/ppt/ink/ink744.xml" ContentType="application/inkml+xml"/>
  <Override PartName="/ppt/ink/ink745.xml" ContentType="application/inkml+xml"/>
  <Override PartName="/ppt/ink/ink746.xml" ContentType="application/inkml+xml"/>
  <Override PartName="/ppt/ink/ink747.xml" ContentType="application/inkml+xml"/>
  <Override PartName="/ppt/ink/ink748.xml" ContentType="application/inkml+xml"/>
  <Override PartName="/ppt/ink/ink749.xml" ContentType="application/inkml+xml"/>
  <Override PartName="/ppt/ink/ink750.xml" ContentType="application/inkml+xml"/>
  <Override PartName="/ppt/ink/ink751.xml" ContentType="application/inkml+xml"/>
  <Override PartName="/ppt/ink/ink752.xml" ContentType="application/inkml+xml"/>
  <Override PartName="/ppt/ink/ink753.xml" ContentType="application/inkml+xml"/>
  <Override PartName="/ppt/ink/ink754.xml" ContentType="application/inkml+xml"/>
  <Override PartName="/ppt/ink/ink755.xml" ContentType="application/inkml+xml"/>
  <Override PartName="/ppt/ink/ink756.xml" ContentType="application/inkml+xml"/>
  <Override PartName="/ppt/ink/ink757.xml" ContentType="application/inkml+xml"/>
  <Override PartName="/ppt/ink/ink758.xml" ContentType="application/inkml+xml"/>
  <Override PartName="/ppt/ink/ink759.xml" ContentType="application/inkml+xml"/>
  <Override PartName="/ppt/ink/ink760.xml" ContentType="application/inkml+xml"/>
  <Override PartName="/ppt/ink/ink761.xml" ContentType="application/inkml+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ink/ink775.xml" ContentType="application/inkml+xml"/>
  <Override PartName="/ppt/ink/ink776.xml" ContentType="application/inkml+xml"/>
  <Override PartName="/ppt/ink/ink777.xml" ContentType="application/inkml+xml"/>
  <Override PartName="/ppt/ink/ink778.xml" ContentType="application/inkml+xml"/>
  <Override PartName="/ppt/ink/ink779.xml" ContentType="application/inkml+xml"/>
  <Override PartName="/ppt/ink/ink780.xml" ContentType="application/inkml+xml"/>
  <Override PartName="/ppt/ink/ink781.xml" ContentType="application/inkml+xml"/>
  <Override PartName="/ppt/ink/ink782.xml" ContentType="application/inkml+xml"/>
  <Override PartName="/ppt/ink/ink783.xml" ContentType="application/inkml+xml"/>
  <Override PartName="/ppt/ink/ink785.xml" ContentType="application/inkml+xml"/>
  <Override PartName="/ppt/ink/ink786.xml" ContentType="application/inkml+xml"/>
  <Override PartName="/ppt/ink/ink787.xml" ContentType="application/inkml+xml"/>
  <Override PartName="/ppt/ink/ink788.xml" ContentType="application/inkml+xml"/>
  <Override PartName="/ppt/ink/ink789.xml" ContentType="application/inkml+xml"/>
  <Override PartName="/ppt/ink/ink790.xml" ContentType="application/inkml+xml"/>
  <Override PartName="/ppt/ink/ink791.xml" ContentType="application/inkml+xml"/>
  <Override PartName="/ppt/ink/ink792.xml" ContentType="application/inkml+xml"/>
  <Override PartName="/ppt/ink/ink793.xml" ContentType="application/inkml+xml"/>
  <Override PartName="/ppt/ink/ink794.xml" ContentType="application/inkml+xml"/>
  <Override PartName="/ppt/ink/ink795.xml" ContentType="application/inkml+xml"/>
  <Override PartName="/ppt/ink/ink796.xml" ContentType="application/inkml+xml"/>
  <Override PartName="/ppt/ink/ink797.xml" ContentType="application/inkml+xml"/>
  <Override PartName="/ppt/ink/ink798.xml" ContentType="application/inkml+xml"/>
  <Override PartName="/ppt/ink/ink799.xml" ContentType="application/inkml+xml"/>
  <Override PartName="/ppt/ink/ink800.xml" ContentType="application/inkml+xml"/>
  <Override PartName="/ppt/ink/ink801.xml" ContentType="application/inkml+xml"/>
  <Override PartName="/ppt/ink/ink802.xml" ContentType="application/inkml+xml"/>
  <Override PartName="/ppt/ink/ink803.xml" ContentType="application/inkml+xml"/>
  <Override PartName="/ppt/ink/ink804.xml" ContentType="application/inkml+xml"/>
  <Override PartName="/ppt/ink/ink805.xml" ContentType="application/inkml+xml"/>
  <Override PartName="/ppt/ink/ink806.xml" ContentType="application/inkml+xml"/>
  <Override PartName="/ppt/ink/ink807.xml" ContentType="application/inkml+xml"/>
  <Override PartName="/ppt/ink/ink808.xml" ContentType="application/inkml+xml"/>
  <Override PartName="/ppt/ink/ink809.xml" ContentType="application/inkml+xml"/>
  <Override PartName="/ppt/ink/ink810.xml" ContentType="application/inkml+xml"/>
  <Override PartName="/ppt/ink/ink811.xml" ContentType="application/inkml+xml"/>
  <Override PartName="/ppt/ink/ink812.xml" ContentType="application/inkml+xml"/>
  <Override PartName="/ppt/ink/ink813.xml" ContentType="application/inkml+xml"/>
  <Override PartName="/ppt/ink/ink814.xml" ContentType="application/inkml+xml"/>
  <Override PartName="/ppt/ink/ink815.xml" ContentType="application/inkml+xml"/>
  <Override PartName="/ppt/ink/ink816.xml" ContentType="application/inkml+xml"/>
  <Override PartName="/ppt/ink/ink817.xml" ContentType="application/inkml+xml"/>
  <Override PartName="/ppt/ink/ink818.xml" ContentType="application/inkml+xml"/>
  <Override PartName="/ppt/ink/ink819.xml" ContentType="application/inkml+xml"/>
  <Override PartName="/ppt/ink/ink820.xml" ContentType="application/inkml+xml"/>
  <Override PartName="/ppt/ink/ink821.xml" ContentType="application/inkml+xml"/>
  <Override PartName="/ppt/ink/ink822.xml" ContentType="application/inkml+xml"/>
  <Override PartName="/ppt/ink/ink823.xml" ContentType="application/inkml+xml"/>
  <Override PartName="/ppt/ink/ink824.xml" ContentType="application/inkml+xml"/>
  <Override PartName="/ppt/ink/ink825.xml" ContentType="application/inkml+xml"/>
  <Override PartName="/ppt/ink/ink826.xml" ContentType="application/inkml+xml"/>
  <Override PartName="/ppt/ink/ink827.xml" ContentType="application/inkml+xml"/>
  <Override PartName="/ppt/ink/ink828.xml" ContentType="application/inkml+xml"/>
  <Override PartName="/ppt/ink/ink829.xml" ContentType="application/inkml+xml"/>
  <Override PartName="/ppt/ink/ink830.xml" ContentType="application/inkml+xml"/>
  <Override PartName="/ppt/ink/ink831.xml" ContentType="application/inkml+xml"/>
  <Override PartName="/ppt/ink/ink832.xml" ContentType="application/inkml+xml"/>
  <Override PartName="/ppt/ink/ink833.xml" ContentType="application/inkml+xml"/>
  <Override PartName="/ppt/ink/ink834.xml" ContentType="application/inkml+xml"/>
  <Override PartName="/ppt/ink/ink835.xml" ContentType="application/inkml+xml"/>
  <Override PartName="/ppt/ink/ink894.xml" ContentType="application/inkml+xml"/>
  <Override PartName="/ppt/ink/ink895.xml" ContentType="application/inkml+xml"/>
  <Override PartName="/ppt/ink/ink896.xml" ContentType="application/inkml+xml"/>
  <Override PartName="/ppt/ink/ink897.xml" ContentType="application/inkml+xml"/>
  <Override PartName="/ppt/ink/ink898.xml" ContentType="application/inkml+xml"/>
  <Override PartName="/ppt/ink/ink899.xml" ContentType="application/inkml+xml"/>
  <Override PartName="/ppt/ink/ink900.xml" ContentType="application/inkml+xml"/>
  <Override PartName="/ppt/ink/ink901.xml" ContentType="application/inkml+xml"/>
  <Override PartName="/ppt/ink/ink902.xml" ContentType="application/inkml+xml"/>
  <Override PartName="/ppt/ink/ink903.xml" ContentType="application/inkml+xml"/>
  <Override PartName="/ppt/ink/ink904.xml" ContentType="application/inkml+xml"/>
  <Override PartName="/ppt/ink/ink905.xml" ContentType="application/inkml+xml"/>
  <Override PartName="/ppt/ink/ink906.xml" ContentType="application/inkml+xml"/>
  <Override PartName="/ppt/ink/ink907.xml" ContentType="application/inkml+xml"/>
  <Override PartName="/ppt/ink/ink908.xml" ContentType="application/inkml+xml"/>
  <Override PartName="/ppt/ink/ink909.xml" ContentType="application/inkml+xml"/>
  <Override PartName="/ppt/ink/ink910.xml" ContentType="application/inkml+xml"/>
  <Override PartName="/ppt/ink/ink911.xml" ContentType="application/inkml+xml"/>
  <Override PartName="/ppt/ink/ink912.xml" ContentType="application/inkml+xml"/>
  <Override PartName="/ppt/ink/ink913.xml" ContentType="application/inkml+xml"/>
  <Override PartName="/ppt/ink/ink914.xml" ContentType="application/inkml+xml"/>
  <Override PartName="/ppt/ink/ink915.xml" ContentType="application/inkml+xml"/>
  <Override PartName="/ppt/ink/ink917.xml" ContentType="application/inkml+xml"/>
  <Override PartName="/ppt/ink/ink918.xml" ContentType="application/inkml+xml"/>
  <Override PartName="/ppt/ink/ink919.xml" ContentType="application/inkml+xml"/>
  <Override PartName="/ppt/ink/ink920.xml" ContentType="application/inkml+xml"/>
  <Override PartName="/ppt/ink/ink921.xml" ContentType="application/inkml+xml"/>
  <Override PartName="/ppt/ink/ink922.xml" ContentType="application/inkml+xml"/>
  <Override PartName="/ppt/ink/ink923.xml" ContentType="application/inkml+xml"/>
  <Override PartName="/ppt/ink/ink924.xml" ContentType="application/inkml+xml"/>
  <Override PartName="/ppt/ink/ink925.xml" ContentType="application/inkml+xml"/>
  <Override PartName="/ppt/ink/ink926.xml" ContentType="application/inkml+xml"/>
  <Override PartName="/ppt/ink/ink927.xml" ContentType="application/inkml+xml"/>
  <Override PartName="/ppt/ink/ink928.xml" ContentType="application/inkml+xml"/>
  <Override PartName="/ppt/ink/ink932.xml" ContentType="application/inkml+xml"/>
  <Override PartName="/ppt/ink/ink933.xml" ContentType="application/inkml+xml"/>
  <Override PartName="/ppt/ink/ink934.xml" ContentType="application/inkml+xml"/>
  <Override PartName="/ppt/ink/ink935.xml" ContentType="application/inkml+xml"/>
  <Override PartName="/ppt/ink/ink936.xml" ContentType="application/inkml+xml"/>
  <Override PartName="/ppt/ink/ink937.xml" ContentType="application/inkml+xml"/>
  <Override PartName="/ppt/ink/ink938.xml" ContentType="application/inkml+xml"/>
  <Override PartName="/ppt/ink/ink939.xml" ContentType="application/inkml+xml"/>
  <Override PartName="/ppt/ink/ink940.xml" ContentType="application/inkml+xml"/>
  <Override PartName="/ppt/ink/ink941.xml" ContentType="application/inkml+xml"/>
  <Override PartName="/ppt/ink/ink942.xml" ContentType="application/inkml+xml"/>
  <Override PartName="/ppt/ink/ink943.xml" ContentType="application/inkml+xml"/>
  <Override PartName="/ppt/ink/ink944.xml" ContentType="application/inkml+xml"/>
  <Override PartName="/ppt/ink/ink945.xml" ContentType="application/inkml+xml"/>
  <Override PartName="/ppt/ink/ink946.xml" ContentType="application/inkml+xml"/>
  <Override PartName="/ppt/ink/ink947.xml" ContentType="application/inkml+xml"/>
  <Override PartName="/ppt/ink/ink948.xml" ContentType="application/inkml+xml"/>
  <Override PartName="/ppt/ink/ink949.xml" ContentType="application/inkml+xml"/>
  <Override PartName="/ppt/ink/ink950.xml" ContentType="application/inkml+xml"/>
  <Override PartName="/ppt/ink/ink951.xml" ContentType="application/inkml+xml"/>
  <Override PartName="/ppt/ink/ink952.xml" ContentType="application/inkml+xml"/>
  <Override PartName="/ppt/ink/ink953.xml" ContentType="application/inkml+xml"/>
  <Override PartName="/ppt/ink/ink954.xml" ContentType="application/inkml+xml"/>
  <Override PartName="/ppt/ink/ink955.xml" ContentType="application/inkml+xml"/>
  <Override PartName="/ppt/ink/ink956.xml" ContentType="application/inkml+xml"/>
  <Override PartName="/ppt/ink/ink957.xml" ContentType="application/inkml+xml"/>
  <Override PartName="/ppt/ink/ink958.xml" ContentType="application/inkml+xml"/>
  <Override PartName="/ppt/ink/ink959.xml" ContentType="application/inkml+xml"/>
  <Override PartName="/ppt/ink/ink960.xml" ContentType="application/inkml+xml"/>
  <Override PartName="/ppt/ink/ink961.xml" ContentType="application/inkml+xml"/>
  <Override PartName="/ppt/ink/ink962.xml" ContentType="application/inkml+xml"/>
  <Override PartName="/ppt/ink/ink963.xml" ContentType="application/inkml+xml"/>
  <Override PartName="/ppt/ink/ink964.xml" ContentType="application/inkml+xml"/>
  <Override PartName="/ppt/ink/ink965.xml" ContentType="application/inkml+xml"/>
  <Override PartName="/ppt/ink/ink966.xml" ContentType="application/inkml+xml"/>
  <Override PartName="/ppt/ink/ink967.xml" ContentType="application/inkml+xml"/>
  <Override PartName="/ppt/ink/ink968.xml" ContentType="application/inkml+xml"/>
  <Override PartName="/ppt/ink/ink969.xml" ContentType="application/inkml+xml"/>
  <Override PartName="/ppt/ink/ink970.xml" ContentType="application/inkml+xml"/>
  <Override PartName="/ppt/ink/ink971.xml" ContentType="application/inkml+xml"/>
  <Override PartName="/ppt/ink/ink972.xml" ContentType="application/inkml+xml"/>
  <Override PartName="/ppt/ink/ink973.xml" ContentType="application/inkml+xml"/>
  <Override PartName="/ppt/ink/ink974.xml" ContentType="application/inkml+xml"/>
  <Override PartName="/ppt/ink/ink975.xml" ContentType="application/inkml+xml"/>
  <Override PartName="/ppt/ink/ink976.xml" ContentType="application/inkml+xml"/>
  <Override PartName="/ppt/ink/ink977.xml" ContentType="application/inkml+xml"/>
  <Override PartName="/ppt/ink/ink978.xml" ContentType="application/inkml+xml"/>
  <Override PartName="/ppt/ink/ink979.xml" ContentType="application/inkml+xml"/>
  <Override PartName="/ppt/ink/ink980.xml" ContentType="application/inkml+xml"/>
  <Override PartName="/ppt/ink/ink981.xml" ContentType="application/inkml+xml"/>
  <Override PartName="/ppt/ink/ink982.xml" ContentType="application/inkml+xml"/>
  <Override PartName="/ppt/ink/ink983.xml" ContentType="application/inkml+xml"/>
  <Override PartName="/ppt/ink/ink984.xml" ContentType="application/inkml+xml"/>
  <Override PartName="/ppt/ink/ink985.xml" ContentType="application/inkml+xml"/>
  <Override PartName="/ppt/ink/ink986.xml" ContentType="application/inkml+xml"/>
  <Override PartName="/ppt/ink/ink987.xml" ContentType="application/inkml+xml"/>
  <Override PartName="/ppt/ink/ink988.xml" ContentType="application/inkml+xml"/>
  <Override PartName="/ppt/ink/ink989.xml" ContentType="application/inkml+xml"/>
  <Override PartName="/ppt/ink/ink990.xml" ContentType="application/inkml+xml"/>
  <Override PartName="/ppt/ink/ink991.xml" ContentType="application/inkml+xml"/>
  <Override PartName="/ppt/ink/ink992.xml" ContentType="application/inkml+xml"/>
  <Override PartName="/ppt/ink/ink993.xml" ContentType="application/inkml+xml"/>
  <Override PartName="/ppt/ink/ink994.xml" ContentType="application/inkml+xml"/>
  <Override PartName="/ppt/ink/ink995.xml" ContentType="application/inkml+xml"/>
  <Override PartName="/ppt/ink/ink996.xml" ContentType="application/inkml+xml"/>
  <Override PartName="/ppt/ink/ink997.xml" ContentType="application/inkml+xml"/>
  <Override PartName="/ppt/ink/ink998.xml" ContentType="application/inkml+xml"/>
  <Override PartName="/ppt/ink/ink999.xml" ContentType="application/inkml+xml"/>
  <Override PartName="/ppt/ink/ink1000.xml" ContentType="application/inkml+xml"/>
  <Override PartName="/ppt/ink/ink1001.xml" ContentType="application/inkml+xml"/>
  <Override PartName="/ppt/ink/ink1002.xml" ContentType="application/inkml+xml"/>
  <Override PartName="/ppt/ink/ink1003.xml" ContentType="application/inkml+xml"/>
  <Override PartName="/ppt/ink/ink1004.xml" ContentType="application/inkml+xml"/>
  <Override PartName="/ppt/ink/ink1005.xml" ContentType="application/inkml+xml"/>
  <Override PartName="/ppt/ink/ink1006.xml" ContentType="application/inkml+xml"/>
  <Override PartName="/ppt/ink/ink1007.xml" ContentType="application/inkml+xml"/>
  <Override PartName="/ppt/ink/ink1008.xml" ContentType="application/inkml+xml"/>
  <Override PartName="/ppt/ink/ink1009.xml" ContentType="application/inkml+xml"/>
  <Override PartName="/ppt/ink/ink1010.xml" ContentType="application/inkml+xml"/>
  <Override PartName="/ppt/ink/ink1011.xml" ContentType="application/inkml+xml"/>
  <Override PartName="/ppt/ink/ink1012.xml" ContentType="application/inkml+xml"/>
  <Override PartName="/ppt/ink/ink1013.xml" ContentType="application/inkml+xml"/>
  <Override PartName="/ppt/ink/ink1014.xml" ContentType="application/inkml+xml"/>
  <Override PartName="/ppt/ink/ink1015.xml" ContentType="application/inkml+xml"/>
  <Override PartName="/ppt/ink/ink1016.xml" ContentType="application/inkml+xml"/>
  <Override PartName="/ppt/ink/ink1017.xml" ContentType="application/inkml+xml"/>
  <Override PartName="/ppt/ink/ink1018.xml" ContentType="application/inkml+xml"/>
  <Override PartName="/ppt/ink/ink1019.xml" ContentType="application/inkml+xml"/>
  <Override PartName="/ppt/ink/ink1020.xml" ContentType="application/inkml+xml"/>
  <Override PartName="/ppt/ink/ink1021.xml" ContentType="application/inkml+xml"/>
  <Override PartName="/ppt/ink/ink1022.xml" ContentType="application/inkml+xml"/>
  <Override PartName="/ppt/ink/ink1023.xml" ContentType="application/inkml+xml"/>
  <Override PartName="/ppt/ink/ink1024.xml" ContentType="application/inkml+xml"/>
  <Override PartName="/ppt/ink/ink1025.xml" ContentType="application/inkml+xml"/>
  <Override PartName="/ppt/ink/ink1026.xml" ContentType="application/inkml+xml"/>
  <Override PartName="/ppt/ink/ink1027.xml" ContentType="application/inkml+xml"/>
  <Override PartName="/ppt/ink/ink1028.xml" ContentType="application/inkml+xml"/>
  <Override PartName="/ppt/ink/ink1029.xml" ContentType="application/inkml+xml"/>
  <Override PartName="/ppt/ink/ink1030.xml" ContentType="application/inkml+xml"/>
  <Override PartName="/ppt/ink/ink1031.xml" ContentType="application/inkml+xml"/>
  <Override PartName="/ppt/ink/ink1032.xml" ContentType="application/inkml+xml"/>
  <Override PartName="/ppt/ink/ink1033.xml" ContentType="application/inkml+xml"/>
  <Override PartName="/ppt/ink/ink1034.xml" ContentType="application/inkml+xml"/>
  <Override PartName="/ppt/ink/ink1035.xml" ContentType="application/inkml+xml"/>
  <Override PartName="/ppt/ink/ink1036.xml" ContentType="application/inkml+xml"/>
  <Override PartName="/ppt/ink/ink1037.xml" ContentType="application/inkml+xml"/>
  <Override PartName="/ppt/ink/ink1038.xml" ContentType="application/inkml+xml"/>
  <Override PartName="/ppt/ink/ink1039.xml" ContentType="application/inkml+xml"/>
  <Override PartName="/ppt/ink/ink1040.xml" ContentType="application/inkml+xml"/>
  <Override PartName="/ppt/ink/ink1041.xml" ContentType="application/inkml+xml"/>
  <Override PartName="/ppt/ink/ink1042.xml" ContentType="application/inkml+xml"/>
  <Override PartName="/ppt/ink/ink1043.xml" ContentType="application/inkml+xml"/>
  <Override PartName="/ppt/ink/ink1044.xml" ContentType="application/inkml+xml"/>
  <Override PartName="/ppt/ink/ink1045.xml" ContentType="application/inkml+xml"/>
  <Override PartName="/ppt/ink/ink1046.xml" ContentType="application/inkml+xml"/>
  <Override PartName="/ppt/ink/ink1047.xml" ContentType="application/inkml+xml"/>
  <Override PartName="/ppt/ink/ink1048.xml" ContentType="application/inkml+xml"/>
  <Override PartName="/ppt/ink/ink1049.xml" ContentType="application/inkml+xml"/>
  <Override PartName="/ppt/ink/ink1050.xml" ContentType="application/inkml+xml"/>
  <Override PartName="/ppt/ink/ink1051.xml" ContentType="application/inkml+xml"/>
  <Override PartName="/ppt/ink/ink1052.xml" ContentType="application/inkml+xml"/>
  <Override PartName="/ppt/ink/ink1053.xml" ContentType="application/inkml+xml"/>
  <Override PartName="/ppt/ink/ink1054.xml" ContentType="application/inkml+xml"/>
  <Override PartName="/ppt/ink/ink1055.xml" ContentType="application/inkml+xml"/>
  <Override PartName="/ppt/ink/ink1056.xml" ContentType="application/inkml+xml"/>
  <Override PartName="/ppt/ink/ink1057.xml" ContentType="application/inkml+xml"/>
  <Override PartName="/ppt/ink/ink1058.xml" ContentType="application/inkml+xml"/>
  <Override PartName="/ppt/ink/ink1059.xml" ContentType="application/inkml+xml"/>
  <Override PartName="/ppt/ink/ink1060.xml" ContentType="application/inkml+xml"/>
  <Override PartName="/ppt/ink/ink1061.xml" ContentType="application/inkml+xml"/>
  <Override PartName="/ppt/ink/ink1062.xml" ContentType="application/inkml+xml"/>
  <Override PartName="/ppt/ink/ink1063.xml" ContentType="application/inkml+xml"/>
  <Override PartName="/ppt/ink/ink1064.xml" ContentType="application/inkml+xml"/>
  <Override PartName="/ppt/ink/ink1065.xml" ContentType="application/inkml+xml"/>
  <Override PartName="/ppt/ink/ink1066.xml" ContentType="application/inkml+xml"/>
  <Override PartName="/ppt/ink/ink1067.xml" ContentType="application/inkml+xml"/>
  <Override PartName="/ppt/ink/ink1068.xml" ContentType="application/inkml+xml"/>
  <Override PartName="/ppt/ink/ink1069.xml" ContentType="application/inkml+xml"/>
  <Override PartName="/ppt/ink/ink1070.xml" ContentType="application/inkml+xml"/>
  <Override PartName="/ppt/ink/ink1071.xml" ContentType="application/inkml+xml"/>
  <Override PartName="/ppt/ink/ink1072.xml" ContentType="application/inkml+xml"/>
  <Override PartName="/ppt/ink/ink1073.xml" ContentType="application/inkml+xml"/>
  <Override PartName="/ppt/ink/ink1074.xml" ContentType="application/inkml+xml"/>
  <Override PartName="/ppt/ink/ink1075.xml" ContentType="application/inkml+xml"/>
  <Override PartName="/ppt/ink/ink1076.xml" ContentType="application/inkml+xml"/>
  <Override PartName="/ppt/ink/ink1077.xml" ContentType="application/inkml+xml"/>
  <Override PartName="/ppt/ink/ink1078.xml" ContentType="application/inkml+xml"/>
  <Override PartName="/ppt/ink/ink1079.xml" ContentType="application/inkml+xml"/>
  <Override PartName="/ppt/ink/ink1080.xml" ContentType="application/inkml+xml"/>
  <Override PartName="/ppt/ink/ink1081.xml" ContentType="application/inkml+xml"/>
  <Override PartName="/ppt/ink/ink1082.xml" ContentType="application/inkml+xml"/>
  <Override PartName="/ppt/ink/ink1083.xml" ContentType="application/inkml+xml"/>
  <Override PartName="/ppt/ink/ink1084.xml" ContentType="application/inkml+xml"/>
  <Override PartName="/ppt/ink/ink1085.xml" ContentType="application/inkml+xml"/>
  <Override PartName="/ppt/ink/ink1086.xml" ContentType="application/inkml+xml"/>
  <Override PartName="/ppt/ink/ink1087.xml" ContentType="application/inkml+xml"/>
  <Override PartName="/ppt/ink/ink1088.xml" ContentType="application/inkml+xml"/>
  <Override PartName="/ppt/ink/ink1089.xml" ContentType="application/inkml+xml"/>
  <Override PartName="/ppt/ink/ink1090.xml" ContentType="application/inkml+xml"/>
  <Override PartName="/ppt/ink/ink1091.xml" ContentType="application/inkml+xml"/>
  <Override PartName="/ppt/ink/ink1092.xml" ContentType="application/inkml+xml"/>
  <Override PartName="/ppt/ink/ink1093.xml" ContentType="application/inkml+xml"/>
  <Override PartName="/ppt/ink/ink1094.xml" ContentType="application/inkml+xml"/>
  <Override PartName="/ppt/ink/ink1095.xml" ContentType="application/inkml+xml"/>
  <Override PartName="/ppt/ink/ink1096.xml" ContentType="application/inkml+xml"/>
  <Override PartName="/ppt/ink/ink1097.xml" ContentType="application/inkml+xml"/>
  <Override PartName="/ppt/ink/ink1098.xml" ContentType="application/inkml+xml"/>
  <Override PartName="/ppt/ink/ink1099.xml" ContentType="application/inkml+xml"/>
  <Override PartName="/ppt/ink/ink1100.xml" ContentType="application/inkml+xml"/>
  <Override PartName="/ppt/ink/ink1101.xml" ContentType="application/inkml+xml"/>
  <Override PartName="/ppt/ink/ink1102.xml" ContentType="application/inkml+xml"/>
  <Override PartName="/ppt/notesSlides/notesSlide4.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Lst>
  <p:sldSz type="screen16x9" cy="6858000" cx="12192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90BD7F"/>
  </p:clrMru>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26351" autoAdjust="0"/>
    <p:restoredTop sz="94660"/>
  </p:normalViewPr>
  <p:slideViewPr>
    <p:cSldViewPr snapToGrid="0">
      <p:cViewPr varScale="1">
        <p:scale>
          <a:sx n="104" d="100"/>
          <a:sy n="104" d="100"/>
        </p:scale>
        <p:origin x="176" y="72"/>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tableStyles" Target="tableStyles.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s>
</file>

<file path=ppt/ink/ink1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4443.243 4200.137 103.349, 4518.341 4183.649 176.68, 4572.351 4167.295 205.371, 4632.977 4147.016 232.378, 4688.184 4130.492 266.682, 4742.701 4121.564 300.213, 4818.634 4123.571 270.931</trace>
</ink>
</file>

<file path=ppt/ink/ink100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8086.877 8502.791 282.961, 8163.07 8497.192 444.683, 8218.681 8496.934 104.32</trace>
</ink>
</file>

<file path=ppt/ink/ink100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8059.052 8709.283 261.132, 8134.319 8714.558 491.512, 8188.27 8705.7 337.757</trace>
</ink>
</file>

<file path=ppt/ink/ink100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8477.895 8212.823 118.297, 8529.944 8210.213 232.306, 8586.442 8203.679 322.873, 8649.243 8195.696 363.438, 8702.476 8189.894 370.697, 8753.368 8185.188 211.027</trace>
</ink>
</file>

<file path=ppt/ink/ink100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8599.446 8230.397 193.273, 8552.546 8259.918 234.37, 8526.832 8371.786 266.677, 8503.22 8465.295 279.796, 8487.593 8522.357 287.443, 8470.631 8583.856 295.09, 8458.382 8631.36 298.993, 8446.088 8680.143 302.897, 8433.746 8730.2 306.8, 8417.845 8795.634 310.813, 8403.804 8854.322 314.826, 8390.842 8933.812 325.475, 8398.992 8985.817 353.179, 8483.271 9019.023 411.369, 8549.443 9010.833 423.282, 8608.478 8995.144 365.56, 8716.402 8954.292 38.231</trace>
</ink>
</file>

<file path=ppt/ink/ink100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8822.048 8409.063 146.532, 8812.188 8481.951 295.112, 8800.201 8556.823 355.056, 8791.646 8607.258 375.192, 8782.577 8662.092 395.328, 8773.897 8721.489 409.915, 8765.893 8781.06 424.502, 8760.708 8832.192 419.374, 8753.476 8931.785 336.072, 8764.021 8981.002 62.625</trace>
</ink>
</file>

<file path=ppt/ink/ink100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9049.043 8398.812 231.473, 9025.218 8498.813 332.61, 9001.647 8559.002 359.562, 8981.905 8608.578 372.004, 8981.137 8666.521 393.774, 9080.528 8658.96 448.36, 9143.236 8636.515 451.871, 9206.383 8605.896 301.214</trace>
</ink>
</file>

<file path=ppt/ink/ink100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9166.201 8403.206 237.168, 9156.347 8450.334 255.417, 9135.896 8515.646 312.638, 9107.729 8602.352 363.14, 9093.116 8653.562 378.875, 9079.647 8706.668 394.61, 9069.868 8763.603 399.946, 9062.034 8819.51 405.282, 9053.616 8902.457 334.456, 9062.364 8963.317 62.714</trace>
</ink>
</file>

<file path=ppt/ink/ink100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9406.377 8789.829 287.231, 9358.81 8823.573 458.555, 9294.396 8904.569 520.555, 9266.289 8957.97 523.891, 9256.398 9005.961 517.122, 9339.375 9036.794 235.351, 9421.799 8978.009 34.52</trace>
</ink>
</file>

<file path=ppt/ink/ink100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9602.618 8679.993 212.018, 9583.967 8764.487 507.168, 9589.289 8827.675 550.961, 9649.531 8882.091 583.437, 9713.312 8795.574 584.852, 9731.114 8741.772 582.016, 9743.669 8687.066 571.03, 9753.282 8634.445 560.044, 9752.407 8552.876 534.587, 9738.319 8491.143 521.999, 9688.606 8544.02 468.902, 9688.225 8646.054 71.211</trace>
</ink>
</file>

<file path=ppt/ink/ink100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10017.067 8851.337 338.481, 9951.341 8881.084 545.564, 9871.884 8948.257 579.694</trace>
</ink>
</file>

<file path=ppt/ink/ink101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10150.334 8631.666 369.563, 10142.623 8706.411 493.145, 10142.969 8770.596 563.853, 10151.543 8832.987 612.34, 10214.146 8870.641 632.204, 10255.225 8809.502 600.035, 10287.332 8714.318 561.169, 10301.071 8631.883 537.139, 10285.308 8574.737 535.703, 10206.968 8536.92 581.71, 10134.714 8556.984 92.03</trace>
</ink>
</file>

<file path=ppt/ink/ink101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10553.068 8715.141 183.545, 10519.967 8775.634 306.558, 10490.477 8841.562 371.93, 10474.002 8895.254 340.859</trace>
</ink>
</file>

<file path=ppt/ink/ink101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10787.385 8433.96 239.303, 10844.497 8421.685 345.505, 10902.544 8426.181 420.776, 10914.048 8490.507 438.699, 10881.548 8557.382 436.892, 10832.25 8631.842 433.735, 10782.119 8700.594 435.207, 10746.08 8753.021 445.399, 10828.788 8740.504 534.537, 10902.485 8694.379 473.736, 10958.249 8656.793 319.146, 11057.982 8588.358 51.71</trace>
</ink>
</file>

<file path=ppt/ink/ink101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11137.396 8275.796 240.49, 11086.983 8358.652 350.46, 11054.939 8431.535 369.807, 11022.052 8511.052 385.327, 11001.091 8565.913 400.562, 11010.307 8618.25 435.798, 11061.664 8621.576 462.242, 11128.247 8616.755 486.353, 11191.813 8604.63 495.903, 11243.665 8593.054 486.016, 11328.856 8575.203 75.675</trace>
</ink>
</file>

<file path=ppt/ink/ink101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11223.802 8378.31 228.152, 11189.347 8452.867 327.706, 11159.841 8534.847 370.649, 11138.772 8590.461 387.017, 11116.611 8649.621 403.384, 11096.908 8714.096 418.528, 11079.703 8779.287 433.672, 11072.986 8834.535 438.555, 11068.766 8885.259 443.438, 11073.581 8952.067 399.365</trace>
</ink>
</file>

<file path=ppt/ink/ink101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11434.687 8167.424 263.267, 11484.311 8163.127 532.544, 11571.247 8162.589 582.252, 11643.434 8160.553 582.058, 11669.889 8211.791 543.118, 11661.501 8314.357 562.744, 11651.982 8399.059 578.941, 11644.433 8452.626 585.816, 11635.994 8510.081 592.692, 11627.211 8573.621 596.707, 11618.764 8638.909 600.723, 11612.168 8699.791 602.291, 11606.519 8758.151 603.859, 11602.013 8812.249 603.629, 11597.894 8864.359 603.399, 11591.351 8951.863 601.726, 11586.777 9014.723 600.14, 11577.723 9069.124 597.827, 11528.802 9084.1 627.027, 11469.584 9084.857 654.75, 11410.972 9077.407 654.701, 11336.559 8976.315 97.118</trace>
</ink>
</file>

<file path=ppt/ink/ink101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12363.169 8255.293 142.735, 12364.287 8339.128 253.594, 12368.926 8396.735 291.577, 12382.419 8477.367 323.783, 12397.554 8561.167 355.193, 12412.652 8638.287 366.352, 12433.396 8691.488 362.168</trace>
</ink>
</file>

<file path=ppt/ink/ink101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12663.388 8152.779 150.091, 12590.009 8164.863 266.466, 12531.041 8241.786 310.459, 12478.863 8316.176 337.667, 12419.558 8402.145 359.428, 12356.98 8493.791 375.741, 12299.292 8581.091 391.873, 12242.637 8671.352 410.285, 12190.335 8775.86 421.92, 12258.519 8745.134 151.971, 12313.871 8678.681 41.38</trace>
</ink>
</file>

<file path=ppt/ink/ink101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12657.53 8504.255 122.093, 12709.035 8555.131 428.146, 12691.651 8602.735 419.894, 12633.277 8642.057 395.641, 12672.878 8698.247 407.951, 12681.083 8758.915 412.457, 12616.81 8827.675 405.18</trace>
</ink>
</file>

<file path=ppt/ink/ink101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12817.159 8621.413 189.714, 12850.916 8707.021 401.286, 12795.599 8795.326 393.752, 12756.635 8846.771 394.543, 12819.416 8858.59 420.525, 12866.506 8855.932 413.058, 12967.546 8846.26 74.989</trace>
</ink>
</file>

<file path=ppt/ink/ink102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13174.493 8420.78 189.714, 13264.872 8420.78 369.92</trace>
</ink>
</file>

<file path=ppt/ink/ink102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13167.17 8564.299 196.595, 13238.836 8583.385 422.277, 13296.426 8558.124 386.182, 13347.303 8518.9 79.233</trace>
</ink>
</file>

<file path=ppt/ink/ink102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13622.625 8029.763 196.595, 13700.9 8054.727 413.243, 13754.739 8049.296 429.618, 13803.52 8045.119 428.207, 13861.336 8041.478 96.894</trace>
</ink>
</file>

<file path=ppt/ink/ink102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13622.625 8057.587 135.855, 13598.569 8114.327 172.26, 13582.385 8169.305 219.578, 13560.644 8258.515 290.187, 13546.577 8316.447 323.547, 13530.666 8380.497 356.906, 13518.153 8428.409 367.566, 13504.975 8477.823 378.226, 13491.128 8528.734 388.885, 13477.069 8578.588 395.193, 13463.319 8627.456 401.5, 13449.873 8675.34 407.808, 13433.733 8740.382 414.94, 13420.282 8799.769 422.072, 13410.522 8866.415 433.201, 13497.761 8904.824 455.778, 13555.179 8888.237 462.898, 13609.576 8874.359 444.739, 13734.229 8856.472 62.699</trace>
</ink>
</file>

<file path=ppt/ink/ink102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13922.844 8498.397 246.896, 13891.897 8585.222 457.144, 13889.001 8644.55 499.478, 13892.746 8694.629 524.263, 13948.409 8715.998 552.861, 13995.726 8655.354 560.99, 14037.649 8564.724 565.487, 14062.412 8482.063 558.616, 14063.157 8426.847 542.094, 14032.92 8480.054 74.377</trace>
</ink>
</file>

<file path=ppt/ink/ink102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14269.927 8737.108 323.059, 14203.287 8756.218 535.553, 14165.947 8813.262 138.335</trace>
</ink>
</file>

<file path=ppt/ink/ink102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14565.752 8441.282 176.902, 14509.692 8458.863 405.79, 14487.308 8536.827 448.514, 14479.407 8585.161 463.833, 14475.778 8699.339 507.319, 14580.59 8714.084 534.193, 14644.845 8671.415 537.338, 14691.082 8598.465 519.339, 14710.585 8538.236 474.107, 14660.73 8482.753 436.624, 14607.139 8483.493 312.988</trace>
</ink>
</file>

<file path=ppt/ink/ink102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14936.266 8729.785 258.997, 14861.332 8758.7 504.47, 14804.26 8833.883 559.226</trace>
</ink>
</file>

<file path=ppt/ink/ink102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15177.906 8436.889 297.434, 15119.751 8516.239 473.482, 15109.301 8572.788 533.58, 15104.55 8624.97 564.739, 15119.59 8693.995 585.867, 15175.166 8692.872 585.859, 15202.257 8632.73 580.314, 15220.309 8574.278 571.018, 15221.285 8515.862 553.393</trace>
</ink>
</file>

<file path=ppt/ink/ink102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15501.558 8578.943 228.152, 15485.971 8638.125 462.06, 15424.332 8700.508 503.906, 15380.146 8749.927 491.782, 15424.248 8661.123 67.301</trace>
</ink>
</file>

<file path=ppt/ink/ink103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15740.269 8406.135 250.929, 15706.14 8495.528 574.082, 15704.549 8548.085 603.334, 15712.895 8597.324 623.073, 15779.534 8641.123 645.025, 15857.185 8515.285 561.876, 15870.239 8432.792 495.869, 15855.091 8365.905 481.454, 15788.146 8326.68 563.455</trace>
</ink>
</file>

<file path=ppt/ink/ink103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16128.355 8064.91 176.902, 16203.603 8085.295 430.964, 16288.108 8092.046 477.618, 16338.493 8122.415 515.375, 16346.479 8213.266 531.865, 16329.871 8302.965 540.525, 16316.965 8359.924 544.303, 16303.152 8420.735 548.081, 16289.952 8487.322 551.137, 16277.765 8555.461 554.193, 16268.807 8623.959 557.193, 16261.641 8690.508 560.193, 16257.459 8744.22 563.158, 16252.191 8851.142 567.766, 16238.265 8906.369 555.328, 16169.031 8926.324 563.773, 16107.032 8937.853 572.82, 16058.662 8943.502 577.753</trace>
</ink>
</file>

<file path=ppt/ink/ink103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16810.807 8319.73 150.091, 16838.59 8406.136 387.897, 16855.494 8486.055 416.487, 16861.893 8534.793 428.6, 16868.604 8584.966 440.713, 16880.088 8634.054 451.319, 16935.518 8738.64 433.294, 17043.729 8753.668 52.364</trace>
</ink>
</file>

<file path=ppt/ink/ink103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17191.57 8102.987 231.948, 17114.828 8165.954 329.048, 17067.279 8234.716 375.579, 17034.428 8283.173 396.232, 16999.061 8335.286 416.886, 16948.443 8414.265 440.239, 16896.223 8500.048 456.851, 16845.191 8588.169 466.722, 16815.314 8644.707 465.211, 16790.391 8694.536 463.7, 16758.025 8766.628 377.549, 16739.832 8832.631 69.16</trace>
</ink>
</file>

<file path=ppt/ink/ink103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17144.709 8555.513 258.997, 17192.363 8570.519 365.128, 17268.824 8574.213 419.855, 17249.715 8633.298 384.343, 17170.703 8700.164 358.338, 17161.256 8752.699 411.231, 17190.279 8806.594 444.127, 17138.564 8859.249 444.423</trace>
</ink>
</file>

<file path=ppt/ink/ink103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17357.059 8603.841 243.574, 17410.062 8622.04 465.662, 17424.412 8679.819 476.857, 17376.715 8738.146 463.873, 17324.016 8769.885 447.08, 17373.227 8804.482 442.637, 17396.615 8858.229 423.541, 17349.506 8914.865 369.186</trace>
</ink>
</file>

<file path=ppt/ink/ink103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17751.006 8452.998 241.201, 17833.607 8452.774 492.83, 17888.664 8451.534 115.004</trace>
</ink>
</file>

<file path=ppt/ink/ink103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17692.424 8615.556 285.096, 17774.533 8626.715 464.494, 17834.131 8613.714 457.03, 17897.453 8587.731 96.405</trace>
</ink>
</file>

<file path=ppt/ink/ink103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18216.709 8072.233 153.65, 18287.244 8081.855 356.99, 18347.963 8078.915 384.918, 18400.502 8077.37 378.478, 18452.492 8076.626 84.137</trace>
</ink>
</file>

<file path=ppt/ink/ink103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18225.496 8076.626 241.201, 18207.916 8128.103 317.878, 18198.387 8179.86 391.072, 18187.941 8248.271 439.077, 18174.141 8341.471 477.198, 18165.254 8393.744 488.486, 18155.127 8447.673 499.773, 18140.906 8505.688 496.942, 18124.977 8564.628 494.11, 18109.629 8617.248 489.516, 18095.092 8666.622 484.922, 18071.355 8753.999 476.746, 18059.049 8818.424 469.784, 18088.094 8869.108 469.657, 18170.488 8871.73 492.709, 18233.373 8877.978 470.536, 18281.146 8893.808 90.203</trace>
</ink>
</file>

<file path=ppt/ink/ink104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18673.629 8431.031 231.473, 18629.613 8379.297 322.722, 18576.859 8479.901 474.665, 18568.342 8530.133 487.461, 18560.627 8580.382 500.257, 18555.451 8673.41 530.347, 18569.949 8743.111 549.024, 18624.059 8754.401 566.16, 18692.18 8712.135 578.5, 18751.684 8633.91 567.837, 18791.256 8553.192 531.275, 18805.273 8482.138 490.089, 18797.219 8432.889 474.41</trace>
</ink>
</file>

<file path=ppt/ink/ink104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19036.82 8624.343 303.84, 18984.824 8665.965 520.401, 18920.914 8737.088 554.191</trace>
</ink>
</file>

<file path=ppt/ink/ink104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19337.041 8413.457 153.65, 19296.588 8464.704 397.222, 19285.129 8519.849 421.579, 19279.545 8578.303 442.368, 19311.836 8643.85 484.95, 19363.133 8618.26 503.299, 19411.266 8571.715 517.206, 19439.846 8507.594 521.594, 19448.67 8451.269 522.294, 19405.246 8386.977 514.851, 19357.732 8399.785 330.337</trace>
</ink>
</file>

<file path=ppt/ink/ink104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19691.443 8621.413 261.132, 19642.527 8638.269 494.658, 19593.447 8694.836 552.494, 19547.926 8742.966 106.941</trace>
</ink>
</file>

<file path=ppt/ink/ink104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19971.16 8431.031 229.813, 19930.162 8481.113 486.872, 19918.58 8531.64 526.104, 19911.219 8587.166 544.022, 19909.832 8638.712 558.571, 19954 8697.25 582.759, 20009.455 8680.118 589.647, 20072.68 8623.946 580.886, 20120.232 8543.251 539.86, 20140.547 8473.937 502.062, 20122.217 8426.017 498.476, 20023.031 8407.619 569.731, 19974.227 8454.961 600.431</trace>
</ink>
</file>

<file path=ppt/ink/ink104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20387.074 8650.703 287.231, 20334.875 8655.104 477.551, 20271.082 8697.136 555.149, 20234.354 8745.591 517.485</trace>
</ink>
</file>

<file path=ppt/ink/ink104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20706.332 8438.354 291.028, 20629.6 8462.98 404.385, 20566.1 8545.069 572.881, 20550.346 8593.156 623.475, 20550.646 8681.543 661.135, 20635.186 8714.55 659.381, 20692.176 8694.571 630.603, 20739.986 8635.486 573.386, 20765.641 8555.584 514.919, 20770.027 8482.104 486.86, 20758.07 8433.941 477.429, 20710.342 8434.423 463.929, 20689.162 8511.737 67.395</trace>
</ink>
</file>

<file path=ppt/ink/ink104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21028.518 8127.883 234.083, 21058.443 8074.358 437.871, 21115.346 8083.623 535.186, 21195.105 8107.469 543.299, 21259.873 8132.503 495.139, 21280.818 8212.572 456.339, 21279.121 8284.163 442.309, 21269.617 8369.098 444.161, 21256.002 8462.353 456.236, 21249.021 8510.83 464.845, 21242.395 8559.301 473.454, 21233.885 8644.883 490.79, 21230.457 8721.137 506.064, 21229.443 8782.351 519.051, 21220.229 8847.886 534.224, 21170.812 8886.951 549.273, 21072.891 8935.084 612.825, 21017.045 8949.782 623.663, 20964.285 8955.285 520.704, 20869.623 8952.747 97.241</trace>
</ink>
</file>

<file path=ppt/ink/ink104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1999.02 10500.346 146.532, 2001.381 10586.775 279.069, 2018.541 10633.852 298.65, 2037.187 10682.79 318.231, 2056.837 10730.838 329.591, 2112.361 10854.977 313.914, 2141.838 10914.12 253.187, 2167.802 11019.448 28.712</trace>
</ink>
</file>

<file path=ppt/ink/ink104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2262.627 10324.608 180.461, 2212.604 10377.669 257.506, 2187.097 10445.438 280.739, 2144.925 10539.753 302.809, 2113.587 10597.185 313.598, 2078.55 10659.86 324.387, 2052.834 10709.7 327.764, 2026.812 10761.317 331.141, 2000.482 10814.707 334.518, 1976.333 10862.597 335.559, 1931.638 10949.6 337.642, 1905.725 11000.423 334.124, 1862.027 11097.561 289.665</trace>
</ink>
</file>

<file path=ppt/ink/ink105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2316.813 10724.412 166.937, 2300.214 10785.685 207.123, 2279.254 10835.069 217.946, 2257.232 10889.895 232.177, 2239.885 10937.584 247.034, 2316.736 10972.297 336.955, 2385.939 10952.867 372.337, 2445.407 10935.003 376.945, 2508.66 10919.188 85.232</trace>
</ink>
</file>

<file path=ppt/ink/ink105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2466.19 10720.02 180.461, 2410.769 10803.952 234.295, 2390.802 10892.665 264.01, 2378.011 10947.434 276.792, 2364.427 11004.833 289.574, 2351.966 11061.216 297.337, 2340.884 11115.023 305.1, 2328.49 11194.386 293.734, 2320.421 11274.381 37.73</trace>
</ink>
</file>

<file path=ppt/ink/ink105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2764.945 10654.116 166.937, 2830.13 10655.296 230.192, 2923.703 10648.104 323.234, 2981.688 10638.007 74.719</trace>
</ink>
</file>

<file path=ppt/ink/ink105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2779.59 10847.429 174.055, 2883.261 10856.568 384.009, 2958.468 10845.424 392.978, 3018.987 10824.396 256.638</trace>
</ink>
</file>

<file path=ppt/ink/ink105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3459.11 10339.254 243.1, 3532.57 10360.672 286.758, 3583.752 10360.412 303.628, 3652.422 10356.826 70.643</trace>
</ink>
</file>

<file path=ppt/ink/ink105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3476.684 10359.756 174.055, 3450.501 10424.396 218.973, 3444.935 10483.262 259.178, 3438.898 10563.17 282.104, 3432.991 10611.631 291.786, 3425.679 10662.445 301.468, 3416.345 10723.13 310.71, 3406.293 10788.123 319.953, 3396.64 10849.622 324.289, 3387.677 10907.385 328.625, 3379.697 10994.583 333.538, 3386.587 11056.572 337.497, 3433.918 11080.179 344.688, 3498.61 11095.324 355.056, 3562.008 11100.427 338.642, 3673.513 11082.29 42.71</trace>
</ink>
</file>

<file path=ppt/ink/ink105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3790.083 10605.789 258.522, 3775.884 10671.42 318.225, 3765.737 10722.57 362.655, 3752.032 10798.072 380.446, 3743.907 10847.417 382.814, 3735.737 10897.937 385.182, 3721.605 10982.238 358.81, 3712.082 11033.534 274.243</trace>
</ink>
</file>

<file path=ppt/ink/ink105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3984.859 10599.932 248.794, 3969.703 10649.355 350.476, 3949.097 10714.894 409.25, 3955.509 10764.588 436.284, 4043.965 10777.718 458.919, 4109.457 10767.886 458.323, 4165.242 10747.618 415.668, 4244.908 10701.067 53.326</trace>
</ink>
</file>

<file path=ppt/ink/ink105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4154.739 10585.287 125.652, 4126.166 10679.74 291.542, 4110.541 10750.857 347.739, 4091.076 10844.86 375.273, 4080.289 10921.012 352.816, 4081.653 11021.423 38.528</trace>
</ink>
</file>

<file path=ppt/ink/ink105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4428.598 10898.686 252.828, 4378.998 10928.184 416.169, 4345.886 11008.997 482.973</trace>
</ink>
</file>

<file path=ppt/ink/ink106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4683.418 10721.483 229.813, 4655.751 10769.191 374.114, 4647.749 10824.604 460.613, 4647.215 10884.781 512.924, 4686.136 10951.405 549.17, 4767.292 10866.751 554.823, 4800.52 10776.047 549.98, 4816.99 10690.688 545.15, 4814.611 10629.23 542.448, 4765.535 10660.112 328.231</trace>
</ink>
</file>

<file path=ppt/ink/ink106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5024.643 10958.729 308.111, 4961.909 10998.405 521.356, 4917.8 11053.292 479.367</trace>
</ink>
</file>

<file path=ppt/ink/ink106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5213.561 10807.888 146.532, 5225.316 10895.678 421.131, 5234.91 10945.961 505.823, 5288.555 10984.79 594.25, 5342.216 10884.445 589.127, 5353.333 10800.344 571.682, 5348.952 10734.172 554.684, 5297.376 10670.633 589.383</trace>
</ink>
</file>

<file path=ppt/ink/ink106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5588.469 10973.374 291.028, 5521.95 11035.657 587.951, 5479.942 11095.327 467.92</trace>
</ink>
</file>

<file path=ppt/ink/ink106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5876.972 10507.669 215.339, 5891.073 10582.369 390.177, 5884.04 10636.053 410.787, 5866.153 10696.54 419.99, 5836.614 10763.489 426.751, 5811.903 10821.861 433.358, 5817.988 10875.663 440.998, 5874.966 10877.181 450.586, 5963.44 10860.98 454.432, 6012.237 10849.787 440.013, 6059.242 10839.374 425.593, 6133.329 10823.771 348.201, 6193.3 10810.817 68.15</trace>
</ink>
</file>

<file path=ppt/ink/ink106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6207.945 10513.526 231.948, 6196.942 10564.367 340.512, 6186.019 10622.396 377.046, 6167.037 10692.048 390.882, 6140.912 10761.833 393.669, 6120.992 10812.932 394.233, 6169.583 10850.05 415.947, 6232.663 10846.237 438.394, 6295.638 10838.961 444.045, 6368.368 10799.058 265.942</trace>
</ink>
</file>

<file path=ppt/ink/ink106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6320.71 10633.614 251.167, 6278.288 10706.68 318.256, 6248.172 10780.601 377.714, 6233.838 10833.833 406.136, 6221.093 10885.871 434.558, 6205.109 10976.503 445.094, 6206.683 11031.851 337.377</trace>
</ink>
</file>

<file path=ppt/ink/ink106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6574.066 10989.483 246.896, 6520.073 11024.942 461.266, 6472.062 11100.965 477.683</trace>
</ink>
</file>

<file path=ppt/ink/ink106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6850.853 10747.844 305.976, 6837.742 10822.146 522.044, 6840.598 10881.199 533.635, 6855.277 10935.011 541.675, 6934.106 10979.641 559.958, 6981.845 10948.912 566.89, 7021.778 10885.235 563.783, 7040.771 10801.743 550.572, 7033.422 10736.708 549.456, 6985.491 10668.709 603.458</trace>
</ink>
</file>

<file path=ppt/ink/ink106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7233.083 10970.445 289.367, 7164.435 11034.076 526.926, 7120.776 11087.489 564.979</trace>
</ink>
</file>

<file path=ppt/ink/ink107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7445.433 10739.057 297.434, 7426.357 10828.853 491.262, 7425.257 10891.661 550.651, 7431.912 10950.993 579.725, 7484.23 11008.873 596.763, 7550.389 10883.109 595.272, 7560.789 10836.242 592.867, 7573.13 10717.212 585.443, 7556.45 10667.726 591.806, 7508.846 10667.661 619.129, 7521.826 10754.633 83.671</trace>
</ink>
</file>

<file path=ppt/ink/ink107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7799.839 11023.167 98.604, 7747.083 11031.776 404.755, 7676.839 11116.487 602.339, 7637.566 11177.633 589.875</trace>
</ink>
</file>

<file path=ppt/ink/ink107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7993.151 10766.883 313.331, 7993.151 10819.816 551.057, 7993.151 10883.766 607.186, 7994.045 10949.455 647.38, 8001.131 10998.132 676.464, 8054.163 11025.229 708.693, 8090.59 10960.953 713.866, 8106.271 10909.036 707.302, 8120.322 10853.033 700.738, 8129.855 10797.903 680.58, 8136.883 10744.799 660.422, 8136.696 10651.686 638.25, 8109.275 10592.046 660.162, 8049.358 10590.901 735.234, 8021.173 10651.521 572.377</trace>
</ink>
</file>

<file path=ppt/ink/ink107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8344.627 10938.227 309.772, 8305.641 10994.821 550.985, 8263.953 11073.168 674.736</trace>
</ink>
</file>

<file path=ppt/ink/ink107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8678.529 10604.324 174.055, 8613.414 10653.826 346.735, 8599.001 10706.505 434.603, 8595.6 10771.645 488.484, 8608.79 10835.962 517.916, 8658.153 10876.504 547.293, 8736.042 10889.374 576.675, 8822.969 10854.74 592.458, 8893.274 10803.112 597.765, 8932.233 10750.905 587.741, 8904.146 10671.337 568.489, 8845.094 10648.792 580.032</trace>
</ink>
</file>

<file path=ppt/ink/ink107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9126.66 10891.363 291.028, 9063.911 10922.435 547.744, 9014.999 11000.077 596.863</trace>
</ink>
</file>

<file path=ppt/ink/ink107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9451.776 10700.98 308.111, 9410.902 10782.027 529.972, 9409.719 10831.944 553.536, 9414.507 10880.816 570.413, 9479.125 10930.689 613.153, 9554.103 10834.746 609.596, 9578.15 10756.352 570.095, 9587.678 10685.799 538.397, 9577.257 10635.639 530.721, 9526.913 10633.364 597.35, 9522.071 10681.942 117.915</trace>
</ink>
</file>

<file path=ppt/ink/ink107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9782.749 10941.155 161.005, 9791.727 10990.263 483.313, 9738.146 11066.758 607.061</trace>
</ink>
</file>

<file path=ppt/ink/ink107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10103.471 10763.953 269.199, 10074.028 10855.288 606.121, 10070.373 10917.725 657.971, 10073.896 10974.276 694.12, 10127.228 11014.569 720.047, 10195.168 10940.221 680.085, 10231.626 10847.787 623.665, 10243.803 10799.809 592.347, 10251.58 10715.769 563.38, 10243.902 10653.698 583.376, 10192.95 10636.031 666.41</trace>
</ink>
</file>

<file path=ppt/ink/ink107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10506.204 11005.593 314.992, 10469.039 11080.653 553.344, 10418.065 11156.131 611.718, 10369.955 11210.801 557.491</trace>
</ink>
</file>

<file path=ppt/ink/ink108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10706.839 10860.608 256.861, 10691.364 10948.655 639.604, 10691.346 11002.321 675.654, 10717.827 11075.481 706.265, 10799.146 11045.256 707.817, 10844.291 10949.632 692.154, 10862.279 10893.64 680.697, 10877.669 10837.783 669.24, 10887.312 10788.579 657.313, 10894 10683.56 650.187, 10846.186 10626.684 754.298, 10794.958 10660.923 538.771</trace>
</ink>
</file>

<file path=ppt/ink/ink108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11109.571 10367.078 153.65, 11176.545 10350.235 342.965, 11259.623 10324.679 442.066, 11311.827 10323.541 472.352, 11324.881 10387.48 511.128, 11325.275 10452.624 544.346, 11323.139 10542.593 573.717, 11319.67 10596.216 587.233, 11315.282 10652.161 600.748, 11310.419 10711.826 610.868, 11305.666 10772.895 620.988, 11301.784 10831.283 626.1, 11298.415 10887.997 631.212, 11295.924 10939.923 632.585, 11293.82 10988.504 633.957, 11290.691 11052.245 631.827, 11280.687 11110.326 623.513, 11256.587 11168.193 622.876, 11188.775 11223.804 638.674, 11136.585 11242.568 654.908, 11084.521 11253.989 666.311, 11029.024 11256.021 153.981</trace>
</ink>
</file>

<file path=ppt/ink/ink108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12367.562 10567.713 129.448, 12310.548 10608.886 338.398, 12288.087 10660.004 382.344, 12268.292 10732.92 410.063, 12260.834 10786.168 424.742, 12254.639 10843.97 439.42, 12253.026 10898.295 454.883, 12253.044 10948.25 470.346, 12271.35 11015.196 487.563, 12377.882 10991.421 510.299, 12407.527 10944.417 514.091, 12434.461 10892.07 517.884, 12451.705 10837.147 515.355, 12467.042 10784.343 512.827, 12482.379 10693.262 499.629, 12477.285 10627.619 484.246, 12436.114 10579.167 468.923</trace>
</ink>
</file>

<file path=ppt/ink/ink108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12593.093 10853.286 163.852, 12548.343 10945.809 477.775, 12547.92 11009.435 495.392, 12548.431 11060.735 507.521, 12612.672 11051.442 511.564, 12655.048 10973.041 500.886, 12684.596 10903.57 484.414, 12701.957 10855.01 467.248, 12687.809 10911.283 460.152, 12674.591 10983.211 473.269, 12674.469 11032.062 477.79, 12721.968 11055.386 99.534</trace>
</ink>
</file>

<file path=ppt/ink/ink108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12796.656 10819.604 277.266, 12884.405 10833.971 430.865, 12949.432 10803.681 389.634</trace>
</ink>
</file>

<file path=ppt/ink/ink108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12944.568 10624.827 245.71, 12924.655 10693.016 310.134, 12906.887 10758.897 353.544, 12883.291 10843.762 380.009, 12864.283 10932.124 397.594, 12853.055 10997.312 384.943, 12846.448 11045.134 85.333</trace>
</ink>
</file>

<file path=ppt/ink/ink108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12965.072 10930.904 221.271, 12960.058 11014.272 452.188, 12937.721 11112.887 477.073, 12919.865 11176.46 488.972, 12900.513 11245.069 500.871, 12888.714 11294.254 506.445, 12877.907 11343.127 512.019, 12868.089 11391.685 517.593, 12860.979 11446.849 519.654, 12855.182 11495.909 521.715, 12852.796 11556.039 490.852, 12897.218 11482.716 247.051, 12924.823 11397.932 109.055, 12948.643 11321.356 40.057</trace>
</ink>
</file>

<file path=ppt/ink/ink108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12975.323 10904.544 233.846, 12987.279 10851.604 232.032, 13056.911 10842.054 374.624, 13099.781 10929.605 409.551, 13085.208 10984.708 408.427, 13054.239 11035.353 407.555, 12991.71 11113.445 410.654</trace>
</ink>
</file>

<file path=ppt/ink/ink108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13177.422 10954.336 129.448, 13189.752 10896.479 205.402, 13176.549 10984.79 451.48, 13174.602 11031.661 499, 13192.662 11078.67 525.121, 13255.927 11026.474 517.367, 13291.682 10958.856 504.429, 13315.181 10899.188 481.533, 13297.959 10997.885 480.748, 13285.576 11066.331 521.587, 13302.229 11118.671 509.462</trace>
</ink>
</file>

<file path=ppt/ink/ink108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13395.63 10860.608 333.499, 13473.774 10854.384 567.243, 13535.172 10840.987 601.028, 13598.361 10823.734 553.345, 13650.693 10806.539 389.689, 13736.751 10772.61 62.699</trace>
</ink>
</file>

<file path=ppt/ink/ink109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13606.517 10642.401 280.588, 13556.317 10743.28 513.946, 13525.893 10832.708 560.805, 13508.751 10888.976 579.048, 13491.862 10947.949 597.292, 13479.291 11002.276 602.859, 13469.469 11051.821 608.426, 13465.255 11120.031 617.433, 13557.11 11136.273 564.748, 13622.133 11099.57 416.155, 13687.538 11042.985 186.519, 13737.119 10996.138 71.701</trace>
</ink>
</file>

<file path=ppt/ink/ink109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13848.155 10765.418 280.588, 13926.824 10744.489 510.256, 13997.938 10726.202 292.644</trace>
</ink>
</file>

<file path=ppt/ink/ink109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13842.297 10954.336 339.905, 13910.353 10974.778 646.854, 13961.146 10966.88 611.209, 14012.178 10954.336 130.438</trace>
</ink>
</file>

<file path=ppt/ink/ink109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14318.254 10453.482 142.735, 14369.97 10457.423 228.971, 14420.614 10458.278 282.589, 14473.87 10457.126 300.313, 14537.928 10450.554 70.2</trace>
</ink>
</file>

<file path=ppt/ink/ink109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14397.337 10488.63 231.948, 14375.265 10584.71 307.113, 14359.065 10658.034 321.185, 14344.698 10705.843 327.231, 14328.504 10756.989 333.276, 14310.78 10815.766 342.637, 14293.268 10877.193 351.997, 14279.26 10938.144 363.999, 14267.606 10996.766 376.001, 14262.015 11083.162 401.99, 14277.853 11136.267 425.224, 14377.849 11163.503 408.255, 14439.639 11150.056 300.776, 14524.992 11111.023 50.503</trace>
</ink>
</file>

<file path=ppt/ink/ink109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14548.179 10885.505 282.012, 14609.653 10892.462 347.008, 14673.672 10887.752 379.704, 14748.669 10867.252 336.84, 14801.989 10848.794 219.869, 14892.519 10813.671 33.425</trace>
</ink>
</file>

<file path=ppt/ink/ink109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14950.911 10627.757 245.71, 14930.302 10682.31 294.935, 14915.945 10743.085 353.422, 14895.642 10826.712 392.621, 14883.351 10881.985 405.903, 14871.186 10940.064 419.185, 14861.231 10993.883 427.425, 14852.664 11045.337 435.665, 14846.608 11096.882 414.891, 14841.768 11145.954 394.118, 14837.255 11212.935 271.712, 14844.686 11291.938 43.845</trace>
</ink>
</file>

<file path=ppt/ink/ink109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15104.683 10624.827 129.448, 15101.301 10711.829 432.55, 15077.961 10768.762 453.968, 15053.954 10835.264 477.007, 15032.737 10901.315 515.177, 15122.192 10868.163 551.559, 15181.774 10843.786 553.224, 15235.962 10827.079 526.044, 15304.607 10816.461 294.362</trace>
</ink>
</file>

<file path=ppt/ink/ink109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15296.529 10610.183 202.764, 15251.871 10673.234 350.75, 15232.2 10730.333 405.426, 15204.77 10806.901 450.502, 15180.495 10902.424 496.619, 15168.477 10986.185 494.055, 15163.693 11049.105 397.309, 15165.722 11112.914 73.072</trace>
</ink>
</file>

<file path=ppt/ink/ink109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15473.731 10986.555 98.604, 15411.703 11030.331 435.566, 15372.683 11080.281 123.362</trace>
</ink>
</file>

<file path=ppt/ink/ink1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4493.035 4150.345 72.504, 4484.686 4208.761 167.088, 4464.121 4313.311 227.904, 4448.839 4386.729 252.504, 4432.033 4473.597 278.576, 4423.928 4528.9 287.022, 4416.017 4587.905 295.469, 4408.517 4642.624 303.287, 4400.992 4694.919 311.106, 4393.074 4745.958 318.983, 4384.722 4797.785 326.861, 4375.689 4850.466 333.745, 4366.237 4904.476 340.63, 4356.333 4960.573 345.651, 4346.082 5018.364 350.673, 4335.374 5077.032 353.137, 4324.438 5135.604 355.6, 4313.591 5190.784 355.469, 4302.672 5245.136 355.337, 4291.666 5299.771 353.022, 4280.617 5355.334 350.706, 4269.987 5410.538 347.224, 4259.448 5465.389 343.742, 4249.038 5517.369 340.719, 4238.772 5567.9 337.696, 4221.059 5658.851 334.401, 4207.17 5732.734 334.371, 4196.317 5789.809 337.964, 4183.103 5869.99 350.406, 4181.274 5925.696 366.374, 4241.389 5948.923 388.736, 4291.892 5959.129 402.409, 4355.344 5965.319 413.579, 4428.186 5968.572 416.149, 4501.164 5972.35 377.677, 4555.812 5979.936 269.197, 4656.279 6008.437 45.309</trace>
</ink>
</file>

<file path=ppt/ink/ink110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15693.404 10711.231 189.714, 15775.781 10692.955 548.215, 15845.048 10692.735 586.712, 15859.882 10740.855 593.052, 15827.628 10801.272 596.554, 15769.201 10880.246 603.299, 15702.031 10960.377 610.315, 15649.946 11013.162 614.539, 15613.747 11061.495 616.491, 15698.021 11036.213 613.19, 15788.736 10983.437 573.364, 15837.85 10953.196 512.309, 15952.319 10882.107 265.715, 16024.458 10836.958 114.41, 16091.379 10795.022 38.758</trace>
</ink>
</file>

<file path=ppt/ink/ink110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16056.597 10804.958 98.604, 16081.513 10732.164 228.397, 16079.279 10684.979 601.814, 16025.831 10732.676 668.366, 15965.119 10818.711 684.851, 15969.079 10911.49 703.463, 16001.385 10967.601 713.32, 16040.981 11016.404 698.221, 16087.442 11076.066 610.344, 16033.322 11121.814 554.31, 15978.563 11115.225 555.026, 15982.816 11021.039 581.528, 16009.555 10960.157 587.139, 16053.951 10898.73 588.178, 16111.412 10838.724 567.364, 16167.235 10782.047 447.577, 16249.451 10689.454 80.049</trace>
</ink>
</file>

<file path=ppt/ink/ink110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16324.597 10513.526 285.333, 16360.568 10460.307 604.381, 16426.445 10454.195 623.524, 16475.355 10476.618 599.636, 16479.512 10572.811 593.546, 16476.092 10669.187 599.085, 16472.939 10728.171 605.215, 16469.449 10790.417 611.345, 16465.832 10855.817 618.544, 16462.309 10920.623 625.743, 16459.408 10976.27 631.8, 16456.9 11028.034 637.857, 16455.09 11076.652 640.725, 16449.943 11188.531 643.149, 16431.15 11254.412 639.617, 16350.53 11310.98 648.699, 16276.121 11338.399 657.662</trace>
</ink>
</file>

<file path=ppt/ink/ink1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4885.517 4264.574 146.532, 4862.553 4320.856 259.134, 4844.606 4393.222 301.324, 4857.27 4465.016 335.44, 4937.592 4458.466 358.505, 4991.274 4405.944 368.455, 5029.226 4340.232 366.439, 5045.673 4284.214 351.342, 5009.937 4231.29 311.265, 4926.411 4259.407 291.717, 4863.559 4304.802 177.857</trace>
</ink>
</file>

<file path=ppt/ink/ink12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8214.288 4639.482 146.532, 8214.288 4690.431 245.886, 8213.615 4746.815 282.256, 8210.564 4819.751 295.638, 8201.389 4902.783 315.123, 8194.18 4952.72 324.298, 8185.978 5007.748 333.473, 8177.024 5067.217 336.067, 8168.178 5126.456 338.661, 8155.308 5217.669 329.207, 8148.552 5272.93 275.717</trace>
</ink>
</file>

<file path=ppt/ink/ink12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8252.364 4936.772 174.055, 8324.821 4936.772 279.428, 8372.194 4936.772 302.344, 8419.982 4931.85 295.035, 8481.854 4895.848 135.259</trace>
</ink>
</file>

<file path=ppt/ink/ink12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8554.048 4643.875 110.941, 8551.037 4762.897 206.165, 8546.034 4810.41 225.569, 8539.407 4860.035 244.973, 8530.966 4913.806 265.625, 8522.106 4970.235 286.276, 8513.886 5034.186 298.606, 8506.491 5099.942 310.936, 8501.656 5155.658 313.432, 8498.127 5204.169 315.929, 8494.66 5272.676 289.747</trace>
</ink>
</file>

<file path=ppt/ink/ink12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8781.043 4438.848 183.545, 8776.913 4498.666 367.556, 8744.105 4581.642 407.844, 8700.887 4658.308 278.272</trace>
</ink>
</file>

<file path=ppt/ink/ink12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8848.409 4870.871 98.604, 8897.623 4872.318 372.032, 8969.121 4872.334 418.522, 9025.169 4867.332 247.793</trace>
</ink>
</file>

<file path=ppt/ink/ink12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8805.938 5062.718 128.499, 8864.252 5062.718 308.114, 8920.322 5062.718 381.128, 8977.682 5062.718 398.861, 9050.507 5062.718 91.926</trace>
</ink>
</file>

<file path=ppt/ink/ink12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9368.301 4411.022 142.735, 9426.358 4412.422 314.077, 9474.646 4411.352 370.058, 9527.058 4407.04 396.489, 9575.096 4399.579 377.308, 9628.979 4384.662 80.921</trace>
</ink>
</file>

<file path=ppt/ink/ink12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9353.655 4449.099 135.855, 9348.281 4526.005 177.785, 9347.257 4582.67 212.603, 9343.578 4654.921 235.392, 9335.79 4735.072 250.062, 9322.543 4821.887 265.388, 9304.668 4916.139 280.963, 9294.578 4966.533 285.443, 9284.178 5018.717 289.922, 9273.616 5072.67 293.508, 9262.755 5127.623 297.094, 9251.202 5181.628 300.368, 9239.238 5234.843 303.642, 9227.533 5283.58 305.76, 9198.211 5407.219 308.445, 9187.721 5463.765 306.845, 9180.181 5533.839 307.206, 9255.687 5560.468 344.753, 9304.043 5560.509 362.775, 9364.81 5560.218 384.091, 9431.423 5560.597 395.704, 9491.61 5564.578 394.873, 9600.895 5585.616 68.521</trace>
</ink>
</file>

<file path=ppt/ink/ink12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10197.198 4901.625 212.018, 10136.69 4964.895 282.076, 10121.179 5017.306 296.568, 10112.946 5085.718 319.224, 10116.562 5138.828 348.43, 10184.947 5169.919 396.187, 10241.861 5119.008 407.94, 10284.471 5054.759 378.452, 10307.259 5005.073 332.249, 10285.438 4945.538 292.149, 10217.507 4929.814 168.863</trace>
</ink>
</file>

<file path=ppt/ink/ink12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9886.728 4435.919 59.692, 9868.6 4503.64 189.968, 9853.197 4555.061 230.697, 9838.527 4617.073 261.975, 9831.323 4682.105 293.015, 9826.214 4730.853 278.016, 9822.301 4798.123 55.849</trace>
</ink>
</file>

<file path=ppt/ink/ink1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4867.943 4683.417 153.65, 4840.624 4742.006 294.103, 4828.064 4804.12 304.038, 4820.73 4873.184 317.628, 4839.873 4933.441 349.195, 4927.06 4870.595 385.582, 4966.546 4804.939 391.941, 4984.489 4743.129 388.817, 4973.148 4670.774 369.027, 4907.212 4689.334 349.399, 4849.966 4727.353 182.595, 4801.041 4751.65 26.692</trace>
</ink>
</file>

<file path=ppt/ink/ink13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10364.149 5437.625 139.651, 10450.578 5454.654 385.428, 10503.848 5448.946 344.629, 10560.39 5439.09 68.436</trace>
</ink>
</file>

<file path=ppt/ink/ink13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10677.548 5250.171 94.807, 10671.582 5331.975 312.505, 10661.276 5419.5 331.207, 10654.831 5467.29 334.143, 10643.383 5593.805 309.81, 10641.785 5647.861 226.788, 10645.177 5720.947 39.697</trace>
</ink>
</file>

<file path=ppt/ink/ink13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10979.232 4380.269 91.011, 11030.798 4386.363 243.382, 11101.694 4381.389 290.493, 11154.59 4380.351 303.691, 11209.375 4383.516 308.882, 11217.627 4441.846 315.354, 11212.079 4547.237 327.743, 11204.47 4637.738 337.078, 11199.696 4689.674 341.174, 11194.527 4743.254 345.27, 11188.384 4799.58 346.881, 11181.919 4856.246 348.492, 11175.957 4907.937 347.182, 11170.263 4958.266 345.872, 11164.702 5010.675 342.859, 11159.063 5065.641 339.845, 11153.388 5122.582 336.309, 11147.691 5179.133 332.773, 11142.165 5229.35 328.862, 11136.65 5276.417 324.952, 11125.238 5361.01 317.998, 11113.259 5445.645 313.521, 11102.658 5519.193 308.924, 11094.277 5579.425 304.713, 11084.484 5643.479 298.2, 11081.581 5707.394 284.438, 11026.923 5741.186 360.468, 10962.38 5747.45 387.151, 10895.58 5758.11 261.26, 10837.621 5768.759 44.069</trace>
</ink>
</file>

<file path=ppt/ink/ink13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10225.022 4435.919 153.65, 10281.656 4441.597 494.743, 10337.609 4489.415 524.019, 10340.376 4544.92 499.601, 10299.248 4613.782 477.233, 10224.628 4688.58 452.693, 10296.276 4726.894 458.831, 10378.598 4722.372 443.038, 10428.587 4721.493 96.373</trace>
</ink>
</file>

<file path=ppt/ink/ink13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9992.17 5485.953 94.807, 10076.507 5494.383 273.936, 10153.36 5480.439 206.15</trace>
</ink>
</file>

<file path=ppt/ink/ink13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10233.811 5343.899 102.4, 10293.516 5343.093 268.261, 10325.57 5420.326 298.703, 10297.823 5467.361 290.299, 10256.854 5521.886 276.272, 10212.672 5573.966 258.811, 10153.69 5633.634 228.17, 10210.328 5647.84 279.008, 10259.071 5635.274 305.799, 10331.141 5626.111 202.185</trace>
</ink>
</file>

<file path=ppt/ink/ink13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10624.827 4926.521 174.055, 10577.944 4994.754 320.573, 10569.087 5045.88 340.225, 10564.66 5097.817 356.135, 10597.037 5157.172 393.43, 10674.125 5116.505 398.825, 10711.55 5055.877 384.901, 10729.926 5000.848 345.499, 10718.274 4931.838 271.196, 10660.97 4922.105 246.835</trace>
</ink>
</file>

<file path=ppt/ink/ink13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9669.983 4963.133 77.961, 9650.537 5043.261 282.067, 9644.661 5095.82 300.431, 9659.08 5172.122 317.85, 9740.915 5177.58 343.822, 9797.049 5136.014 362.727, 9842.815 5074.598 380.417, 9875.49 5018.518 386.878, 9863.529 4952.648 386.649, 9787.627 4934.085 386.126</trace>
</ink>
</file>

<file path=ppt/ink/ink13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9526.465 5450.806 147.481, 9590.353 5432.413 203.553, 9672.727 5425.562 220.591</trace>
</ink>
</file>

<file path=ppt/ink/ink13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9863.296 5273.603 94.807, 9828.961 5337.063 174.771, 9802.867 5432.408 211.512, 9785.51 5500.467 229.668, 9771.687 5575.594 240.664, 9760.077 5640.347 205.39, 9742.965 5753.403 39.309</trace>
</ink>
</file>

<file path=ppt/ink/ink1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4816.686 5133.013 118.297, 4806.332 5193.615 253.264, 4799.914 5256.082 266.984, 4797.604 5308.972 282.249, 4882.77 5313.614 344.439, 4932.649 5243.495 365.932, 4965.434 5170.182 369.964, 4972.625 5121.463 362.935, 4922.1 5082.792 346.859, 4856.616 5153.922 339.352, 4829.866 5204.772 74.839</trace>
</ink>
</file>

<file path=ppt/ink/ink14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10740.521 4460.815 76.063, 10767.669 4509.622 296.259, 10752.606 4594.23 330.315, 10741.014 4651.566 330.34, 10725.618 4738.261 312.927, 10711.189 4816.907 248.697, 10701.445 4866.223 152.492, 10688.955 4944.376 24.045</trace>
</ink>
</file>

<file path=ppt/ink/ink14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2168.9 6617.999 118.297, 2179.894 6668.554 423.92, 2180.372 6723.986 456.07, 2180.818 6785.525 474.173, 2185.399 6834.383 487.084, 2247.886 6844 476.891, 2278.448 6785.541 459.316, 2305.465 6707.805 441.25, 2325.276 6623.5 420.345, 2334.664 6556.903 397.23, 2341.882 6491.753 363.721, 2342.377 6599.324 368.284, 2341.555 6647.414 369.337, 2340.083 6699.779 370.391, 2335.681 6758.27 368.788, 2329.954 6818.737 367.186, 2323.089 6881.228 363.647, 2316.109 6943.52 360.108, 2309.947 6999.859 356.872, 2304.278 7053.235 353.636, 2299.209 7102.63 352.155, 2294.222 7150.257 350.674, 2283.482 7230.47 350.907, 2270.119 7283.86 355.16, 2212.196 7307.895 366.105, 2159.38 7224.375 360.127, 2133.431 7177.079 357.019, 2118.434 7127.186 356.904, 2117.649 7073.903 358.675, 2140.478 7021.275 365.781, 2188.353 6974.282 382.636, 2252.399 6936.521 404.323, 2324.673 6905.77 425.645, 2398.434 6875.654 442.747, 2462.238 6843.465 435.799, 2526.02 6809.237 257.222</trace>
</ink>
</file>

<file path=ppt/ink/ink14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24204.982 14234.777 1022.999</trace>
</ink>
</file>

<file path=ppt/ink/ink1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4797.647 5526.959 153.65, 4752.607 5576.68 283.69, 4749.66 5633.031 299.647, 4750.866 5684.59 325.864, 4799.119 5721.532 375.159, 4846.029 5685.342 396.29, 4883.979 5625.124 413.898, 4907.543 5572.11 418.644, 4889.469 5513.053 407.937, 4814.83 5502.828 398.553</trace>
</ink>
</file>

<file path=ppt/ink/ink1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4783.003 5882.828 91.011, 4726.045 5892.975 331.32, 4705.28 5985.858 381.742, 4722.92 6048.403 417.117, 4805.623 6027.691 444.417, 4873.971 5941.165 454.391, 4849.095 5877.38 427.827, 4801.147 5868.841 426.785, 4736.886 5891.68 294.056</trace>
</ink>
</file>

<file path=ppt/ink/ink1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5266.282 4223.569 114.738, 5231.068 4297.508 244.342, 5235.083 4380.022 326.881, 5294.254 4401.085 381.173, 5367.464 4313.382 404.078, 5381.789 4250.404 409.859, 5346.162 4179.148 405.7, 5277.3 4211.793 417.323, 5269.902 4318.039 76.561</trace>
</ink>
</file>

<file path=ppt/ink/ink1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5266.282 4506.214 170.733, 5266.607 4556.413 297.982, 5262.074 4612.736 361.189, 5254.841 4677.587 380.301, 5247.898 4748.776 382.946, 5244.457 4806.391 340.792</trace>
</ink>
</file>

<file path=ppt/ink/ink1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5210.632 5018.783 163.852, 5185.959 5073.603 220.256, 5152.274 5144.033 257.818, 5201.641 5181.631 321.871, 5249.956 5179.727 344.097, 5299.764 5176.098 361.996, 5364.416 5174.021 237.299</trace>
</ink>
</file>

<file path=ppt/ink/ink19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2707.83 6690.687 151.04, 2663.311 6763.026 283.555, 2647.418 6815.453 311.896, 2631.058 6882.017 327.623, 2618.311 6962.157 342.631, 2615.188 7024.922 359.195, 2696.187 7022.212 255.258, 2731.262 6974.797 44.847</trace>
</ink>
</file>

<file path=ppt/ink/ink19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2915.786 6801.987 151.04, 2867.866 6873.776 298.083, 2856.461 6948.743 310.497, 2853.442 7019.432 328.868, 2953.146 7005.392 403.132, 3005.202 6918.958 420.317, 3036.258 6830.203 425.273, 3046.104 6765.138 417.781, 3037.688 6708.376 391.497, 3023.992 6788.45 209.571, 3022.382 6854.437 33.863</trace>
</ink>
</file>

<file path=ppt/ink/ink19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3240.902 6882.535 216.288, 3210.331 6966.892 411.89, 3167.118 7028.576 441.152</trace>
</ink>
</file>

<file path=ppt/ink/ink19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3466.433 6762.446 216.288, 3449.853 6839.332 412.6, 3441.8 6898.789 442.672, 3441.021 6947.378 468.676, 3488.233 6971.954 500.57, 3535.733 6926.661 507.338, 3576.633 6859.104 501.704, 3599.651 6791.164 470.114, 3606.474 6742.644 428.609</trace>
</ink>
</file>

<file path=ppt/ink/ink19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3781.296 6607.211 228.152, 3829.506 6559.919 358.96, 3868.724 6618.108 435.553, 3876.126 6684.847 453.299, 3876.666 6769.041 471.647, 3866.516 6862.177 482.812, 3854.164 6909.081 487.069, 3804.261 7024.706 496.679, 3751.027 7066.924 309.093</trace>
</ink>
</file>

<file path=ppt/ink/ink19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4129.843 6762.446 163.852, 4219.57 6734.594 404.133, 4270.582 6731.322 432.799, 4342.034 6729.736 297.681</trace>
</ink>
</file>

<file path=ppt/ink/ink19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4151.811 6917.682 202.764, 4244.555 6903.459 344.217, 4313.602 6901.463 371.467, 4395.857 6897.318 320.6, 4457.064 6892.853 204.139, 4583.819 6874.302 30.841</trace>
</ink>
</file>

<file path=ppt/ink/ink19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4996.817 6670.184 215.339, 4951.66 6724.9 346.001, 4928.815 6790.138 370.679, 4911.069 6872.559 390.012, 4905.167 6942.418 409.457, 5002.058 6917.706 455.881, 5059.958 6825.467 466.979, 5093.177 6742.919 471.122, 5108.653 6679.684 466.774, 5041.85 6656.972 437.834, 4994.201 6702.773 301.976</trace>
</ink>
</file>

<file path=ppt/ink/ink19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5277.998 6837.135 91.011, 5356.349 6833.986 399.987, 5406.678 6830.98 425.219, 5454.432 6826.793 437.346, 5517.871 6821.558 322.316</trace>
</ink>
</file>

<file path=ppt/ink/ink19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5439.091 6712.654 107.145, 5431.335 6760.577 198.86, 5420.126 6817.667 269.348, 5405.679 6887.612 302.795, 5393.039 6955.97 320.026, 5376.527 7007.335 245.506</trace>
</ink>
</file>

<file path=ppt/ink/ink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2000.484 4734.673 193.273, 2056.376 4815.185 439.101, 2084.16 4874.039 446.382, 2110.808 4942.59 450.733, 2131.834 5010.188 450.784, 2148.135 5075.445 445.474, 2161.688 5125.449 436.734, 2187.002 5177.37 72.983</trace>
</ink>
</file>

<file path=ppt/ink/ink2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5329.255 5042.215 128.499, 5278.865 5132.947 216.617, 5256.191 5204.791 244.238, 5237.829 5289.268 263.897, 5230.138 5352.375 260.427, 5223.813 5409.8 56.823</trace>
</ink>
</file>

<file path=ppt/ink/ink20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5753.955 6705.332 103.349, 5751.269 6766.211 343.665, 5746.228 6829.467 369.916, 5744.278 6895.484 388.361, 5781.71 6948.822 425.071, 5870.313 6826.414 449.086, 5896.801 6743.436 456.471, 5906.01 6684.787 462.095, 5848.423 6671.283 448.605, 5844.103 6766.203 59.468</trace>
</ink>
</file>

<file path=ppt/ink/ink20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6073.213 6828.349 274.894, 6096.949 6777.52 371.735, 6188.332 6752.737 435.616, 6242.548 6746.974 447.077, 6319.555 6737.023 397.147</trace>
</ink>
</file>

<file path=ppt/ink/ink20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6267.989 6635.037 118.297, 6225.902 6697.954 285.255, 6204.704 6766.616 314.054, 6184.373 6851.525 329.597, 6173.378 6920.011 315.721, 6179.554 6982.069 41.003</trace>
</ink>
</file>

<file path=ppt/ink/ink20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6468.623 6698.009 243.1, 6463.104 6747.83 353.241, 6453.775 6824.125 369.113, 6441.536 6914.639 378.067, 6435.839 6980.739 388.441, 6524.626 6958.482 455.714, 6582.758 6875.132 459.812, 6605.277 6828.127 446.446, 6649.953 6708.425 407.936, 6584.891 6649 421.189, 6531.045 6684.889 508.951, 6527.203 6740.479 117.017</trace>
</ink>
</file>

<file path=ppt/ink/ink20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6792.274 6813.704 218.898, 6879.791 6799.053 398.68, 6929.877 6791.352 417.52, 6976.919 6783.639 388.351, 7028.446 6777.458 233.128</trace>
</ink>
</file>

<file path=ppt/ink/ink20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6984.122 6649.682 125.652, 6935.684 6749.245 308.635, 6914.537 6813.106 330.409, 6900.671 6876.934 352.155, 6892.01 6945.595 363.445</trace>
</ink>
</file>

<file path=ppt/ink/ink20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7216.974 6714.119 186.393, 7201.771 6768.283 269.563, 7188.954 6834.854 289.151, 7181.001 6910.521 319.516, 7185.043 6959.13 356.778, 7255.42 6946.165 416.066, 7310.792 6872.212 437.041, 7355.541 6782.93 427.613, 7377.987 6712.894 402.965, 7386.957 6662.979 379.521, 7343.456 6611.232 435.595, 7284.437 6632.551 347.371</trace>
</ink>
</file>

<file path=ppt/ink/ink20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7517.193 6860.567 199.205, 7600.928 6834.546 345.713, 7666.112 6820.92 354.45, 7721.724 6815.421 300.761, 7802.72 6823.062 57.713</trace>
</ink>
</file>

<file path=ppt/ink/ink20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7624.101 6702.403 146.532, 7596.375 6805.375 297.354, 7580.315 6875.394 322.262, 7568.354 6944.468 338.226, 7562.305 7009.978 308.539, 7564.611 7109.629 61.853</trace>
</ink>
</file>

<file path=ppt/ink/ink20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7903.817 6721.441 218.898, 7838.139 6788.518 274.442, 7813.486 6849.614 299.771, 7797.964 6930.812 319.139, 7791.719 6999.832 334.297, 7868.264 7019.569 359.679, 7935.192 6951.69 374.011, 7966.057 6903.879 378.192, 7994.762 6856.675 382.373, 8034.627 6770.052 381.085, 8045.639 6707.03 373.882, 8002.783 6659.484 373.665, 7978.403 6727.211 341.913, 7979.388 6823.18 67.529</trace>
</ink>
</file>

<file path=ppt/ink/ink2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5109.583 5466.916 86.266, 5175.462 5466.916 404.653, 5239.382 5466.916 452.36, 5238.516 5525.061 414.12, 5190.971 5615.496 409.238, 5168.943 5690.359 390.625</trace>
</ink>
</file>

<file path=ppt/ink/ink21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8168.889 6837.135 234.083, 8258.513 6798.867 357.533, 8318.385 6778.245 384.393, 8373.609 6761.899 394.823, 8424.849 6751.292 347.225</trace>
</ink>
</file>

<file path=ppt/ink/ink21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8397.348 6629.179 173.343, 8354.46 6734.411 303.488, 8317.792 6822.845 344.394, 8283.521 6913.252 376.231, 8269.924 6969.408 386.937</trace>
</ink>
</file>

<file path=ppt/ink/ink21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8608.233 6703.868 231.473, 8569.698 6790.278 406.787, 8551.348 6871.953 432.276, 8541.144 6962.531 456.572, 8542.099 7023.517 483.03, 8599.212 7025.57 510.302, 8653.428 6941.728 520.604, 8677.016 6891.395 518.325, 8698.643 6843.099 516.046, 8730.525 6757.242 504.416, 8733.26 6703.66 496.256, 8662.101 6690.959 527.069</trace>
</ink>
</file>

<file path=ppt/ink/ink21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8863.054 6816.633 161.005, 8919.598 6804.341 311.46, 8967.874 6791.679 347.677, 9024.145 6776.809 371.419, 9081.065 6764.462 377.819, 9155.173 6757.367 278.193</trace>
</ink>
</file>

<file path=ppt/ink/ink21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9040.257 6677.507 118.297, 9028.128 6747.136 215.552, 9014.933 6812.109 243.078, 9003.825 6886.692 266.914, 8996.538 6947.657 178.437</trace>
</ink>
</file>

<file path=ppt/ink/ink21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9380.016 6642.359 274.894, 9346 6733.27 323.905, 9323.069 6791.533 344.314, 9304.517 6852.981 359.739, 9300.757 6912.107 381.005, 9360.595 6946.108 430.391, 9437.976 6893.136 442.004, 9509.552 6807.906 414.065, 9559.337 6732.68 366.712, 9583.619 6677.384 321.43, 9564.08 6619.14 278.429, 9476.177 6655.343 301.108, 9442.611 6725.017 197.831, 9439.547 6781.685 33.14</trace>
</ink>
</file>

<file path=ppt/ink/ink21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9728.563 6739.015 224.83, 9819.244 6731.036 435.375, 9871.809 6723.901 475.776, 9925.047 6716.945 465.91, 9996.004 6706.149 278.179</trace>
</ink>
</file>

<file path=ppt/ink/ink21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9920.41 6583.78 174.055, 9911.035 6650.893 273.654, 9895.672 6720.444 314.175, 9867.668 6814.266 332.363, 9853.879 6861.77 339.66, 9825.579 6970.412 308.749, 9819.339 7042.445 61.537</trace>
</ink>
</file>

<file path=ppt/ink/ink21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10345.111 6661.397 114.738, 10278.076 6722.979 370.041, 10237.048 6782.642 418.969, 10208.121 6852.895 466.909, 10192.358 6913.456 494.252, 10254.604 6957.734 444.579, 10306.258 6943.732 340.449, 10385.341 6880.851 60.834</trace>
</ink>
</file>

<file path=ppt/ink/ink21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10424.192 6807.845 189.714, 10513.685 6803.084 430.712, 10582.357 6801.987 96.19</trace>
</ink>
</file>

<file path=ppt/ink/ink2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5090.544 5906.26 173.343, 5031.801 5946.096 277.851, 5009.542 6045.785 354.192, 5011.456 6092.902 392.551, 5085.088 6114.732 450.37, 5150.87 6074.577 473.849, 5209.627 5995.701 480.691, 5240.112 5930.029 478.921, 5238.341 5871.91 456.188, 5158.347 5887.009 457.185</trace>
</ink>
</file>

<file path=ppt/ink/ink22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10677.548 6698.009 129.448, 10746.276 6692.823 258.827, 10781.269 6746.897 304.549, 10731.579 6838.06 312.427, 10684.92 6895.654 316.483, 10623.776 6965.829 321.416, 10696.622 6979.066 396.537, 10769.472 6967.349 408.62</trace>
</ink>
</file>

<file path=ppt/ink/ink22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10951.408 6760.982 122.093, 10975.663 6844.422 403.932, 10985.175 6891.863 415.407, 11003.481 6960.808 398.832</trace>
</ink>
</file>

<file path=ppt/ink/ink22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11091.997 6749.267 129.448, 11018.872 6820.605 233.361, 10935.794 6908.829 263.61, 10893.681 6978.184 204.511</trace>
</ink>
</file>

<file path=ppt/ink/ink22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11210.621 6712.654 163.852, 11179.964 6773.106 237.295, 11144.021 6841.992 251.552, 11213.694 6858.822 361.81, 11296.775 6842.766 399.585, 11352.557 6827.963 371.452</trace>
</ink>
</file>

<file path=ppt/ink/ink22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11324.85 6674.578 98.604, 11296.775 6759.233 211.55, 11279.599 6824.783 241.68, 11259.299 6905.421 264.537, 11238.994 6989.47 284.282, 11223.799 7054.705 290.398, 11215.731 6943.561 41.759</trace>
</ink>
</file>

<file path=ppt/ink/ink22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11450.796 6620.392 150.091, 11473.309 6681.564 245.51, 11480.071 6732.472 277.962, 11483.824 6789.068 300.977, 11483.586 6847.037 314.388, 11467.71 6917.465 326.465, 11432.559 6994.591 337.8, 11391.771 7062.27 343.554, 11278.931 7133.706 59.605</trace>
</ink>
</file>

<file path=ppt/ink/ink22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11704.151 6856.173 129.448, 11792.871 6849.977 290.919, 11847.291 6846.294 322.463, 11895.315 6842.873 328.755, 11952.854 6836.09 193.196</trace>
</ink>
</file>

<file path=ppt/ink/ink22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11856.458 6737.551 129.448, 11859.866 6822.524 267.621, 11850.927 6882.035 295.612, 11836.987 6947.196 310.799, 11825.457 7011.033 320.969, 11820.203 7059.268 295.353, 11824.062 7125.047 60.655</trace>
</ink>
</file>

<file path=ppt/ink/ink22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12213.792 6655.539 114.738, 12180.552 6731.491 323.703, 12144.438 6800.853 346.877, 12103.36 6887.108 371.936, 12074.817 6971.639 399.391, 12068.856 7030.592 416.418, 12152.932 7030.468 359.552, 12211.814 6970.479 165.405, 12254.781 6917.253 68.331</trace>
</ink>
</file>

<file path=ppt/ink/ink22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12263.585 6860.567 202.764, 12343.144 6859.226 400.256, 12413.794 6850.316 228.14</trace>
</ink>
</file>

<file path=ppt/ink/ink2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5660.229 4247 98.604, 5605.909 4307.349 241.675, 5586.341 4385.986 309.527, 5640.917 4422.677 367.597, 5707.493 4415.527 392.354, 5766.974 4382.65 411.861, 5804.896 4333.291 414.553, 5823.028 4282.337 407.384, 5795.891 4217.992 375.525, 5731.165 4209.462 242.383</trace>
</ink>
</file>

<file path=ppt/ink/ink23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12557.945 6705.332 202.764, 12548.772 6766.049 274.293, 12531.788 6828.161 310.01, 12504.766 6915.286 331.388, 12479.933 7007.529 354.305, 12466.492 7068.65 363.098, 12488.604 6954.554 39.493</trace>
</ink>
</file>

<file path=ppt/ink/ink23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12667.781 6818.097 163.852, 12736.514 6886.138 409.456, 12770.354 6967.144 414.945, 12790.835 7015.854 250.349</trace>
</ink>
</file>

<file path=ppt/ink/ink23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12836.197 6809.31 189.714, 12771.895 6865.005 266.422, 12693.537 6967.47 306.396, 12669.561 7039.549 325.617, 12721.873 7001.517 95.981, 12755.481 6943.764 23.954</trace>
</ink>
</file>

<file path=ppt/ink/ink23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12989.968 6715.583 142.735, 12977.896 6777.213 380.101, 12958.773 6850.235 422.653, 12954.303 6919.65 460.446, 12974.966 6974.398 475.361, 13007.101 7043.598 434.295, 12961.122 7113.788 431.897, 12913.959 7135.396 457.673, 12899.96 7071.558 274.583, 12907.799 6984.226 42.864</trace>
</ink>
</file>

<file path=ppt/ink/ink23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12947.498 6878.141 215.339, 13015.536 6848.256 355.36, 13095.576 6829.894 415.745, 13173.669 6813.808 243.488</trace>
</ink>
</file>

<file path=ppt/ink/ink23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13209.641 6717.047 221.271, 13263.239 6732.362 442.826, 13269.495 6836.518 481.217, 13246.589 6929.92 495.037, 13225.921 6982.495 496.418, 13203.162 7034.782 497.8, 13164.182 7119.212 494.319, 13138.768 7174.188 332.933</trace>
</ink>
</file>

<file path=ppt/ink/ink23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13523.04 6823.955 110.941, 13575.274 6818.315 252.139, 13656.477 6810.937 375.376, 13712.446 6812.319 264.308</trace>
</ink>
</file>

<file path=ppt/ink/ink23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13524.504 6964.545 166.937, 13575.541 6965.316 330.613, 13634.257 6962.649 404.962, 13703.243 6957.58 394.088, 13763.269 6949.27 294.867</trace>
</ink>
</file>

<file path=ppt/ink/ink23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13903.806 6963.081 264.216, 13990.994 6925.882 330.646, 14061.455 6902.282 375.203, 14123.84 6889.396 360.856, 14184.987 6882.535 77.153</trace>
</ink>
</file>

<file path=ppt/ink/ink23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14321.184 6718.512 132.058, 14284.802 6792.015 344.369, 14261.208 6860.768 367.567, 14246.762 6907.685 377.591, 14231.738 6958.042 387.615, 14217.38 7008.779 392.742, 14204.119 7057.353 397.868, 14188.029 7129.445 347.456, 14179.324 7230.953 37.233</trace>
</ink>
</file>

<file path=ppt/ink/ink2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5649.977 4503.285 72.504, 5708.217 4508.58 299.018, 5748.535 4559.146 349.486, 5720.178 4631.028 350.41, 5676.432 4683.698 348.857, 5627.015 4730.503 348.034, 5565.944 4792.219 352.185, 5655.601 4810.128 419.521, 5709.465 4806.708 429.661, 5768.723 4805.149 290.894</trace>
</ink>
</file>

<file path=ppt/ink/ink24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14517.425 6583.78 199.205, 14578.702 6600.71 403.366, 14633.849 6619.167 430.212, 14661.132 6694.299 437.37, 14639.669 6743.02 431.923, 14599.764 6791.975 426.731, 14523.69 6844.61 423.639, 14554.088 6898.025 446.034, 14616.881 6966.522 451.753, 14631.474 7042.846 446.684, 14570.329 7141.006 440.103, 14507.456 7182.478 447.219, 14455.292 7205.075 448.876</trace>
</ink>
</file>

<file path=ppt/ink/ink24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2100.069 7686.535 153.65, 2092.761 7744.037 295.809, 2092.75 7806.189 339.611, 2092.747 7876.231 344.881, 2093.113 7931.918 350.439, 2173.474 7898.584 379.74, 2212.559 7812.188 384.654, 2244.917 7724.552 380.409, 2263.629 7657.861 370.672, 2274.24 7607.344 356.458, 2263.473 7683.884 359.56, 2259.703 7739.152 369.74, 2254.883 7806.085 376.694, 2249.355 7877.232 383.648, 2244.498 7927.28 385.678, 2239.251 7977.561 387.709, 2233.614 8028.068 389.74, 2227.103 8077.531 390.082, 2220.379 8125.828 390.425, 2213.444 8172.958 390.768, 2203.657 8232.549 389.615, 2194.349 8285.172 388.462, 2178.622 8355.979 385.347, 2120.623 8260.56 403.489, 2112.966 8209.581 403.861, 2105.947 8158.75 404.233, 2098.943 8076.369 399.839, 2101.456 8021.626 397.371, 2165.627 7971.712 429.485, 2244.595 7954.149 458.087, 2291.925 7945.035 463.126, 2418.934 7919.496 416.776, 2473.909 7905.705 282.814, 2565.722 7879.538 44.218</trace>
</ink>
</file>

<file path=ppt/ink/ink24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2628.748 7677.749 146.532, 2630.947 7627.922 160.512, 2603.646 7726.483 406.041, 2576.763 7812.083 439.178, 2554.715 7902.252 466.596, 2541.74 7986.027 476.994, 2543.938 8039.861 483.156, 2620.828 8040.859 462.341, 2686.899 7978.804 392.825, 2737.342 7923.295 256.137, 2811.069 7824.805 39.963</trace>
</ink>
</file>

<file path=ppt/ink/ink24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2805.95 7800.765 118.297, 2786.84 7886.526 437.02, 2785.083 7957.487 452.792, 2787.802 8010.713 466.25, 2876.478 7976.519 463.167, 2915.568 7902.202 453.042, 2936.875 7826.223 436.45, 2940.243 7765.637 416.531, 2966.104 7850.082 74.509</trace>
</ink>
</file>

<file path=ppt/ink/ink24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3142.781 7881.312 199.205, 3124.386 7930.786 429.167, 3090.329 8004.717 475.167, 3061.121 8053.279 299.374</trace>
</ink>
</file>

<file path=ppt/ink/ink24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3409.318 7629.42 212.018, 3411.266 7714.199 389.29, 3400.776 7777.475 417.478, 3382.147 7855.519 439.549, 3367.038 7928.86 459.015, 3364.249 7983.688 298.083</trace>
</ink>
</file>

<file path=ppt/ink/ink24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3614.345 7588.416 206.323, 3664.825 7621.702 416.916, 3680.918 7727.098 454.193, 3668.635 7824.849 468.472, 3653.633 7882.646 473.645, 3635.715 7941.006 478.819, 3616.077 7990.588 470.95, 3570.776 8075.701 415.786, 3557.554 7989.303 149.773, 3558.486 7916.957 61.489</trace>
</ink>
</file>

<file path=ppt/ink/ink24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4046.368 7718.755 176.902, 4112.396 7705.502 413.403, 4199.415 7694.225 459.575, 4269.739 7688.454 303.772</trace>
</ink>
</file>

<file path=ppt/ink/ink24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4050.761 7871.061 150.091, 4139.382 7842.745 369.355, 4202.157 7835.471 432.688, 4265.36 7832.669 428.819, 4312.309 7831.676 276.51</trace>
</ink>
</file>

<file path=ppt/ink/ink24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2061.993 8673.598 60.878, 2068.395 8727.566 285.534, 2072.595 8822.647 301.811, 2073.465 8876.939 302.462, 2092.267 8929.963 307.148, 2183.158 8830.531 325.131, 2212.211 8783.107 327.488, 2240.741 8733.575 329.845, 2263.66 8685.748 326.636, 2312.003 8570.888 304.723, 2320.658 8519.796 261.562, 2279.256 8619.057 249.344, 2269.012 8669.949 255.337, 2259.498 8728.179 261.329, 2252.113 8796.379 274.061, 2245.737 8867.302 286.793, 2242.009 8915.872 294.875, 2238.374 8964.649 302.957, 2234.832 9013.634 311.039, 2231.579 9062.166 313.661, 2228.459 9109.196 316.283, 2221.63 9207.316 316.502, 2210.713 9295.742 306.879, 2166.477 9237.614 312.643, 2135.591 9166.506 320.874, 2098.784 9094.715 323.32, 2070.627 9038.635 318.994, 2053.652 8968.633 318.128, 2154.806 8918.153 354.564, 2236.698 8891.725 361.977, 2315.017 8868.594 326.941, 2376.454 8852.335 231.563, 2481.149 8833.536 38.957</trace>
</ink>
</file>

<file path=ppt/ink/ink25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2595.065 8565.226 142.735, 2558.591 8643.979 247.227, 2532.752 8708.532 275.629, 2505.116 8793.203 304.299, 2493.907 8841.728 320.691, 2484.484 8890.553 337.084, 2479.277 8963.2 359.938, 2542.591 8972.649 316.661, 2613.394 8862.634 28.032</trace>
</ink>
</file>

<file path=ppt/ink/ink25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2751.764 8745.357 176.902, 2739.875 8825.281 345.819, 2738.988 8888.766 360.667, 2741.378 8941.6 366.418, 2801.33 8972.513 365.29, 2828.915 8917.877 362.729, 2847.217 8841.756 357.201, 2853.785 8771.039 351.247, 2841.931 8719.239 356.53, 2785.314 8691.656 445.183, 2799.971 8763.634 356.306, 2830.905 8818.279 64.807</trace>
</ink>
</file>

<file path=ppt/ink/ink25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3066.628 8861.051 215.339, 3047.829 8921.72 411.763, 3010.177 8979.082 354.706</trace>
</ink>
</file>

<file path=ppt/ink/ink25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3246.76 8645.772 128.499, 3318.443 8641.737 339.554, 3377.622 8657.361 377.306, 3397.109 8720.249 356.366, 3333.836 8792.977 332.852, 3299.277 8843.235 372.128, 3368.716 8836.876 411.071, 3418.835 8828.626 405.972, 3470.853 8821.794 343.404, 3578.617 8814.051 38.561</trace>
</ink>
</file>

<file path=ppt/ink/ink25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3593.843 8537.4 170.733, 3615.414 8587.749 257.963, 3638.889 8649.884 313.862, 3636.896 8774.644 350.743, 3625.781 8822.411 361.061, 3611.992 8870.544 371.378, 3583.279 8945.852 380.439, 3525.951 9057.995 72.273</trace>
</ink>
</file>

<file path=ppt/ink/ink25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4049.297 8673.598 72.504, 4101.701 8669.869 192.833, 4150.864 8665.316 164.55</trace>
</ink>
</file>

<file path=ppt/ink/ink25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4021.471 8817.117 193.273, 4109.962 8770.718 316.297, 4184.865 8773.342 221.193</trace>
</ink>
</file>

<file path=ppt/ink/ink25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2041.49 9571.326 193.273, 2053.745 9662.241 317.781, 2048.643 9726.067 333.368, 2040.357 9793.73 353.583, 2038.869 9843.261 376.668, 2127.06 9779.088 407.471, 2154.144 9728.403 401.797, 2180.555 9674.558 396.122, 2200.438 9623.606 378.194, 2218.601 9575.289 360.265, 2242.806 9499.098 315.143, 2256.052 9441.053 264.983, 2247.76 9506.025 262.895, 2240.131 9593.533 273.039, 2234.939 9651.885 279.448, 2228.957 9715.52 285.857, 2223.826 9762.981 288.665, 2218.329 9810.983 291.473, 2212.465 9859.521 294.281, 2202.723 9924.531 295.241, 2192.464 9983.831 296.201, 2170.193 10064.104 293.92, 2145.094 10120.653 293.04, 2096.175 10161.444 309.799, 2049.114 10125.774 326.005, 2002.65 10035.21 320.416, 1992.68 9949.189 300.841, 2079.017 9859.528 314.5, 2154.89 9818.312 334.258, 2234.522 9790.909 343.705, 2310.399 9773.915 322.516, 2375.724 9754.116 251.964, 2456.85 9713.399 46.35</trace>
</ink>
</file>

<file path=ppt/ink/ink25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2574.562 9508.354 79.859, 2548.426 9569.597 293.016, 2528.85 9643.376 319.043, 2516.021 9694.328 330.803, 2502.646 9748.402 342.562, 2490.929 9801.751 355.352, 2480.6 9852.483 368.142, 2472.876 9922.881 381.81, 2552.311 9929.739 250.938, 2585.684 9835.447 45.716</trace>
</ink>
</file>

<file path=ppt/ink/ink25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2813.273 9534.714 193.273, 2806.849 9599.738 343.518, 2796.849 9665.532 361.171, 2777.092 9756.002 375.871, 2761.123 9837.972 387.83, 2754.318 9895.685 374.549, 2759.373 9951.035 70.196</trace>
</ink>
</file>

<file path=ppt/ink/ink2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5649.977 5020.248 125.652, 5595.059 5006.545 335.195, 5565.951 5065.32 393.329, 5553.248 5115.849 411.749, 5548.99 5198.849 446.642, 5593.58 5245.867 466.983, 5638.382 5293.441 456.777, 5589.977 5327.553 448.199, 5542.351 5340.945 447.451, 5471.104 5351.998 460.857</trace>
</ink>
</file>

<file path=ppt/ink/ink26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3062.235 9799.785 180.461, 3027.331 9887.732 359.768, 3008.092 9934.91 374.657, 2987.915 9985.036 255.482</trace>
</ink>
</file>

<file path=ppt/ink/ink26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3595.307 9401.446 67.284, 3660.944 9471.506 221.528, 3679.848 9579.257 271.227, 3676.345 9649.897 279.077, 3653.409 9734.559 281.393, 3617.023 9824.688 276.798, 3574.928 9903.124 230.852, 3495.232 10008.76 43.837</trace>
</ink>
</file>

<file path=ppt/ink/ink26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2001.949 10445.622 86.266, 2008.85 10503.119 250.992, 2009.912 10564.642 263.791, 2010.662 10629.485 269.27, 2011.741 10678.133 271.202, 2074.526 10645.928 263.77, 2100.76 10592.627 260.288, 2127.912 10531.609 256.807, 2160.482 10440.896 252.027, 2198.443 10309.65 237.652, 2207.646 10262.702 206.638, 2192.86 10317.363 205.578, 2174.44 10411.025 216.992, 2165.965 10471.187 228.764, 2158.151 10534.378 240.536, 2152.259 10596.253 251.951, 2147.421 10657.848 263.365, 2143.553 10750.107 273.43, 2141.974 10798.397 278.463, 2138.639 10861.064 281.187, 2134.606 10918.816 283.911, 2121.411 10999.312 279.06, 2076.541 11053.458 251.165, 2022.498 10985.521 237.727, 1994.253 10899.575 232.45, 1968.746 10826.512 226.917, 1958.654 10753.186 218.661, 2032.034 10710.547 242.751, 2109.519 10675.051 272.913, 2197.231 10630.84 298.402, 2278.984 10585.904 276.104, 2339.624 10553.378 187.508, 2462.786 10490.969 29.951</trace>
</ink>
</file>

<file path=ppt/ink/ink26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2542.343 10225.95 186.393, 2511.861 10325.354 264.891, 2494.721 10416.593 286.19, 2483.989 10474.529 293.866, 2473.336 10532.991 301.541, 2465.598 10586.968 307.494, 2459.82 10636.846 313.446, 2459.953 10707.06 298.579, 2514.093 10738.364 171.178, 2560.966 10689.236 30.598</trace>
</ink>
</file>

<file path=ppt/ink/ink26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2745.906 10261.097 206.323, 2740.66 10319.214 292.561, 2734.59 10393.013 323.504, 2725.593 10485.025 354.965, 2715.667 10573.63 374.678, 2707.633 10650.624 339.426, 2700.58 10706.147 243.043</trace>
</ink>
</file>

<file path=ppt/ink/ink26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3303.875 9577.184 114.738, 3286.865 9626.302 258.15, 3275.341 9677.815 328.485, 3266.404 9741.701 343.996, 3261.523 9802.574 356.862, 3280.662 9867.853 385.73, 3358.195 9780.477 413.761, 3392.114 9710.439 418.921, 3407.845 9652.856 416.473, 3406.339 9602.802 410.296, 3345.705 9557.587 401.3, 3288.312 9595.339 372.06</trace>
</ink>
</file>

<file path=ppt/ink/ink26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3031.481 10470.52 77.961, 2999.772 10517.519 341.818, 2949.208 10590.093 376.919, 2937.754 10641.863 81.213</trace>
</ink>
</file>

<file path=ppt/ink/ink26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3276.049 10283.064 114.738, 3273.843 10341.264 238.801, 3264.292 10410.601 294.36, 3249.189 10488.928 314.18, 3232.957 10557.386 330.153, 3221.133 10623.334 321.389</trace>
</ink>
</file>

<file path=ppt/ink/ink26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3498.651 10195.196 114.738, 3514.811 10253.687 248.86, 3523.123 10301.897 282.197, 3527.711 10365.271 303.795, 3524.649 10447.15 324.639, 3502.353 10528.442 342.142, 3465.571 10596.417 346.768, 3411.712 10666.634 241.958</trace>
</ink>
</file>

<file path=ppt/ink/ink2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5616.294 5096.4 212.018, 5665.531 5047.299 379.576, 5742.334 5045.609 465.085, 5801.248 5049.175 313.017</trace>
</ink>
</file>

<file path=ppt/ink/ink27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3831.089 10313.819 176.902, 3899.131 10274.068 316.907, 3988.347 10267.57 410.317, 4059.713 10266.972 251.387</trace>
</ink>
</file>

<file path=ppt/ink/ink27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3847.198 10483.699 209.645, 3931.133 10485.821 372.567, 3988.851 10480.115 388.785, 4044.431 10472.245 250.745</trace>
</ink>
</file>

<file path=ppt/ink/ink27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2044.419 11381.428 125.652, 2044.642 11466.915 260.217, 2045.253 11556.789 289.702, 2045.833 11644.111 310.659, 2049.571 11705.332 329.849, 2139.435 11669.285 361.353, 2160.822 11613.17 364.569, 2180.921 11551.584 367.785, 2196.106 11491.726 361.449, 2209.843 11436.257 355.114, 2226.647 11357.572 333.494, 2212.907 11410.817 292.289, 2209.223 11464.714 292.512, 2207.098 11528.204 299.228, 2205.507 11593.364 305.944, 2203.427 11654.098 314.084, 2200.719 11714.202 322.223, 2194.467 11809.954 329.523, 2190.775 11861.558 333.174, 2186.827 11911.404 334.321, 2182.767 11959.228 335.469, 2171.403 12054.04 335.731, 2146.654 12151.205 335.282, 2079.156 12091.433 357.511, 2047.555 12011.067 361.788, 2020.303 11940.322 358.574, 2004.612 11893.189 345.631, 2019.251 11839.104 322.41, 2073.969 11816.819 333.557, 2161.197 11784.483 358.27, 2251.826 11754.913 380.786, 2333.284 11723.447 352.195, 2388.84 11694.91 248.127, 2469.519 11622.671 41.28</trace>
</ink>
</file>

<file path=ppt/ink/ink27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2609.709 11305.274 139.651, 2570.666 11366.9 193.73, 2551.857 11425.971 240.594, 2531.071 11508.391 284.516, 2518.781 11557.235 302.696, 2505.802 11608.198 320.875, 2493.043 11657.78 327.974, 2475.469 11761.613 346.911, 2535.766 11806.08 335.131, 2582.735 11786.028 253.739, 2655.951 11673.167 44.101</trace>
</ink>
</file>

<file path=ppt/ink/ink27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2798.628 11363.854 180.461, 2777.938 11423.275 321.091, 2771.913 11487.12 368.545, 2760.135 11573.181 393.563, 2742.982 11661.307 410.525, 2728.959 11722.479 406.589, 2715.152 11781.231 92.284</trace>
</ink>
</file>

<file path=ppt/ink/ink27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2986.082 11637.712 231.473, 2961.226 11691.562 364.083, 2924.717 11743.806 392.45</trace>
</ink>
</file>

<file path=ppt/ink/ink27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3182.322 11475.154 132.058, 3250.206 11461.324 169.37, 3312.903 11452.32 230.234, 3320.53 11541.061 301.677, 3284.163 11605.937 329.481, 3235.209 11668.458 347.865, 3173.304 11734.594 369.043, 3232.558 11744.269 411.245, 3306.969 11719.731 430.278, 3379.242 11694.139 411.665, 3433.892 11676.061 301.977, 3520.858 11657.944 50.429</trace>
</ink>
</file>

<file path=ppt/ink/ink27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3511.832 11366.782 269.199, 3555.543 11415.671 401.366, 3564.822 11468.509 422.427, 3561.539 11552.018 437.375, 3549.62 11601.614 443.673, 3532.894 11652.946 449.97, 3508.756 11704.645 449.765, 3482.633 11755.544 449.559, 3435.369 11844.991 416.909, 3391.871 11902.229 309.249, 3313.169 11934.656 53.114</trace>
</ink>
</file>

<file path=ppt/ink/ink27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3790.083 11505.909 166.937, 3839.268 11504.67 301.255, 3932.84 11504.462 420.287, 4008.996 11503.611 281.356</trace>
</ink>
</file>

<file path=ppt/ink/ink27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3766.651 11702.149 231.473, 3827.219 11700.656 387.705, 3890.535 11698.002 474.9, 3965.201 11691.14 459.168, 4032.997 11677.993 282.052</trace>
</ink>
</file>

<file path=ppt/ink/ink2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5622.152 5468.38 206.323, 5567.328 5479.062 370.066, 5495.878 5519.425 377.739, 5462.833 5574.807 394.161, 5530.17 5625.65 455.695, 5561.383 5699.601 446.431, 5508.896 5760.051 417.572, 5458.659 5782.57 408.086, 5455.801 5705.18 415.134, 5484.071 5655.879 419.334, 5522.922 5606.917 422.485, 5599.816 5546.296 427.076, 5650.86 5522.517 423.648</trace>
</ink>
</file>

<file path=ppt/ink/ink28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15589.427 6632.107 59.692, 15574.625 6736.526 312.887, 15569.67 6805.749 336.363, 15573.659 6853.006 353.966, 15634.009 6858.789 363.547, 15689.424 6788.5 355.023, 15742.804 6694.163 341.955, 15777.967 6611.483 329.407, 15790.277 6560.024 313.895, 15741.538 6629.811 295.956, 15733.926 6677.82 303.327, 15726.442 6731.104 310.699, 15718.646 6791.605 317.132, 15710.589 6854.289 323.564, 15701.873 6918.216 326.554, 15693.049 6980.959 329.544, 15685.395 7033.8 329.159, 15678.422 7081.022 328.774, 15666.719 7152.961 322.662, 15648.002 7230.535 307.314, 15596.26 7219.641 280.309, 15547.768 7128.954 255.018, 15528.954 7063.98 246.594, 15567.713 7004.283 263.424, 15622.706 6965.414 286.05, 15687.657 6928.805 313.518, 15750.313 6905.352 336.813, 15807.406 6892 344.778, 15922.373 6878.801 58.291</trace>
</ink>
</file>

<file path=ppt/ink/ink28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16018.521 6640.895 79.859, 15973.077 6743.33 396.115, 15937.594 6830.44 413.942, 15920.734 6882.162 423.327, 15905.237 6934.96 432.712, 15887.562 7017.94 442.795, 15890.707 7072.019 445.549, 15980.094 7064.265 361.36, 16032.539 7002.737 129.283, 16065.642 6935.132 32.346</trace>
</ink>
</file>

<file path=ppt/ink/ink28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16186.936 6702.403 79.859, 16246.079 6677.593 279.667, 16299.876 6680.718 320.267, 16338.252 6747.698 354.921, 16320.409 6804.491 359.877, 16283.269 6872.953 363.7, 16236.338 6936.808 364.261, 16188.522 6986.643 364.112, 16141.044 7028.504 368.379, 16221.17 7022.967 397.291, 16276.712 7007.802 391.425, 16326.228 6988.585 306.79, 16419.01 6950.479 54.613</trace>
</ink>
</file>

<file path=ppt/ink/ink28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16495.941 6920.611 212.018, 16481.443 6995.456 381.608, 16423.414 7053.614 408.866</trace>
</ink>
</file>

<file path=ppt/ink/ink28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16668.75 6774.163 199.205, 16672.033 6851.836 392.092, 16669.594 6916.442 415.861, 16668.486 6978.974 429.807, 16695.922 7029.469 461.955, 16765.18 6927.386 480.49, 16790.926 6842.698 470.312, 16801.639 6768.678 450.514, 16782.844 6700.243 418.63, 16768.25 6780.243 339.402, 16771.867 6842.197 63.809</trace>
</ink>
</file>

<file path=ppt/ink/ink28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16990.938 6596.96 237.168, 17043.689 6597.152 371.464, 17076.514 6692.163 432.44, 17076.977 6774.343 448.026, 17058.65 6862.332 464.034, 17021.816 6945.366 473.226, 16982.629 7001.146 477.764, 16939.68 7052.415 110.112</trace>
</ink>
</file>

<file path=ppt/ink/ink28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17279.439 6762.446 180.461, 17342.529 6746.831 401.761, 17429.887 6733.197 438.814, 17477.145 6730.229 98.839</trace>
</ink>
</file>

<file path=ppt/ink/ink28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17220.861 6938.185 279.639, 17291.215 6939.034 475.431, 17362.467 6925.604 515.622, 17442.504 6910.861 507.966, 17500.057 6895.898 399.642, 17575.018 6860.748 70.427</trace>
</ink>
</file>

<file path=ppt/ink/ink28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15659.722 7522.513 107.145, 15667.022 7586.695 280.519, 15667.038 7647.175 313.893, 15667.045 7719.328 331.6, 15671.07 7773.853 343.024, 15722.426 7779.588 336.715, 15769.684 7711.357 324.703, 15813.66 7625.294 313.994, 15842.292 7544.541 302.143, 15858.545 7486.336 289.844, 15814.431 7603.166 314.213, 15800.995 7655.269 327.636, 15787.146 7710.972 341.058, 15772.21 7771.042 351.04, 15757.076 7831.845 361.022, 15743.233 7889.931 365.875, 15730.54 7944.566 370.729, 15713.052 8021.439 373.102, 15698.765 8082.385 364.6, 15633.092 8030.023 336.81, 15574.915 7953.576 333.015, 15572.189 7904.251 356.492, 15680.209 7862.148 397.851, 15756.125 7839.192 408.741, 15829.782 7819.927 377.082, 15887.874 7806.021 262.331, 15988.768 7780.342 41.934</trace>
</ink>
</file>

<file path=ppt/ink/ink28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16066.848 7572.306 256.149, 16017.747 7668.789 382.451, 15985.245 7752.496 397.8, 15966.823 7803.721 404.579, 15949.532 7855.605 411.357, 15938.368 7904.494 418.375, 15942.548 8011.412 422.328, 16013.197 8032.391 205.563, 16074.403 8011.261 64.25</trace>
</ink>
</file>

<file path=ppt/ink/ink2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5458.13 5893.08 72.504, 5417.686 5950.911 344.412, 5409.326 6025.528 379.56, 5465.16 6052.049 411.876, 5517.888 6033.32 422.429, 5566.349 5990.009 428.177, 5604.874 5917.539 412.137, 5544.209 5889.231 386.046, 5474.511 5887.962 372.351</trace>
</ink>
</file>

<file path=ppt/ink/ink29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16220.619 7613.312 243.574, 16278.533 7636.424 458.613, 16293.46 7728.529 465.358, 16280.042 7791.378 458.26, 16246.393 7853.874 446.904, 16202.574 7902.005 435.826, 16153.084 7956 431.464, 16242.887 7958.844 416.167, 16329.564 7910.203 81.338</trace>
</ink>
</file>

<file path=ppt/ink/ink29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16441.756 7888.634 209.645, 16493.598 7870.567 264.961, 16445.314 7949.031 336.8, 16408.072 7998.47 81.547</trace>
</ink>
</file>

<file path=ppt/ink/ink29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16715.615 7664.569 258.997, 16713.824 7719.056 404.701, 16706.59 7773.158 443.239, 16693.992 7835.413 449.684, 16679.027 7890.732 430.568, 16633.156 7971.484 62.312</trace>
</ink>
</file>

<file path=ppt/ink/ink29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16901.604 7545.945 289.367, 16916.066 7599.474 435.547, 16921.98 7697.271 462.294, 16906.023 7782.133 471.52, 16891.123 7830.548 479.475, 16874.377 7879.137 487.43, 16840.502 7966.363 495.498, 16808.779 8023.995 448.26, 16716.242 8040.754 52.402</trace>
</ink>
</file>

<file path=ppt/ink/ink29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17144.709 7671.891 245.71, 17234.1 7690.523 329.222, 17286.133 7690.753 363.529, 17357.377 7685.922 250.099</trace>
</ink>
</file>

<file path=ppt/ink/ink29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17096.379 7912.066 221.271, 17173.475 7912.317 409.525, 17232.041 7898.997 438.083, 17299.943 7873.99 100.777</trace>
</ink>
</file>

<file path=ppt/ink/ink29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15533.776 8632.592 68.945, 15542.063 8681.133 423.77, 15539.162 8757.438 431.6, 15538.876 8837.615 437.732, 15552.358 8887.089 438.048, 15646.083 8817.52 427.265, 15676.241 8768.421 416.808, 15705.518 8715.304 406.351, 15727.619 8661.435 385.904, 15747.547 8610.089 365.458, 15772.426 8528.662 318.663, 15780.453 8481.217 288.448, 15739.787 8569.561 331.229, 15730.218 8622.128 347.524, 15720.483 8679.947 363.82, 15709.369 8745.423 376.787, 15697.535 8812.845 389.754, 15684.443 8879.158 399.244, 15671.033 8943.781 408.734, 15658.771 9000.776 413.583, 15647.159 9053.373 418.433, 15625.613 9132.334 419.343, 15605.35 9188.336 416.328, 15551.467 9232.438 419.034, 15512.261 9179.99 419.516, 15495.073 9105.991 415.166, 15485.287 9031.606 407.453, 15486.084 8973.975 400.544, 15561.062 8905.474 407.236, 15635.14 8876.321 417.938, 15720.988 8843.044 414.319, 15797.363 8816.604 368.315, 15847.452 8797.386 239.458</trace>
</ink>
</file>

<file path=ppt/ink/ink29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16046.345 8540.329 287.231, 16004.478 8611.818 384.302, 15975.841 8669.731 423.453, 15937.949 8750.925 451.516, 15918.877 8801.314 464.755, 15901.129 8853.345 477.994, 15885.964 8935.671 495.448, 15943.791 9005.76 317.868</trace>
</ink>
</file>

<file path=ppt/ink/ink29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16131.285 8588.657 157.209, 16179.118 8590.447 382.535, 16227.259 8619.303 428.74, 16237.349 8686.607 433.198, 16214.232 8735.501 424.819, 16171.042 8791.778 412.03, 16122.889 8842.621 401.185, 16064.229 8899.467 399.815, 16130.967 8901.899 425.309, 16192.361 8889.883 429.084, 16242.341 8878.49 364.971, 16327.341 8861.514 69.694</trace>
</ink>
</file>

<file path=ppt/ink/ink29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16441.756 8802.473 231.948, 16387.922 8875.22 365.007, 16338.063 8932.439 413.861</trace>
</ink>
</file>

<file path=ppt/ink/ink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2341.709 4627.766 118.297, 2290.274 4708.113 252.223, 2250.673 4766.061 278.378, 2200.232 4839.858 310.443, 2134.583 4933.074 345.409, 2097.677 4985.926 356.286, 2060.415 5040.097 367.162, 2027.32 5090.273 375.641, 1967.739 5194.527 400.618</trace>
</ink>
</file>

<file path=ppt/ink/ink3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6051.246 4230.891 80.334, 6025.547 4279.454 198.605, 5995.792 4371.649 270.78, 5999.967 4438.867 338.863, 6076.474 4432.407 396.498, 6127.934 4380.433 413.487, 6164.167 4315.753 426.088, 6179.176 4265.834 427.141, 6169.963 4209.323 431.717, 6100.653 4212.947 455.495</trace>
</ink>
</file>

<file path=ppt/ink/ink30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16621.887 8651.631 263.267, 16686.549 8636.007 385.722, 16698.021 8721.67 376.986, 16656.68 8786.62 374.441, 16607.613 8855.285 371.959, 16564.689 8904.045 370.012, 16525.623 8952.738 374.49, 16616.648 8947.822 428.739, 16671.367 8930.166 427.472, 16773.479 8896.248 71.985</trace>
</ink>
</file>

<file path=ppt/ink/ink30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16878.17 8553.51 277.266, 16918.521 8643.803 376.456, 16924.648 8710.248 384.203, 16917.363 8800.713 389.515, 16905.809 8850.144 390.153, 16891.137 8900.079 390.791, 16871.887 8950.346 385.618, 16851.293 8999.382 380.446, 16813.744 9074.244 325.116, 16734.07 9130.594 32.594</trace>
</ink>
</file>

<file path=ppt/ink/ink30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17118.346 8742.429 189.714, 17208.279 8735.178 403.51, 17257.885 8730.525 395.686, 17310.193 8724.854 85.621</trace>
</ink>
</file>

<file path=ppt/ink/ink30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17071.484 8916.702 240.49, 17120.721 8910.139 355.687, 17183.76 8900.812 378.504, 17238.141 8892.87 260.025</trace>
</ink>
</file>

<file path=ppt/ink/ink30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24204.982 12692.14 1022.999</trace>
</ink>
</file>

<file path=ppt/ink/ink30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15633.361 10779.525 91.011, 15591.308 10864.521 375.639, 15585.41 10916.568 385.08, 15580.293 10971.329 394.521, 15576.91 11024.403 401.811, 15574.384 11074.439 409.102, 15575.3 11140.834 410.714, 15650.643 11119.656 385.735, 15670.235 11060.064 379.082, 15689.897 10992.992 372.429, 15708.533 10927.979 367.489, 15726.181 10867.839 362.549, 15750.912 10788.783 351.322, 15766.123 10724.726 337.043, 15739.828 10814.249 357.058, 15733.701 10871.552 364.93, 15725.478 10966.175 376.534, 15721.309 11015.439 382.335, 15714.634 11085.024 387.038, 15707.835 11150.522 391.74, 15701.3 11206.757 392.554, 15694.973 11259.167 393.367, 15683.531 11349.981 385.334, 15670.922 11418.105 368.711, 15633.495 11487.688 337.401, 15578.678 11487.66 328.06, 15517.075 11392.568 326.793, 15502.15 11337.69 325.914, 15522.573 11265.018 325.936, 15630.747 11221.198 345.453, 15709.479 11187.876 359.61, 15790.658 11148.144 357.614, 15866.891 11107.005 303.823, 15923.05 11073.557 191.095, 16032.089 11000.234 28.789</trace>
</ink>
</file>

<file path=ppt/ink/ink30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16081.491 10971.372 209.645, 16149.257 10971.372 328.176, 16203.368 10971.372 291.91</trace>
</ink>
</file>

<file path=ppt/ink/ink30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16025.842 11155.897 189.714, 16108.741 11165.711 320.587, 16158.22 11161.923 212.479</trace>
</ink>
</file>

<file path=ppt/ink/ink30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16507.656 10111.72 98.604, 16563.504 10095.885 195.045, 16622.219 10083.254 223.731, 16685.213 10075.621 240.065, 16734.734 10078.366 245.668, 16782.98 10085.359 56.914</trace>
</ink>
</file>

<file path=ppt/ink/ink30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16526.695 10113.185 59.692, 16524.98 10198.499 131.402, 16520.969 10263.589 155.495, 16511.902 10352.12 188.105, 16505.014 10404.755 203.676, 16496.934 10461.145 219.248, 16486.826 10520.911 227.156, 16475.637 10582.011 235.064, 16463.291 10642.336 240.15, 16450.529 10702.826 245.235, 16437.99 10763.598 248.885, 16425.674 10825.257 252.535, 16414.131 10886.991 255.419, 16402.77 10949.226 258.303, 16391.576 11010.505 260.852, 16380.409 11071.017 263.4, 16369.868 11127.536 265.413, 16359.682 11182.97 267.426, 16350.43 11237.362 268.78, 16341.629 11291.107 270.134, 16333.896 11339.56 270.78, 16316.101 11456.943 270.508, 16307.608 11512.498 267.382, 16298.977 11562.53 262.523, 16289.507 11614.887 257.516, 16281.812 11664.411 254.863, 16280.158 11719.256 257.245, 16340.111 11732.593 278.749, 16423.605 11732.555 302.649, 16482.1 11731.062 319.578, 16544.395 11728.925 330.812, 16606.67 11727.777 333.621, 16730.596 11720.726 58.958</trace>
</ink>
</file>

<file path=ppt/ink/ink3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6039.53 4554.542 94.807, 6096.775 4550.577 354.43, 6170.135 4549.198 429.748, 6142.564 4616.563 414.337, 6093.527 4646.512 401.847, 6032.433 4685.491 398.643, 6095.124 4711.655 421.459, 6110.168 4774.068 410.651, 6025.785 4838.688 423.579, 5969.194 4861.257 447.339</trace>
</ink>
</file>

<file path=ppt/ink/ink31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18823.006 10145.403 79.859, 18897.641 10140.66 174.063, 18960.16 10131.011 234.951, 19024.275 10117.313 262.642, 19077.98 10106.656 264.759, 19117.26 10172.433 281.03, 19118.258 10283.207 305.013, 19114.752 10368.786 313.983, 19110.395 10418.645 318.676, 19105.043 10470.733 323.369, 19098.867 10520.897 326.978, 19092.096 10570.452 330.587, 19083.629 10621.329 332.846, 19074.168 10674.66 335.105, 19063.566 10733.648 336.52, 19052.414 10796.943 337.935, 19036.893 10891.08 338.668, 19029.078 10940.162 339.034, 19021.756 10988.51 338.455, 19014.729 11035.631 337.876, 18999.469 11139.816 334.929, 18991.77 11192.554 332.56, 18979.102 11280.695 326.937, 18966.947 11362.679 320.02, 18952.289 11446.882 309.103, 18935.562 11527.636 294.089, 18920.613 11592.89 276.984, 18901.469 11673.505 49.331</trace>
</ink>
</file>

<file path=ppt/ink/ink31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18689.738 11724.116 68.945, 18740.709 11728.501 201.309, 18829.377 11722.244 290.218, 18879.803 11688.177 207.73</trace>
</ink>
</file>

<file path=ppt/ink/ink31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4747.855 7623.563 142.735, 4688.01 7713.304 524.617, 4671.32 7802.125 531.38, 4661.357 7872.868 535.455, 4685 7929.485 534.871, 4735.297 7889.541 534.569, 4794.155 7806.375 528.579, 4816.202 7759.092 522.63, 4860.904 7637.209 503.017, 4866.374 7580.711 488.309, 4813.494 7574.311 447.275, 4793.254 7629.42 98.822</trace>
</ink>
</file>

<file path=ppt/ink/ink31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5040.752 7685.071 82.469, 5128.074 7679.961 491.976, 5189.115 7681.148 489.037, 5240.172 7678.319 414.264, 5323.26 7666.806 42.768</trace>
</ink>
</file>

<file path=ppt/ink/ink31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5212.096 7573.771 209.645, 5197.553 7631.463 315.123, 5176.521 7710.6 343.359, 5163.05 7763.247 353.544, 5150.574 7813.304 363.729, 5133.856 7887.729 353.98, 5124.228 7944.285 76.263</trace>
</ink>
</file>

<file path=ppt/ink/ink31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5488.884 7641.137 215.339, 5461.068 7694.815 361.75, 5443.874 7789.606 382.374, 5430.755 7881.349 403.229, 5429.424 7933.71 418.741, 5481.87 7939.797 447.82, 5538.336 7871.666 463.387, 5567.303 7823.561 467.508, 5595.016 7772.472 471.628, 5614.378 7724.955 471.044, 5652.914 7606.633 461.611, 5605.375 7546.756 453.271, 5558.211 7565.294 356.722, 5537.29 7632.704 64.826</trace>
</ink>
</file>

<file path=ppt/ink/ink31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5756.885 7711.432 135.855, 5830.68 7685.407 412.173, 5899.05 7678.718 451.86, 5969.593 7672.988 430.902, 6025.72 7664.362 329.915, 6099.479 7639.792 57.601</trace>
</ink>
</file>

<file path=ppt/ink/ink31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5871.114 7563.519 163.852, 5868.051 7626.861 331.68, 5850.724 7702.998 376.843, 5835.456 7792.663 395.942, 5827.639 7864.217 342.889, 5832.413 7932.682 64.906</trace>
</ink>
</file>

<file path=ppt/ink/ink31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6226.983 7563.519 142.735, 6166.957 7625.212 407.788, 6150.115 7688.042 436.882, 6138.932 7777.106 461.097, 6139.197 7845.146 483.859, 6212.323 7862.263 503.517, 6279.378 7792.639 511.115, 6337.442 7706.044 508.037, 6372.232 7632.339 494.378, 6378.089 7573.333 478.025, 6291.581 7546.478 492.015, 6233.922 7591.886 361.198</trace>
</ink>
</file>

<file path=ppt/ink/ink31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6475.945 7707.039 150.091, 6523.606 7674.817 367.407, 6577.436 7668.765 423.963, 6638.044 7665.501 446.823, 6696.884 7665.248 444.978, 6745.373 7665.4 369.284, 6820.741 7668.766 68.79</trace>
</ink>
</file>

<file path=ppt/ink/ink3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6049.781 4971.92 140.363, 6003.492 5043.513 334.695, 5977.12 5116.616 355.738, 5953.175 5202.309 380.281, 5939.813 5271.658 406.797, 5956.932 5329.645 442.551, 6035.788 5302.493 468.326, 6076.343 5230.029 457.245, 6013.556 5188.733 421.335</trace>
</ink>
</file>

<file path=ppt/ink/ink32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6676.58 7525.442 107.145, 6654.229 7608.695 196.112, 6639.855 7679.611 218.656, 6627.505 7763.35 238.038, 6619.301 7846.814 220.449, 6617.354 7896.673 132.126, 6617.164 7963.473 43.802</trace>
</ink>
</file>

<file path=ppt/ink/ink32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7079.313 7605.989 166.937, 7027.005 7711.931 297.428, 7011.77 7798.942 312.46, 7012.784 7858.468 344.728, 7080.077 7878.643 394.471, 7143.064 7821.06 406.469, 7196.583 7739.283 395.358, 7232.36 7667.586 365.685, 7244.106 7613.868 332.871, 7191.301 7576.922 325.483, 7136.659 7622.477 316.08</trace>
</ink>
</file>

<file path=ppt/ink/ink32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7380.997 7712.896 146.532, 7436.242 7671.1 299.316, 7493.923 7660.023 360.382, 7550.676 7654.363 380.801, 7619.327 7651.503 251.552</trace>
</ink>
</file>

<file path=ppt/ink/ink32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7578.702 7538.623 161.005, 7533.406 7612.767 263.641, 7512.866 7683.711 291.51, 7501.688 7732.374 302.641, 7491.227 7782.015 313.772, 7477.096 7862.291 288.885, 7472.838 7928.362 57.436</trace>
</ink>
</file>

<file path=ppt/ink/ink32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7796.91 7652.853 212.018, 7729.896 7726.672 287.356, 7711.154 7783.476 339.277, 7700.955 7836.447 387.878, 7724.536 7892.798 438.644, 7774.508 7868.921 456.895, 7837.102 7810.146 476.137, 7886.66 7741.838 487.846, 7909.236 7689.307 490.548, 7904.606 7628.275 479.586, 7851.505 7623.826 468.262</trace>
</ink>
</file>

<file path=ppt/ink/ink32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8044.407 7667.497 110.941, 8132.542 7653.244 449.672, 8197.967 7641.563 501.154, 8271.098 7629.966 511.568, 8336.455 7622.607 465.151, 8387.36 7616.282 205.272</trace>
</ink>
</file>

<file path=ppt/ink/ink32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8290.44 7490.295 224.83, 8261.966 7546.31 324.76, 8231.505 7616.349 366.985, 8213.607 7664.02 386.521, 8196.456 7714.003 406.057, 8172.87 7802.119 433.879, 8164.227 7851.585 423.687</trace>
</ink>
</file>

<file path=ppt/ink/ink32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8491.074 7610.383 174.055, 8455.413 7668.641 273.327, 8423.172 7735.367 344.163, 8394.432 7823.389 404.121, 8383.427 7882.944 463.323, 8434.469 7910.739 502.055, 8503.905 7862.859 498.633, 8571.977 7790.331 465.605, 8618.77 7725.57 402.322, 8638.669 7674.571 329.155, 8587.992 7619.486 366.33, 8538.339 7610.612 441.208, 8482.209 7607.721 102.853</trace>
</ink>
</file>

<file path=ppt/ink/ink32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8760.539 7717.29 231.473, 8815.821 7709.993 297.352, 8866.762 7704.825 342.143, 8918.487 7700.24 360.505, 8986.295 7694.506 252.238</trace>
</ink>
</file>

<file path=ppt/ink/ink32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8959.709 7572.306 174.055, 8950.387 7644.291 271.454, 8936.228 7711.09 301.445, 8922.479 7785.714 315.388, 8915.798 7850.052 271.872, 8922.87 7938.961 51.307</trace>
</ink>
</file>

<file path=ppt/ink/ink3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5985.344 5526.959 161.005, 5994.6 5464.396 257.133, 5926.476 5472.713 317.524, 5904.931 5521.651 324.962, 5893.216 5569.498 333.263, 5904.411 5617.668 356.653, 5976.873 5591.386 390.867, 6039.188 5517.979 393.061, 6013.568 5578.259 367.034, 6000.787 5640.59 393.854, 5985.68 5705.398 411.905, 5968.438 5766.056 425.017, 5955.778 5827.766 431.53, 5948.428 5887.562 362.569</trace>
</ink>
</file>

<file path=ppt/ink/ink33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9286.29 7550.339 118.297, 9220.173 7596.13 228.554, 9183.454 7643.026 280.567, 9143.521 7720.432 343.964, 9114.605 7805.687 403.927, 9107.875 7865.994 432.283, 9148.231 7919.057 353.575, 9219.54 7893.181 66.29</trace>
</ink>
</file>

<file path=ppt/ink/ink33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9271.646 7740.721 170.733, 9321.762 7733.459 392.614, 9371.343 7733.414 415.041, 9422.055 7733.401 283.155</trace>
</ink>
</file>

<file path=ppt/ink/ink33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9577.723 7550.339 163.852, 9575.708 7608.984 230.57, 9564.521 7661.184 272.877, 9540.632 7729.584 304.985, 9502.643 7813.379 348.518, 9477.139 7877.183 387.339, 9477.091 7928.007 265.149</trace>
</ink>
</file>

<file path=ppt/ink/ink33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9665.591 7657.246 163.852, 9693.944 7709.863 305.538, 9716.784 7783.434 361.773, 9740.041 7836.251 246.733</trace>
</ink>
</file>

<file path=ppt/ink/ink33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9828.147 7620.634 142.735, 9770.745 7664.252 219.348, 9684.916 7741.96 312.183, 9637.66 7784.076 353.656, 9586.922 7841.844 397.029</trace>
</ink>
</file>

<file path=ppt/ink/ink33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9889.656 7613.312 150.091, 9823.77 7682.989 454.049, 9796.02 7736.094 514.535, 9869.402 7751.17 570.516, 9921.39 7751.506 579.178, 9970.957 7751.077 573.549, 10040.746 7750.333 537.061</trace>
</ink>
</file>

<file path=ppt/ink/ink33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10005.352 7616.241 142.735, 9943.6 7675.421 399.041, 9914.87 7735.196 453.587, 9882.25 7814.648 496.627, 9857.925 7881.913 513.361, 9845.301 7958.733 100.456</trace>
</ink>
</file>

<file path=ppt/ink/ink33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10145.941 7563.519 202.764, 10164.568 7632.57 416.989, 10159.992 7742.434 472.108, 10126.682 7829.823 484.449, 10079.62 7912.947 477.832, 10039.515 7971.462 382.813, 9963.438 8059.62 69.591</trace>
</ink>
</file>

<file path=ppt/ink/ink33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10280.673 7762.688 193.273, 10347.235 7716.811 303.904, 10401.146 7702.364 347.395, 10454.275 7694.832 367.143, 10526.341 7691.077 235.909</trace>
</ink>
</file>

<file path=ppt/ink/ink33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10422.729 7644.066 118.297, 10382.957 7736.761 257.296, 10364.219 7821.503 279.837, 10347.587 7912.12 262.439, 10335.789 7996.571 122.636, 10328.591 8055.741 52.735</trace>
</ink>
</file>

<file path=ppt/ink/ink3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5882.83 5937.014 161.005, 5828.739 6005.689 251.025, 5819.683 6096.531 301.982, 5906.096 6101.975 374.494, 5942.22 6043.87 387.147, 5959.715 5990.147 388.676, 5951.538 5928.019 356.981, 5893.339 5919.888 283.309</trace>
</ink>
</file>

<file path=ppt/ink/ink34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10721.483 7545.945 174.055, 10670.504 7604.657 372.849, 10641.357 7664.264 394.343, 10610.115 7750.327 412.853, 10592.128 7834.04 431.822, 10597.421 7890.294 432.454, 10705.855 7900.608 69.468</trace>
</ink>
</file>

<file path=ppt/ink/ink34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10741.986 7767.083 212.018, 10801.422 7734.299 391.713, 10851.779 7738.211 424.734, 10899.355 7748.966 419.305, 10952.871 7764.153 93.038</trace>
</ink>
</file>

<file path=ppt/ink/ink34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10990.948 7608.918 186.393, 11059.254 7606.364 400.419, 11135.065 7622.868 434.915, 11150.116 7705.538 392.293, 11102.754 7769.19 361.59, 11038.491 7835.122 344.111, 10981.512 7879.376 337.757, 11044.281 7909.532 395.384, 11105.612 7906.545 351.675, 11226.256 7907.945 43.441</trace>
</ink>
</file>

<file path=ppt/ink/ink34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11250.161 7715.825 125.652, 11297.748 7729.873 363.384, 11343.525 7801.852 418.715, 11383.737 7881.573 343.278</trace>
</ink>
</file>

<file path=ppt/ink/ink34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11424.436 7663.104 186.393, 11344.911 7740.376 293.454, 11289.064 7809.558 348.21, 11243.539 7877.279 395.509, 11201.833 7939.891 93.535</trace>
</ink>
</file>

<file path=ppt/ink/ink34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11620.677 7563.519 60.878, 11568.045 7637.48 329.295, 11545.191 7710.486 354.437, 11548.679 7771.88 382.82, 11614.648 7816.162 394.202, 11586.525 7881.968 363.124, 11539.293 7917.856 357.056, 11491.782 7949.716 361.185, 11438.396 7971.554 374.849</trace>
</ink>
</file>

<file path=ppt/ink/ink34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11597.244 7674.82 202.764, 11678.492 7632.683 371.583, 11730.099 7628.179 395.179, 11802.791 7623.592 254.097</trace>
</ink>
</file>

<file path=ppt/ink/ink34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11824.239 7551.803 209.645, 11872.18 7557.801 405.765, 11902.394 7645.12 456.299, 11898.91 7719.207 456.107, 11876.609 7809.091 452.165, 11835.095 7897.265 440.111, 11786.041 7983.676 417.411, 11747.855 8048.394 339.876</trace>
</ink>
</file>

<file path=ppt/ink/ink34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11994.119 7783.192 189.714, 12077.817 7770.068 324.802, 12137.999 7768.812 347.224, 12191.968 7767.059 251.693</trace>
</ink>
</file>

<file path=ppt/ink/ink34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12147.89 7619.169 176.902, 12131.469 7682.11 214.564, 12113.892 7744.633 250.539, 12091.053 7825.291 282.72, 12070.958 7906.277 299.249, 12059.176 7974.271 260.747, 12062.422 8056.446 51.743</trace>
</ink>
</file>

<file path=ppt/ink/ink3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6448.121 4217.71 140.363, 6393.771 4312.286 230.14, 6387.465 4374.779 259.516, 6389.526 4424.634 294.301, 6443.101 4453.088 371.523, 6521.442 4352.553 416.094, 6540.125 4291.903 419.681, 6527.985 4223.067 405.159, 6465.066 4225.287 396.464, 6446.365 4283.426 263.45, 6454.046 4338.866 43.702</trace>
</ink>
</file>

<file path=ppt/ink/ink35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12388.065 7604.525 129.448, 12366.675 7652.745 341.52, 12335.449 7719.668 364.874, 12317.774 7768.427 379.157, 12300.938 7820.247 393.44, 12287.748 7870.42 407.587, 12276.767 7917.421 421.735, 12269.675 7978.835 437.353, 12276.765 8029.225 102.01</trace>
</ink>
</file>

<file path=ppt/ink/ink35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12415.891 7806.624 107.145, 12509.366 7759.728 317.64, 12563.684 7758.358 317.52, 12675.27 7765.798 46.959</trace>
</ink>
</file>

<file path=ppt/ink/ink35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12683.891 7607.454 129.448, 12659.843 7688.76 250.171, 12634.737 7755.63 283.725, 12607.529 7840.968 292.924, 12589.277 7918.281 245.442, 12579.372 8027.643 45.174</trace>
</ink>
</file>

<file path=ppt/ink/ink35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12798.121 7748.044 142.735, 12852.503 7781.839 262.089, 12880.523 7846.242 316.954, 12903.563 7894.493 66.659</trace>
</ink>
</file>

<file path=ppt/ink/ink35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12929.924 7742.186 98.604, 12880.055 7781.382 292.428, 12836.308 7840.354 332.619, 12790.848 7904.992 347.407, 12749.576 7972.706 254.331</trace>
</ink>
</file>

<file path=ppt/ink/ink35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13136.416 7605.989 129.448, 13074.332 7674.794 302.858, 13038.186 7764.818 334.2, 13020.639 7816.217 351.235, 13004.152 7867.376 368.269, 12984.991 7948.135 391.469, 12983.738 7998.262 410.933, 13053.418 7986.855 428.778, 13099.621 7930.643 417.292, 13126.595 7882.275 368.358, 13107.797 7829.073 284.479, 13051.213 7841.288 173.555</trace>
</ink>
</file>

<file path=ppt/ink/ink35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13301.903 7658.71 128.499, 13333.191 7718.87 431.708, 13335.12 7782.514 446.296, 13324.519 7863.584 455.135, 13293.385 7946.836 460.853, 13254.622 8020.3 457.481, 13225.27 8071.726 409.151, 13178.792 8135.355 83.816</trace>
</ink>
</file>

<file path=ppt/ink/ink35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13467.39 7770.011 189.714, 13518.879 7751.844 406.447, 13567.719 7744.612 462.535, 13642.664 7738.268 317.198</trace>
</ink>
</file>

<file path=ppt/ink/ink35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13457.138 7891.563 282.012, 13537.57 7892.458 463.398, 13619.396 7899.232 350.007</trace>
</ink>
</file>

<file path=ppt/ink/ink35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13817.401 7805.159 218.898, 13916.328 7769.38 361.263, 13976.364 7759.69 342.922, 14037.073 7753.902 74.451</trace>
</ink>
</file>

<file path=ppt/ink/ink3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6480.339 4547.219 146.532, 6422.936 4536.335 204.19, 6392.479 4632.124 291.238, 6388.523 4688.521 332.281, 6418.342 4747.356 381.543, 6501.098 4686.446 413.839, 6532.667 4621.907 417.914, 6546.96 4568.473 414.031, 6537.91 4503.691 393.739, 6481.864 4521.43 391.29, 6479.714 4597.575 58.471</trace>
</ink>
</file>

<file path=ppt/ink/ink36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14079.545 7626.492 279.639, 14155.807 7585.894 420.349, 14215.538 7625.024 464.057, 14238.816 7685.606 478.457, 14220.022 7734.869 473.454, 14178.001 7798.182 457.777, 14123.312 7859.838 436.529, 14072.108 7907.999 417.409, 14044.418 7957.523 403.97, 14101.68 7946.196 418.534, 14182.178 7922.798 434.1, 14263.353 7890.418 427.939, 14324.748 7854.588 352.763, 14408.877 7757.088 35.042</trace>
</ink>
</file>

<file path=ppt/ink/ink36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14387.084 7743.65 166.937, 14371.596 7802.667 450.48, 14363.634 7868.259 460.22, 14360.822 7924.403 466.889, 14444.7 7924.866 482.65, 14490.177 7848.948 485.758, 14517.845 7764.405 478.782, 14519.321 7698.883 466.459, 14435.109 7673.121 488.088, 14386.792 7732.268 500.246, 14357.022 7788.294 433.74, 14338.757 7837.378 84.63</trace>
</ink>
</file>

<file path=ppt/ink/ink36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16659.963 14250.35 1022.999</trace>
</ink>
</file>

<file path=ppt/ink/ink36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4558.937 8578.406 110.941, 4510.55 8589.623 304.275, 4477.567 8674.95 348.774, 4459.208 8754.806 373.671, 4450.208 8833.142 397.052, 4454.281 8886.298 407.945, 4535.812 8890.325 419.586, 4603.206 8829.966 425.517, 4650.404 8756.681 428.562, 4677.935 8690.228 425.434, 4681.476 8634.698 412.939, 4613.647 8576.201 390.123, 4559.896 8611.659 382.495, 4670.979 8620.103 49.627</trace>
</ink>
</file>

<file path=ppt/ink/ink36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4736.139 8666.275 117.348, 4792.239 8668.914 272.904, 4843.936 8669.122 346.475, 4901.909 8669.184 385.126, 4959.139 8669.08 384.482, 5027.069 8667.557 211.305</trace>
</ink>
</file>

<file path=ppt/ink/ink36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4932.38 8530.079 153.65, 4906.068 8617.292 256.826, 4890.999 8683.74 272.078, 4870.824 8768.02 276.589, 4857.191 8828.403 270.423, 4845.976 8890.341 60.323</trace>
</ink>
</file>

<file path=ppt/ink/ink36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5112.511 8638.45 163.852, 5096.07 8716.621 227.403, 5082.457 8791.433 267.403, 5071.082 8869.6 301.925, 5072.276 8920.128 340.596, 5136.666 8921.966 400.58, 5189.333 8848.317 433.715, 5230.543 8758.136 445.562, 5251.21 8680.745 439.847, 5248.916 8625.825 423.41, 5182.316 8596.339 404.883, 5162.409 8645.081 396.178, 5221.251 8694.974 50.794</trace>
</ink>
</file>

<file path=ppt/ink/ink36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5319.003 8702.887 274.894, 5392.879 8675.788 433.78, 5443.918 8671.585 467.322, 5493.491 8671.071 453.576, 5566.849 8672.84 276.008</trace>
</ink>
</file>

<file path=ppt/ink/ink36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5472.774 8511.04 153.65, 5456.06 8616.784 324.118, 5437.091 8710.996 351.784, 5426.205 8758.073 361.811, 5401.19 8870.455 370.604, 5393.581 8929.183 68.457</trace>
</ink>
</file>

<file path=ppt/ink/ink36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5712.95 8606.231 193.273, 5665.449 8670.197 343.854, 5658.213 8736.242 365.44, 5658.417 8803.027 392.171, 5671.994 8853.646 415.312, 5759.618 8831.193 461.153, 5807.839 8767.209 468.375, 5847.008 8681.953 464.471, 5865.738 8596.879 449.396, 5867.642 8530.056 425.803, 5814.909 8493.179 427.205, 5765.462 8559.89 326.564</trace>
</ink>
</file>

<file path=ppt/ink/ink3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6440.798 4932.379 146.532, 6393.538 4934.616 224.328, 6340.707 5023.443 329.726, 6323.341 5085.772 360.543, 6315.435 5148.268 416.353, 6339.568 5211.854 503.762, 6434.422 5133.508 506.505, 6471.062 5056.999 495.708, 6485.891 4996.873 482.75, 6484.686 4924.066 448.991, 6437.715 4903.076 317.226</trace>
</ink>
</file>

<file path=ppt/ink/ink37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5992.666 8631.128 86.266, 6064.013 8613.876 286.687, 6121.557 8608.79 352.386, 6185.595 8605.93 370.726, 6248.167 8593.862 353.525, 6315.668 8544.567 210.958</trace>
</ink>
</file>

<file path=ppt/ink/ink37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6231.377 8440.745 139.651, 6222.204 8490.474 192.243, 6205.098 8554.595 220.933, 6180.208 8643.145 253.877, 6169.718 8695.775 262.822, 6160.823 8749.321 271.767, 6151.577 8838.575 215.385, 6160.768 8943.165 37.685</trace>
</ink>
</file>

<file path=ppt/ink/ink37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6512.558 8540.329 94.807, 6505.974 8652.56 254.371, 6494.232 8746.934 279.528, 6494.796 8814.993 311.383, 6570.92 8816.608 365.509, 6644.484 8740.382 395.512, 6700.079 8648.081 406.88, 6729.911 8564.188 405.184, 6723.939 8503.399 393.887, 6633.614 8478.615 354.588, 6584.589 8562.315 226.546</trace>
</ink>
</file>

<file path=ppt/ink/ink37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6839.138 8641.379 224.83, 6915.158 8614.13 325.525, 6974.646 8607.333 358.447, 7034.814 8604.517 371.102, 7086.896 8603.355 334.708, 7174.179 8602.681 36.329</trace>
</ink>
</file>

<file path=ppt/ink/ink37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7028.056 8412.919 212.018, 6999.424 8465.541 309.21, 6979.496 8539.49 347.755, 6965.32 8587.645 359.926, 6950.166 8636.908 372.096, 6935.054 8686.076 380.922, 6920.909 8733.796 389.748, 6903.799 8808.146 367.697, 6893.32 8908.646 49.062</trace>
</ink>
</file>

<file path=ppt/ink/ink37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7263.837 8483.215 118.297, 7207.088 8543.655 316.154, 7182.218 8599.765 357.274, 7157.956 8678.16 386.137, 7141.396 8761.01 415.656, 7139.737 8823.401 436.827, 7201.363 8837.771 470.442, 7269.825 8766.419 482.595, 7299.935 8718.982 479.833, 7362.865 8587.851 463.515, 7375.933 8520.132 448.088, 7299.043 8487.531 413.937, 7249.866 8532.785 283.829</trace>
</ink>
</file>

<file path=ppt/ink/ink37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7410.286 8670.669 139.651, 7501.73 8663.104 459.808, 7571.591 8651.096 482.265, 7627.656 8646.48 458.167, 7688.539 8645.772 100.13</trace>
</ink>
</file>

<file path=ppt/ink/ink37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7591.882 8468.57 180.461, 7557.174 8573.365 279.029, 7536.855 8656.716 313.685, 7517.109 8744.752 340.146, 7506.992 8810.466 355.667, 7499.953 8898.892 59.2</trace>
</ink>
</file>

<file path=ppt/ink/ink37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7865.74 8568.154 193.273, 7812.447 8646.099 298.706, 7800.757 8703.308 333.186, 7792.659 8764.819 372.471, 7794.458 8813.298 429.288, 7860.168 8829.879 525.898, 7920.647 8780.059 553.46, 7977.318 8707.778 530.349, 8011.02 8640.792 479.179, 8020.111 8592.104 432.052, 7943.362 8551.441 448.878, 7885.548 8566.629 473.605, 7817.413 8612.089 110.272</trace>
</ink>
</file>

<file path=ppt/ink/ink37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8133.741 8658.952 150.091, 8208.831 8651.672 299.772, 8273.741 8645.608 356.009, 8349.918 8642.684 364.568, 8415.062 8641.302 304.397, 8497.86 8642.795 56.089</trace>
</ink>
</file>

<file path=ppt/ink/ink3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6287.027 5462.522 110.941, 6265.256 5510.976 307.71, 6261.191 5568.805 355.517, 6259.965 5625.487 375.883, 6329.466 5632.605 436.309, 6363.545 5573.723 450.243, 6383.613 5514.774 448.28, 6370.617 5435.684 428.476, 6316.12 5423.975 420.372, 6292.885 5471.309 95.996</trace>
</ink>
</file>

<file path=ppt/ink/ink38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8344.627 8489.072 135.855, 8316.477 8573.593 187.85, 8304.656 8637.12 235.431, 8289.155 8726.33 276.431, 8278.479 8816.475 287.463, 8274.004 8881.148 236.154, 8276.732 8942.331 45.345</trace>
</ink>
</file>

<file path=ppt/ink/ink38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8807.403 8512.505 91.011, 8753.972 8554.614 218.441, 8692.681 8652.074 275.542, 8655.255 8732.358 305.607, 8623.601 8823.302 343.767, 8613.65 8884.276 372.754, 8725.397 8863.089 286.855, 8789.653 8826.117 162.213, 8855.695 8777.973 69.559, 8913.543 8733.879 23.232</trace>
</ink>
</file>

<file path=ppt/ink/ink38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8807.403 8749.75 163.852, 8911.859 8713.2 334.604, 8979.954 8699.299 356.527, 9034.643 8685.757 356.633, 9105.359 8601.677 51.345</trace>
</ink>
</file>

<file path=ppt/ink/ink38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9131.055 8499.324 170.733, 9115.433 8570.354 297.215, 9093.965 8634.851 326.72, 9065.063 8721.22 358.375, 9042.907 8803.347 387.813, 9032.041 8875.787 370.826, 9028.878 8923.095 280.261, 9034.51 8977.309 49.444</trace>
</ink>
</file>

<file path=ppt/ink/ink38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9264.322 8617.947 228.152, 9317.525 8657.999 365.809, 9336.729 8712.006 402.839, 9357.669 8764.874 416.865, 9417.789 8813.964 271.369</trace>
</ink>
</file>

<file path=ppt/ink/ink38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9488.388 8572.548 215.339, 9413.388 8624.717 289.471, 9368.742 8678.022 299.467, 9315.892 8738.544 306.714, 9258.204 8815.952 223.388</trace>
</ink>
</file>

<file path=ppt/ink/ink38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9596.76 8456.854 266.826, 9576.76 8522.943 350.358, 9560.795 8619.149 415.08, 9553.855 8669.396 426.906, 9556.131 8744.303 451.594, 9634.798 8793.497 464.874, 9660.233 8858.653 431.342, 9579.038 8931.942 409.178, 9507.29 8939.889 410.596, 9491.326 8891.379 275.288, 9504.971 8824.598 46.204</trace>
</ink>
</file>

<file path=ppt/ink/ink38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9544.039 8647.236 287.231, 9638.147 8623.955 472.454, 9703.274 8615.761 489.317, 9772.585 8609.361 460.247, 9835.647 8591.6 367.944, 9907.399 8554.631 129.404, 9966.952 8512.842 34.815</trace>
</ink>
</file>

<file path=ppt/ink/ink38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9891.121 8439.281 228.152, 9895.48 8507.414 428.624, 9918.9 8600.566 476.233, 9915.431 8661.708 483.367, 9876.144 8754.699 484.464, 9850.241 8804.114 472.345, 9788.241 8903.357 364.97</trace>
</ink>
</file>

<file path=ppt/ink/ink38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10112.259 8724.854 163.852, 10164.449 8718.805 313.273, 10232.976 8705.827 384.86, 10305.766 8694.792 403.874, 10364.477 8689.345 337.22, 10413.942 8686.777 64.451</trace>
</ink>
</file>

<file path=ppt/ink/ink3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6295.814 5819.856 146.532, 6237.595 5845.551 235.057, 6212.904 5933.844 301.996, 6213.435 5980.951 354.172, 6259.082 6030.202 427.644, 6333.363 5978.876 453.192, 6356.066 5914.817 453.759, 6363.811 5850.696 447.387, 6354.161 5799.72 436.134, 6308.41 5748.004 305.692</trace>
</ink>
</file>

<file path=ppt/ink/ink39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10299.712 8550.581 196.595, 10291.435 8598.306 263.898, 10275.497 8663.593 296.752, 10253.86 8746.738 319.211, 10236 8825.354 319.935, 10225.568 8881.006 214.007</trace>
</ink>
</file>

<file path=ppt/ink/ink39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10595.538 8494.931 189.714, 10517.706 8581.894 299.479, 10479.465 8645.741 355.43, 10433.094 8742.667 405.26, 10413.406 8794.829 426.021, 10396.757 8844.973 446.781, 10383.507 8918.412 457.194, 10436.524 8963.037 281.265</trace>
</ink>
</file>

<file path=ppt/ink/ink39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10579.428 8730.713 271.572, 10644.85 8684.538 515.409, 10702.981 8683.1 513.959, 10814.784 8693.273 80.175</trace>
</ink>
</file>

<file path=ppt/ink/ink39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10829.854 8519.826 176.902, 10885.471 8570.177 447.837, 10909.886 8635.371 451.621, 10872.17 8733.496 422.319, 10816.604 8794.501 393.737, 10756.018 8848.137 374.118, 10695.865 8893.159 392.485, 10798.117 8879.366 473.126, 10861.148 8868.192 494.936, 10916.354 8863.636 482.245, 10964.379 8861.92 384.306, 11044.493 8861.83 69.753</trace>
</ink>
</file>

<file path=ppt/ink/ink39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11070.03 8613.554 233.846, 11081.54 8695.101 442.375, 11112.88 8783.367 503.889, 11142.507 8867.267 388.898, 11178.482 8932.825 71.206</trace>
</ink>
</file>

<file path=ppt/ink/ink39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11210.621 8669.204 221.271, 11121.463 8750.458 389.92, 11065.674 8804.606 404.024, 11021.211 8858.626 413.704, 11004.809 8911.088 273.866</trace>
</ink>
</file>

<file path=ppt/ink/ink39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11393.682 8489.072 195.883, 11351.969 8575.936 414.638, 11316.593 8660.781 439.349, 11297.896 8707.83 453.402, 11279.808 8755.901 467.456, 11265.028 8805.102 478.332, 11252.516 8852.698 489.209, 11247.686 8912.733 511.576, 11306.635 8922.073 522.083, 11373.182 8821.562 420.008, 11360.776 8748.341 336.957, 11275.203 8762.154 441.467, 11239.911 8815.652 98.015</trace>
</ink>
</file>

<file path=ppt/ink/ink39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11551.846 8538.865 183.545, 11582.693 8611.913 397.337, 11589.412 8667.792 412.264, 11577.711 8745.342 428.392, 11544.322 8831.06 444.074, 11490.358 8916.674 450.18, 11447.106 8973.233 410.52</trace>
</ink>
</file>

<file path=ppt/ink/ink39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11707.08 8749.75 132.058, 11757.387 8744.117 349.872, 11814.846 8741.141 406.589, 11869.496 8736.347 291.922</trace>
</ink>
</file>

<file path=ppt/ink/ink39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11850.601 8600.374 139.651, 11837.016 8647.93 238.545, 11827.435 8698.498 275.598, 11814.454 8763.976 291.343, 11800.639 8832.357 281.845, 11788.173 8883.48 218.795</trace>
</ink>
</file>

<file path=ppt/ink/ink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2433.971 5125.69 77.961, 2422.813 5078.012 192.382, 2352.909 5092.301 257.557, 2312.508 5189.069 270.342, 2305.184 5244.285 279.86, 2316.127 5308.144 299.893, 2395.912 5251.625 317.36, 2439.889 5201.568 312.94, 2483.888 5138.319 280.968, 2465.947 5212.453 252.864</trace>
</ink>
</file>

<file path=ppt/ink/ink4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6663.399 4053.689 157.209, 6753.51 4068.337 276.972, 6801.159 4067.924 307.919, 6881.606 4064.656 333.285, 6938.437 4087.214 331.99, 6948.656 4155.281 347.973, 6939.005 4270.645 373.641, 6924.452 4364.982 383.458, 6916.457 4418.156 387.072, 6908.544 4472.746 390.686, 6901.577 4525.009 393.951, 6895.001 4576.871 397.217, 6888.501 4631.019 399.87, 6881.63 4687.91 402.523, 6873.558 4749.18 403.091, 6864.612 4813.019 403.659, 6854.283 4879.072 402.28, 6843.345 4946.48 400.901, 6828.404 5038.371 398.232, 6820.851 5085.444 396.898, 6813.336 5134.071 395.742, 6805.939 5183.343 394.586, 6798.66 5233.259 393.43, 6792.318 5281.951 392.405, 6786.43 5329.66 391.38, 6774.734 5438.816 388.99, 6769.498 5497.325 387.625, 6765.895 5549.887 386.438, 6762.905 5600.163 385.251, 6758.132 5691.278 381.688, 6753.497 5774.072 376.465, 6746.991 5844.709 370.104, 6738.756 5899.311 362.626, 6723.906 5950.202 348.96, 6692.022 6006.703 366.455, 6641.345 6048.424 402.551, 6560.399 6060.001 425.431, 6491.773 6071.671 443.218</trace>
</ink>
</file>

<file path=ppt/ink/ink40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12206.47 8623.806 62.302, 12174.51 8675.639 377.833, 12145.082 8724.376 395.26, 12127.431 8810.345 408.468, 12123.442 8866.864 414.83, 12151.497 8928.126 422.267, 12234.312 8905.634 421.755, 12277.862 8845.75 414.888, 12307.673 8772.524 400.501, 12322.651 8709.725 382.276, 12320.851 8660.015 364.76, 12257.275 8629.242 329.492, 12211.038 8676.192 239.46, 12195.463 8745.267 42.706</trace>
</ink>
</file>

<file path=ppt/ink/ink40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12653.137 8656.023 189.714, 12716.263 8636.233 338.537, 12784.714 8635.277 383.303</trace>
</ink>
</file>

<file path=ppt/ink/ink40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12559.41 8805.401 142.735, 12609.803 8799.224 286.687, 12664.152 8802.631 368.043, 12714.055 8817.293 350.483</trace>
</ink>
</file>

<file path=ppt/ink/ink40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13035.366 8711.675 170.733, 13088.125 8713.674 292.01, 13138.778 8710.903 341.844, 13198.925 8709.224 370.34, 13256.968 8708.025 241.129</trace>
</ink>
</file>

<file path=ppt/ink/ink40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13385.378 8496.396 202.764, 13368.042 8568.271 294.16, 13350.402 8640.899 317.66, 13327.302 8729.361 334.843, 13305.483 8819.832 333.714, 13293.635 8887.016 292.863, 13284.329 8944.527 60.643</trace>
</ink>
</file>

<file path=ppt/ink/ink40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13524.504 8499.324 170.733, 13597.058 8502.252 390.315, 13672.045 8502.253 441.955, 13742.881 8502.253 438.044, 13763.721 8557.725 335.182, 13730.454 8672.37 355.292, 13703.992 8768.712 371.326, 13687.891 8823.11 375.826, 13671.34 8878.091 380.327, 13655.98 8928.397 375.302, 13640.975 8975.523 370.277, 13614.578 9042.156 325.936, 13586.012 9089.511 67.536</trace>
</ink>
</file>

<file path=ppt/ink/ink40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3886.739 9562.539 110.941, 3972.254 9531.853 337.086, 4060.667 9525.12 410.943, 4116.79 9523.644 239.201</trace>
</ink>
</file>

<file path=ppt/ink/ink40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3905.777 9719.239 153.65, 3972.418 9710.115 294.217, 4026.111 9704.994 352.238, 4074.002 9702.919 354.356, 4122.521 9703.13 78.029</trace>
</ink>
</file>

<file path=ppt/ink/ink41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4491.57 9544.965 166.937, 4438.827 9538.966 360.957, 4411.392 9617.481 429.799, 4401.71 9687.649 447.158, 4397.891 9765.143 456.806, 4410.441 9826.413 464.319, 4510.299 9836.941 478.155, 4586.882 9777.445 485.017, 4645.975 9689.692 489.854, 4683.022 9604.778 490.632, 4691.133 9540.133 484.133, 4609.554 9496.973 459.644, 4557.24 9510.888 454.47, 4639.252 9557.309 67.356</trace>
</ink>
</file>

<file path=ppt/ink/ink41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4783.003 9670.91 258.522, 4869.368 9645.47 389.84, 4925.448 9633.602 433.923, 4979.916 9627.119 419.612, 5048.026 9619.548 276.149</trace>
</ink>
</file>

<file path=ppt/ink/ink41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4951.418 9462.955 180.461, 4923.293 9529.172 240.778, 4909.061 9602.882 268.047, 4900.131 9651.281 281.27, 4890.951 9701.198 294.492, 4882.628 9751.003 307.416, 4875.07 9799.168 320.34, 4864.184 9872.71 309.21, 4850.962 9961.8 42.395</trace>
</ink>
</file>

<file path=ppt/ink/ink41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5219.418 9508.354 135.855, 5295.283 9481.181 235.4, 5347.341 9501.3 280.584, 5311.057 9593.715 276.927, 5265.527 9656.895 270.289, 5216.799 9708.23 266.324, 5149.84 9765.713 273.844, 5229.667 9776.955 323.032, 5285.186 9763.529 322.733, 5361.213 9736.45 202.229, 5413.354 9715.259 35.587</trace>
</ink>
</file>

<file path=ppt/ink/ink41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5370.261 9585.971 114.738, 5430.452 9560.306 307.293, 5488.095 9622.716 339.877, 5535.681 9684.21 347.812</trace>
</ink>
</file>

<file path=ppt/ink/ink41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5600.185 9476.135 107.145, 5525.73 9511.151 144.595, 5491.068 9559.506 162.774, 5448.237 9627.031 188.813, 5403.441 9694.703 226.963, 5370.907 9746.078 259.596</trace>
</ink>
</file>

<file path=ppt/ink/ink41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5729.059 9446.846 142.735, 5724.062 9526.694 193.344, 5711.282 9587.358 206.997, 5685.845 9664.745 227.291, 5663.984 9736.146 250.797, 5650.147 9811.873 186.252</trace>
</ink>
</file>

<file path=ppt/ink/ink42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5844.753 9651.872 142.735, 5912.447 9638.874 301.609, 5981.33 9633.499 377.91, 6050.521 9627.209 362.1</trace>
</ink>
</file>

<file path=ppt/ink/ink42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5969.234 9505.425 77.961, 5974.168 9555.329 259.306, 5965.406 9608.695 298.839, 5951.453 9669.021 322.114, 5935.76 9736.323 333.593, 5923.64 9795.872 286.604, 5909.214 9902.731 54.163</trace>
</ink>
</file>

<file path=ppt/ink/ink42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6301.672 9503.96 70.843, 6290.291 9560.536 200.191, 6272.088 9618.232 272.589, 6246.412 9689.391 300.867, 6219.425 9762.296 325.901, 6201.682 9819.331 349.032, 6199.971 9867.784 239.406</trace>
</ink>
</file>

<file path=ppt/ink/ink42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6410.044 9600.616 129.448, 6476.65 9654.639 213.364, 6530.658 9719.814 259.236, 6557.521 9795.195 228.621, 6568.821 9850.12 45.113</trace>
</ink>
</file>

<file path=ppt/ink/ink42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6584.317 9578.648 183.545, 6503.461 9644.283 219.057, 6465.458 9694.305 244.438, 6427.788 9763.882 264.194, 6402.819 9833.426 275.477, 6388.909 9886.002 232.852, 6372.174 9951.774 44.163</trace>
</ink>
</file>

<file path=ppt/ink/ink42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6754.197 9506.889 240.49, 6810.823 9525.809 430.024, 6858.768 9581.143 436.147, 6816.76 9682.602 396.467, 6748.653 9764.03 372.374, 6681.121 9840.372 360.472, 6639.196 9891.492 359.938, 6702.005 9895.723 416.755, 6783.674 9864.597 427.223, 6854.159 9843.301 361.777, 6973.931 9828.342 33.14</trace>
</ink>
</file>

<file path=ppt/ink/ink42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7013.411 9673.84 228.152, 7084.134 9645.418 424.602, 7161.831 9638.09 452.94</trace>
</ink>
</file>

<file path=ppt/ink/ink42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7134.963 9537.644 150.091, 7101.393 9632.615 311.093, 7090.369 9694.833 364.097, 7074.12 9773.025 411.198, 7060.139 9850.992 428.801, 7047.657 9908.101 342.569, 7030.094 9993.792 61.776</trace>
</ink>
</file>

<file path=ppt/ink/ink42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7465.937 9612.332 107.145, 7407.381 9681.768 332.569, 7383.697 9757.138 356.993, 7363.896 9840.392 382.058, 7362.018 9888.931 407.799, 7446.469 9849.199 435.007, 7486.897 9799.99 440.566, 7527.426 9745.593 446.126, 7557.715 9690.604 440.452, 7584.58 9639.244 434.779, 7611.754 9564.695 403.661, 7562.138 9519.704 381.715, 7506.604 9555.809 381.829, 7529.171 9616.207 71.724</trace>
</ink>
</file>

<file path=ppt/ink/ink42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7731.008 9688.484 209.645, 7792.131 9666.482 329.326, 7878.042 9661.385 377.997</trace>
</ink>
</file>

<file path=ppt/ink/ink43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7877.456 9498.101 163.852, 7856.446 9571.932 275.659, 7837.516 9648.433 320.915, 7816.816 9734.155 348.421, 7804.226 9812.137 333.667, 7798.433 9864.11 235.818, 7803.872 9917.473 38.87</trace>
</ink>
</file>

<file path=ppt/ink/ink43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8037.084 9609.402 183.545, 8009.091 9677.867 319.855, 7995.73 9733.84 363.928, 7984.638 9802.354 389.045, 7984.128 9868.894 411.669, 8034.868 9913.765 444.473, 8086.679 9867.311 457.501, 8134.278 9793.183 457.137, 8163.677 9710.526 444.088, 8182.036 9634.324 429.223, 8171.088 9580.362 423.05, 8121.225 9537.798 481.276, 8100.391 9593.394 455.127, 8109.538 9645.7 89.512</trace>
</ink>
</file>

<file path=ppt/ink/ink43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8288.976 9716.31 245.71, 8350.438 9708.777 325.395, 8409.54 9700.18 412.483, 8472.078 9692.671 460.249, 8529.951 9689.517 464.6, 8640.944 9690.44 72.661</trace>
</ink>
</file>

<file path=ppt/ink/ink43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8488.146 9527.392 228.152, 8470.511 9608.788 294.446, 8450.413 9684.155 321.152, 8426.736 9764.543 340.852, 8414.327 9823.496 353.096</trace>
</ink>
</file>

<file path=ppt/ink/ink43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8751.754 9562.539 215.339, 8728.209 9611.582 230.684, 8700.937 9664.535 289.945, 8671.777 9727.567 355.19, 8649.766 9795.49 415.487, 8643.926 9845.539 467.757, 8691.307 9862.149 510.961, 8754.837 9800.783 531.553, 8821.348 9713.049 523.282, 8866.473 9630.65 466.344, 8882.093 9565.59 398.485, 8813.314 9503.584 441.562, 8749.951 9489.963 365.154</trace>
</ink>
</file>

<file path=ppt/ink/ink43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9047.579 9653.337 132.058, 9103.627 9654.064 329.951, 9157.562 9649.862 386.604, 9220.759 9640.896 396.968, 9280.458 9629.856 368.477, 9331.676 9614.081 298.269, 9411.573 9565.527 56.902</trace>
</ink>
</file>

<file path=ppt/ink/ink43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9236.497 9498.101 218.898, 9216.92 9596.331 349.274, 9202.849 9669.308 390.619, 9189.105 9746.603 404.645, 9177.576 9812.491 352.329, 9169.04 9865.728 129.457</trace>
</ink>
</file>

<file path=ppt/ink/ink43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9595.295 9577.184 58.505, 9579.031 9652.68 285.079, 9565.511 9712.481 319.825, 9552.538 9777.161 339.577, 9547.529 9831.48 357.436, 9646.695 9792.77 425.52, 9703.588 9702.962 440.655, 9740.128 9615 445.192, 9753.304 9548.38 439.877, 9709.344 9495.992 419.759, 9661.197 9531.784 89.033</trace>
</ink>
</file>

<file path=ppt/ink/ink43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9855.974 9660.66 256.149, 9951.861 9610.253 373.463, 10005.555 9606.226 406.544, 10088.697 9607.479 268.963</trace>
</ink>
</file>

<file path=ppt/ink/ink43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10039.034 9486.386 170.733, 9983.377 9552.396 309.977, 9965.642 9614.995 330.519, 9939.791 9693.923 345.761, 9924.34 9765.378 337.784, 9918.339 9812.563 237.376</trace>
</ink>
</file>

<file path=ppt/ink/ink44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10399.297 9477.6 157.209, 10360.521 9530.137 263.467, 10330.426 9587.583 300.345, 10296.633 9659.824 325.714, 10263.911 9743.457 357.487, 10246.091 9814.958 395.636, 10258.464 9863.14 423.598, 10334.309 9884.526 295.252, 10417.745 9845.229 49.258</trace>
</ink>
</file>

<file path=ppt/ink/ink44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10454.947 9665.053 231.948, 10525.167 9665.246 450.257, 10591.144 9666.517 97.959</trace>
</ink>
</file>

<file path=ppt/ink/ink44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10700.98 9528.855 221.271, 10762.068 9528.696 462.937, 10792.389 9577.78 477.413, 10766.923 9664.628 466.369, 10719.2 9718.988 454.85, 10665.586 9765.015 446.445, 10600.386 9806.776 455.666, 10649.143 9816.345 498.472, 10705.396 9816.659 510.32, 10759.296 9816.617 497.254, 10852.059 9817.414 73.049</trace>
</ink>
</file>

<file path=ppt/ink/ink44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10949.943 9612.332 235.982, 10969.446 9677.679 470.151, 11011.769 9754.791 483.286, 11047.228 9805.623 277.521</trace>
</ink>
</file>

<file path=ppt/ink/ink44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11131.539 9607.938 215.339, 11061.371 9631.272 398.605, 11018.115 9680.12 439.913, 10961.401 9738.587 493.067, 10910.453 9792.876 546.124, 10870.67 9849.498 476.819</trace>
</ink>
</file>

<file path=ppt/ink/ink44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11229.659 9514.21 189.714, 11279.771 9516.541 372.921, 11335.165 9505.064 420.056, 11388.743 9491.95 432.551, 11451.4 9477.543 354.997, 11413.927 9535.835 299.058, 11373.968 9603.962 325.429, 11329.869 9685.306 359.125, 11287.228 9766.658 380.68, 11254.453 9838.062 389.226, 11231.9 9911.602 247.044</trace>
</ink>
</file>

<file path=ppt/ink/ink44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11575.277 9433.665 163.852, 11577.442 9489.036 286.004, 11597.352 9573.015 322.841, 11600.331 9627.983 329.052, 11581.619 9694.039 329.719, 11540.617 9765.531 320.852, 11490.333 9831.477 307.23, 11440.604 9895.975 298.07, 11399.81 9951.264 273.532, 11331.838 10026.919 35.393</trace>
</ink>
</file>

<file path=ppt/ink/ink44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11714.403 9698.735 202.764, 11795.061 9693.068 301.088, 11846.919 9685.68 317.182, 11925.347 9670.857 211.073</trace>
</ink>
</file>

<file path=ppt/ink/ink44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11888.676 9525.927 114.738, 11874.535 9581.267 150.675, 11852.737 9637.794 185.2, 11825.311 9701.442 212.762, 11798.135 9769.9 246.125, 11782.609 9826.776 271.794, 11771.518 9884.726 63.483</trace>
</ink>
</file>

<file path=ppt/ink/ink44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12133.245 9471.741 202.764, 12085.799 9499.099 249.494, 12039.244 9594.173 292.639, 12005.099 9676.877 314.865, 11986.172 9725.832 329.773, 11967.917 9775.558 344.681, 11944.824 9860.976 371.94, 11949.528 9910.778 383.346, 12004.371 9946.233 64.722</trace>
</ink>
</file>

<file path=ppt/ink/ink45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12139.104 9713.38 243.574, 12208.248 9668.308 485.455, 12277.812 9657.761 402.286</trace>
</ink>
</file>

<file path=ppt/ink/ink45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12361.704 9508.354 183.545, 12351.456 9565.601 304.515, 12330.97 9636.848 336.42, 12301.546 9714.525 366.001, 12276.922 9782.455 399.226, 12264.3 9837.701 409.253, 12263.149 9930.113 70.84</trace>
</ink>
</file>

<file path=ppt/ink/ink45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12453.967 9626.977 215.339, 12498.416 9714.856 421.44, 12518.688 9764.7 436.156, 12542.932 9813.191 441.547, 12596.691 9857.891 279.991</trace>
</ink>
</file>

<file path=ppt/ink/ink45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12680.962 9610.867 208.696, 12599 9645.169 366.397, 12501.707 9737.503 419.299, 12456.797 9790.976 441.43, 12415.321 9864.919 303.764</trace>
</ink>
</file>

<file path=ppt/ink/ink45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12815.694 9635.763 150.091, 12800.699 9583.724 361.044, 12742.155 9589.441 452.997, 12731.165 9651.561 479.407, 12756.497 9726.75 493.69, 12792.535 9791.563 492.836, 12804.627 9877.511 466.71, 12783.809 9937.479 433.076, 12736.564 9938.935 417.711, 12714.368 9858.979 402.782, 12714.048 9809.829 392.917, 12755.056 9725.581 362.53, 12828.988 9690.195 341.233, 12933.967 9693.826 48.935</trace>
</ink>
</file>

<file path=ppt/ink/ink45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12969.465 9506.889 150.091, 12983.379 9569.899 326.121, 12984.525 9635.983 339.356, 12977.913 9714.004 348.148, 12956.271 9792.74 359.586, 12924.58 9872.687 371.479, 12894.526 9939.749 385.047, 12866.385 10014.993 75.913</trace>
</ink>
</file>

<file path=ppt/ink/ink45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13177.422 9594.758 268.013, 13262.844 9592.446 505.682, 13331.025 9588.035 338.122</trace>
</ink>
</file>

<file path=ppt/ink/ink45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13174.493 9736.813 256.149, 13231.075 9723.218 444.891, 13314.517 9717.207 510.731, 13361.947 9736.813 119.007</trace>
</ink>
</file>

<file path=ppt/ink/ink45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13537.685 9684.091 79.859, 13606.529 9666.547 296.122, 13693.553 9656.604 331.205, 13742.107 9650.612 319.696, 13853.632 9596.944 50.454</trace>
</ink>
</file>

<file path=ppt/ink/ink45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13813.008 9483.456 153.65, 13820.124 9543.166 261.989, 13814.676 9605.722 286.51, 13800.923 9681.932 303.269, 13777.843 9766.328 318.321, 13761.197 9844.23 318.258, 13754.77 9901.289 264.613, 13758.692 9989.275 27.741</trace>
</ink>
</file>

<file path=ppt/ink/ink46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14124.942 9479.063 94.807, 14125.55 9426.582 225.326, 14049.513 9449.833 301.819, 13976.569 9524.48 338.48, 13959.179 9598.795 389.884, 13991.953 9660.295 420.732, 14056.142 9712.955 422.252, 14095.809 9777.783 382.251, 14060.337 9856.386 344.66, 13995.437 9901.923 341.227, 13959.749 9851.19 349.984, 13988.617 9763.325 354.226, 14077.502 9678.723 372.878, 14133.347 9637.208 377.429, 14188.086 9599.912 343.717, 14235.827 9566.876 247.803, 14309.658 9507.254 42.212</trace>
</ink>
</file>

<file path=ppt/ink/ink46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4340.729 10187.873 212.018, 4355.384 10250.853 508.246, 4351.346 10321.924 523.724, 4334.176 10415.693 535.431, 4312.432 10501 541.319, 4302.309 10553.762 522.01</trace>
</ink>
</file>

<file path=ppt/ink/ink46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4491.57 10288.923 212.018, 4558.041 10386.023 435.285, 4578.854 10446.274 433.095, 4604.301 10503.529 384.342, 4682.549 10594.219 48.106</trace>
</ink>
</file>

<file path=ppt/ink/ink46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4676.096 10255.24 199.205, 4615.271 10283.928 408.083, 4583.413 10340.425 431.638, 4546.572 10431.077 446.413, 4520.336 10512.129 446.255, 4506.026 10563.542 381.019</trace>
</ink>
</file>

<file path=ppt/ink/ink46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4860.62 10162.978 157.209, 4850.539 10229.529 226.908, 4842.518 10290.788 275.301, 4830.154 10376.3 310.986, 4822.138 10428.42 327.506, 4813.605 10483.467 344.026, 4806.217 10532.895 348.713, 4791.054 10641.467 342.639</trace>
</ink>
</file>

<file path=ppt/ink/ink46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4971.921 10373.862 135.855, 5058.064 10369.91 415.033, 5117.864 10357.559 419.546, 5174.001 10340.524 398.39, 5230.608 10321.399 68.602</trace>
</ink>
</file>

<file path=ppt/ink/ink46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5159.375 10205.447 122.093, 5126.043 10274.726 333.644, 5114.014 10358.031 400.353, 5106.742 10408.708 409.672, 5099.887 10459.214 418.992, 5091.982 10540.975 385.885, 5088.76 10589.889 257, 5090.367 10648.466 39.741</trace>
</ink>
</file>

<file path=ppt/ink/ink46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5453.736 10227.415 150.091, 5521.449 10234.588 358.255, 5568.419 10257.59 397.832, 5555.362 10337.808 401.564, 5506.244 10416.702 396.179, 5443.025 10499.997 388.229, 5391.307 10559.579 380.389, 5441.102 10597.15 384.653, 5512.565 10581.935 393.107, 5581.395 10559.752 367.793, 5629.151 10536.855 271.031, 5710.974 10475.021 46.435</trace>
</ink>
</file>

<file path=ppt/ink/ink46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5674.873 10310.89 221.271, 5733.745 10376.845 354.546, 5755.335 10431.229 378.495, 5773.274 10485.309 383.669, 5803.604 10399.525 27.124</trace>
</ink>
</file>

<file path=ppt/ink/ink47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5813.999 10321.142 98.604, 5740.509 10372.284 281.001, 5700.065 10432.265 313.252, 5668.429 10491.258 328.152, 5660.009 10539.33 206.464</trace>
</ink>
</file>

<file path=ppt/ink/ink47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5951.661 10250.846 163.852, 6017.764 10278.161 420.788, 6027.562 10362.842 429.141, 6000.811 10436.98 425.373, 5952.613 10512.584 416.968, 5901.746 10572.519 408.161, 5870.35 10623.564 429.217, 5918.458 10620.712 453.436, 5989.565 10612.027 464.747, 6064.97 10597.165 413.567, 6126.881 10570.671 288.753, 6230.909 10481.301 48.291</trace>
</ink>
</file>

<file path=ppt/ink/ink47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6269.454 10384.113 135.855, 6348.613 10380.715 441.883, 6401.121 10372.191 464.526, 6448.672 10360.79 419.045</trace>
</ink>
</file>

<file path=ppt/ink/ink47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6442.263 10205.447 221.271, 6418.791 10290.766 404.958, 6406.42 10369.552 443.797, 6400.462 10419.318 456.886, 6395.392 10469.194 469.975, 6390.17 10552.408 421.926, 6395.848 10652.133 82.148</trace>
</ink>
</file>

<file path=ppt/ink/ink47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6802.526 10227.415 153.65, 6775.158 10304.723 232.691, 6754.333 10366.704 255.565, 6725.959 10447.458 273.503, 6697.178 10538.294 294.926, 6678.111 10616.667 302.365, 6665.9 10724.769 52.602</trace>
</ink>
</file>

<file path=ppt/ink/ink47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6919.685 10331.394 245.235, 6981.54 10430.473 460.69, 7006.001 10512.95 468.193, 7029.128 10574.513 434.845, 7055.881 10625.754 92.016</trace>
</ink>
</file>

<file path=ppt/ink/ink47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7110.067 10321.142 94.807, 7038.589 10342.407 363.775, 6983.88 10422.14 405.273, 6923.946 10514.035 434.247, 6888.828 10575.616 431.755</trace>
</ink>
</file>

<file path=ppt/ink/ink47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7196.472 10221.557 186.393, 7250.793 10225.734 460.235, 7300.498 10247.459 492.652, 7286.905 10302.976 489.525, 7186.701 10382.724 467.276, 7143.635 10431.69 452.24, 7193.107 10461.277 465.59, 7240.902 10475.373 472.43, 7286.619 10532.456 457.464, 7212.924 10616.02 430.083, 7146.502 10657.37 431.841, 7082.029 10690.337 440.038, 7112.85 10629.294 248.565, 7172.305 10534.717 60.705</trace>
</ink>
</file>

<file path=ppt/ink/ink47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7436.647 10488.093 174.055, 7484.368 10489.773 416.491, 7541.487 10485.32 486.04, 7606.593 10478.356 515.758, 7665.498 10472.199 514.687, 7716.444 10465.633 421.558, 7786.937 10448.075 76.928</trace>
</ink>
</file>

<file path=ppt/ink/ink47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7624.101 10278.671 132.058, 7609.485 10329.449 230.918, 7604.889 10406.673 320.484, 7602.106 10460.7 362.226, 7599.125 10516.879 403.967, 7595.578 10566.961 425.119, 7576.25 10671.082 278.584</trace>
</ink>
</file>

<file path=ppt/ink/ink48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7949.216 10372.398 107.145, 7957.165 10316.446 295.894, 7935.6 10413.497 422.311, 7921.3 10494.673 437.549, 7915.959 10556.771 455.174, 8009.956 10531.066 492.628, 8036.981 10484.051 494.115, 8061.312 10434.559 495.602, 8084.797 10351.149 488.959, 8091.112 10289.254 486.327, 8021.799 10292.567 508.771, 7992.175 10353.079 383.732</trace>
</ink>
</file>

<file path=ppt/ink/ink48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8164.496 10428.049 218.898, 8244.215 10431.744 451.33, 8309.532 10429.083 471.196, 8373.956 10421.27 478.752, 8422.61 10411.527 413.63, 8488.555 10386.059 79.317</trace>
</ink>
</file>

<file path=ppt/ink/ink48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8381.238 10261.097 187.342, 8335.406 10347.511 339.699, 8308.591 10428.172 383.768, 8272.27 10511.356 414.6, 8247.485 10571.375 431.893</trace>
</ink>
</file>

<file path=ppt/ink/ink48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8549.654 10376.792 218.898, 8547.037 10329.548 273.73, 8531.744 10419.05 432.984, 8519.056 10511.698 449.73, 8510.532 10601.115 467.58, 8515.63 10653.858 479.89, 8592.214 10646.901 495.137, 8652.592 10554.305 495.347, 8675.239 10496.938 487.021, 8695.725 10441.771 478.696, 8708.578 10393.49 459.05, 8708.747 10286.987 415.229, 8661.752 10291.418 435.095, 8594.264 10380.35 463.54, 8583.337 10429.513 95.297</trace>
</ink>
</file>

<file path=ppt/ink/ink48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8814.727 10460.267 243.1, 8874.738 10433.689 454.786, 8934.818 10429.188 487.161, 8997.538 10418.066 476.737, 9054.538 10400.31 375.913, 9131.694 10366.19 67.502</trace>
</ink>
</file>

<file path=ppt/ink/ink48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9030.005 10285.994 243.1, 8989.987 10360.696 422.006, 8962.272 10438.39 450.495, 8926.117 10527.333 469.205, 8911.546 10585.319 484.868, 8973.168 10566.574 181.879, 9021.036 10500.479 50.209</trace>
</ink>
</file>

<file path=ppt/ink/ink48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9188.169 10347.503 241.913, 9188.169 10296.037 375.934, 9177.226 10366.104 543.502, 9168.079 10464.544 557.218, 9165.221 10518.85 564.617, 9163.357 10571.51 572.017, 9169.854 10640.7 583.126, 9232.432 10650.885 594.509, 9281.591 10565.896 579.306, 9302.503 10510.053 554.535, 9321.775 10455.958 529.765, 9335.521 10407.851 506.901, 9350.019 10298.234 470.511, 9269.645 10321.565 512.119, 9193.193 10408.016 427.137, 9140.564 10459.918 79.317</trace>
</ink>
</file>

<file path=ppt/ink/ink48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9454.706 10448.551 82.469, 9501.659 10429.652 319.058, 9565.885 10413.879 413.462, 9639.167 10407.347 454.031, 9704.423 10402.744 395.72, 9799.683 10398.903 73.067</trace>
</ink>
</file>

<file path=ppt/ink/ink48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9602.618 10256.705 215.339, 9594.116 10366.618 421.64, 9587.62 10416.518 444.891, 9580.562 10469.028 468.142, 9574.211 10521.924 482.38, 9568.627 10572.621 496.618, 9561.45 10648.757 417.867</trace>
</ink>
</file>

<file path=ppt/ink/ink49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10072.717 10258.169 142.735, 10022.625 10312.704 259.49, 9995.09 10378.02 286.054, 9961.625 10470.37 314.047, 9948.001 10518.948 329.484, 9932.249 10627.418 356.15, 10004.124 10630.266 284.404, 10082.266 10527.048 54.403</trace>
</ink>
</file>

<file path=ppt/ink/ink49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10081.505 10447.087 202.764, 10165.919 10449.308 455.093, 10222.132 10441.473 398.928, 10271.887 10432.441 80.628</trace>
</ink>
</file>

<file path=ppt/ink/ink49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10368.543 10244.988 261.844, 10328.532 10336.271 379.604, 10317.485 10407.955 403, 10303.596 10495.229 412.452, 10294.495 10566.631 398.763, 10285.955 10676.562 56.759</trace>
</ink>
</file>

<file path=ppt/ink/ink49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10517.92 10379.721 243.574, 10546.331 10455.782 434.545, 10577.639 10502.809 458.142, 10636.369 10580.564 330.081</trace>
</ink>
</file>

<file path=ppt/ink/ink49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10699.516 10375.327 183.545, 10633.436 10411.763 256.042, 10587.622 10467.205 314.797, 10533.28 10542.014 369.419, 10495.454 10605.154 403.551, 10465.155 10697.02 70.297</trace>
</ink>
</file>

<file path=ppt/ink/ink49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10763.953 10272.813 268.013, 10828.858 10258.879 484.006, 10892.003 10239.221 505.466, 10904.909 10348.352 477.387, 10878.369 10439.586 474.957, 10853.938 10530.433 477.216, 10836.07 10601.099 477.901, 10825.233 10684.042 105.013</trace>
</ink>
</file>

<file path=ppt/ink/ink49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11061.243 10228.879 276.554, 11071.068 10285.987 453.916, 11082.619 10341.886 473.732, 11084.995 10418.425 479.788, 11074.3 10469.596 479.682, 11058.753 10523.869 479.577, 11036.16 10578.312 477.388, 11011.733 10630.548 475.199, 10974.033 10699.265 429.598, 10945.549 10753.164 89.202</trace>
</ink>
</file>

<file path=ppt/ink/ink49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11178.402 10491.021 224.83, 11241.795 10458.583 425.199, 11296.944 10448.475 460.276, 11346.141 10444.406 432.391, 11398.074 10442.693 91.365</trace>
</ink>
</file>

<file path=ppt/ink/ink49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11308.74 10313.819 132.058, 11303.008 10403.021 259.669, 11288.317 10471.188 305.929, 11275.324 10545.357 328.327, 11266.253 10611.226 228.076</trace>
</ink>
</file>

<file path=ppt/ink/ink49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11550.381 10250.846 237.168, 11488.3 10330.771 375.932, 11460.356 10413.049 415.16, 11446.16 10466.443 426.479, 11432.831 10520.965 437.798, 11422.812 10571.024 445.764, 11411.425 10676.225 438.857</trace>
</ink>
</file>

<file path=ppt/ink/ink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2666.824 5188.663 146.532, 2669.218 5131.833 205.121, 2631.702 5083.96 313.882, 2573.557 5128.5 339.337, 2554.57 5185.161 346.112, 2547.613 5236.063 353.195, 2558.691 5296.163 368.365, 2633.485 5256.019 396.36, 2679.357 5175.014 399.62, 2699.266 5125.927 395.438, 2717.309 5075.834 391.256, 2730.969 5027.801 381.588, 2753.512 4915.278 349.846, 2760.933 4848.595 307.858, 2741.136 4942.728 318.937, 2727.483 5039.327 332.067, 2719.65 5092.081 333.498, 2711.575 5144.048 334.93, 2696.841 5226.866 331.591, 2689.846 5276.586 327.298, 2762.407 5294.112 202.479, 2842.239 5217.776 20.087</trace>
</ink>
</file>

<file path=ppt/ink/ink50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11548.916 10466.125 218.898, 11633.99 10487.378 488.599, 11698.218 10483.397 413.409, 11796.98 10466.013 39.061</trace>
</ink>
</file>

<file path=ppt/ink/ink50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11783.233 10307.96 206.323, 11844.303 10338.44 457.349, 11855.205 10400.926 463.066, 11828.035 10460.947 457.976, 11779.288 10531.125 445.889, 11726.556 10595.915 432.262, 11663.274 10663.054 425.118, 11739.517 10667.876 483.896, 11808.439 10652.295 492.173, 11866.715 10640.479 440.171, 11953.83 10618.366 54.952</trace>
</ink>
</file>

<file path=ppt/ink/ink50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12010.229 10394.366 206.323, 12033.002 10443.649 358.738, 12085.491 10517.417 438.521, 12130.955 10577.771 439.641</trace>
</ink>
</file>

<file path=ppt/ink/ink50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12185.967 10348.967 206.323, 12127.394 10392.627 348.1, 12091.167 10455.944 375.948, 12045.113 10536.174 398.12, 12012.77 10606.395 418.146, 11985.413 10717.424 73.621</trace>
</ink>
</file>

<file path=ppt/ink/ink50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12442.251 10324.069 186.393, 12438.896 10272.319 322.594, 12391.447 10283.458 416.41, 12313.61 10362.635 454.057, 12292.491 10426.577 465.85, 12287.069 10488.374 475.327, 12302.545 10536.472 475.323, 12378.979 10603.522 448.639, 12403.276 10662.5 364.388, 12316.865 10703.993 337.87, 12244.93 10689.408 350.609, 12255.069 10583.502 388.53, 12303.627 10521.552 402.677, 12371.515 10464.776 404.238, 12436.144 10425.696 356.149, 12499.366 10389.973 71.775</trace>
</ink>
</file>

<file path=ppt/ink/ink50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12562.339 10272.813 166.937, 12565.007 10336.053 369.304, 12574.435 10395.907 417.462, 12579.558 10473.228 439.431, 12576.551 10520.745 445.977, 12570.603 10570.337 452.523, 12557.022 10621.722 457.424, 12540.271 10672.516 462.326, 12502.69 10758.344 457.793, 12469.371 10819.276 385.578, 12413.073 10875.271 73.447</trace>
</ink>
</file>

<file path=ppt/ink/ink50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12688.284 10488.093 139.651, 12738.513 10487.868 285.25, 12816.535 10480.365 308.839, 12865.487 10467.59 69.787</trace>
</ink>
</file>

<file path=ppt/ink/ink50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12803.979 10357.753 86.266, 12802.86 10420.056 256.039, 12796.968 10469.19 279.315, 12785.215 10525.454 292.111, 12770.282 10587.857 300.777, 12757.169 10660.895 253.148</trace>
</ink>
</file>

<file path=ppt/ink/ink50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13004.612 10296.245 86.266, 12955.366 10401.32 355.78, 12941.992 10450.51 365.653, 12928.226 10502.706 375.526, 12916.231 10555.02 385.901, 12905.86 10604.999 396.276, 12899.232 10671.752 405.848, 12906.596 10725.778 250.005</trace>
</ink>
</file>

<file path=ppt/ink/ink50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13017.793 10502.737 161.005, 13111.715 10501.772 444.827, 13167.008 10492.126 287.707</trace>
</ink>
</file>

<file path=ppt/ink/ink51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13309.225 10310.89 153.65, 13294.235 10389.104 316.461, 13279.052 10447.163 343.837, 13250.076 10529.008 372.299, 13234.947 10576.662 384.297, 13220.993 10625.139 396.295, 13205.167 10706.389 361.044, 13200.023 10755.283 249.039, 13205.595 10817.119 40.66</trace>
</ink>
</file>

<file path=ppt/ink/ink51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13370.733 10442.693 202.764, 13362.539 10506.616 229.143, 13385.433 10596.75 287.056, 13409.228 10646.144 296.028, 13456.788 10761.043 50.261</trace>
</ink>
</file>

<file path=ppt/ink/ink51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13464.461 10510.06 176.902, 13401.663 10562.395 315.427, 13359.678 10648.484 346.95, 13338.901 10702.41 226.234</trace>
</ink>
</file>

<file path=ppt/ink/ink51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13691.456 10406.082 146.532, 13691.456 10357.713 161.788, 13666.6 10308.034 238.613, 13615.812 10350.922 295.503, 13593.925 10418.788 317.114, 13580.885 10492.791 335.677, 13577.655 10541.424 342.357, 13669.712 10503.702 336.979, 13715.327 10433.107 330.392, 13739.59 10379.656 316.766, 13706.052 10441.402 280.142, 13683.204 10530.098 297.51, 13672.163 10580.942 310.631, 13661.145 10633.586 323.753, 13649.5 10686.914 334.878, 13637.78 10739.152 346.002, 13617.696 10828.735 351.305, 13604.239 10889.701 334.432, 13591.417 10954.791 270.089</trace>
</ink>
</file>

<file path=ppt/ink/ink51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13845.226 10334.322 199.205, 13863.764 10412.363 384.34, 13866.667 10483.695 390.532, 13856.488 10573.444 393.292, 13842.386 10620.339 392.162, 13779.186 10745.751 380.858, 13741.438 10803.052 363.736, 13700.829 10866.984 59.785</trace>
</ink>
</file>

<file path=ppt/ink/ink51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13981.424 10476.376 206.323, 14057.319 10480.724 427.815, 14137.001 10447.313 380.281</trace>
</ink>
</file>

<file path=ppt/ink/ink51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13972.638 10633.076 264.216, 14072.757 10639.77 435.967, 14148.329 10603.029 357.795, 14257.067 10522.521 66.236</trace>
</ink>
</file>

<file path=ppt/ink/ink53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14357.795 10496.88 98.604, 14410.233 10461.658 359.836, 14469.8 10461.631 391.2</trace>
</ink>
</file>

<file path=ppt/ink/ink53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14636.047 10303.568 94.807, 14697.587 10306.85 341.094, 14721.896 10363.443 336.676, 14669.581 10468.652 332.244, 14615.099 10541.587 330.986, 14552.297 10616.521 330.065, 14495.966 10674.948 327.244, 14444.728 10727.819 321.035, 14500.699 10721.303 339.072, 14556.966 10705.805 349.812, 14604.664 10698.533 346.644, 14659.48 10693.12 78.229</trace>
</ink>
</file>

<file path=ppt/ink/ink53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14800.069 10297.71 107.145, 14869.306 10295.175 354.638, 14930.865 10285.553 379.972, 14953.065 10394.214 386.661, 14936.579 10445.109 393.89, 14916.089 10503.316 401.12, 14880.599 10597.263 408.792, 14861.797 10646.593 412.628, 14845.175 10693.761 416.036, 14814.7 10784.079 422.852, 14797.952 10841.065 416.681, 14784.389 10891.577 410.509, 14769.019 10961.116 289.032</trace>
</ink>
</file>

<file path=ppt/ink/ink53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4342.193 11416.575 103.349, 4344.446 11504.556 332.632, 4341.034 11572.177 352.479, 4329.769 11665.159 369.17, 4321.276 11715.042 373.526, 4311.984 11764.476 377.882, 4294.232 11847.416 362.638, 4283.031 11898.759 320.112</trace>
</ink>
</file>

<file path=ppt/ink/ink53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4419.811 11604.029 166.937, 4470.166 11614.023 237.497, 4511.854 11682.415 283.581, 4531.753 11735.01 297.027, 4552.629 11782.19 307.181, 4596.766 11833.916 56.016</trace>
</ink>
</file>

<file path=ppt/ink/ink53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4598.478 11542.521 161.005, 4551.002 11603.681 231.057, 4527.364 11658.544 262.142, 4501.412 11716.283 278.045, 4474.746 11767.089 287.709, 4446.822 11818.484 55.487</trace>
</ink>
</file>

<file path=ppt/ink/ink53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4763.965 11423.896 68.945, 4813.152 11406.636 248.045, 4873.805 11430.299 334.642, 4885.544 11495.551 361.487, 4869.798 11555.675 364.149, 4830.796 11629.091 362.066, 4780.54 11705.611 353.821, 4741.005 11757.09 343.189, 4849.461 11735.737 392.733, 4902.681 11720.525 369.541, 5004.972 11709.102 49.661</trace>
</ink>
</file>

<file path=ppt/ink/ink54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5052.468 11551.308 221.271, 5126.902 11555.347 337.151, 5210.083 11552.32 346.923</trace>
</ink>
</file>

<file path=ppt/ink/ink54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5231.135 11429.756 163.852, 5189.295 11534.179 223.049, 5170.238 11610.454 249.604, 5153.667 11694.483 276.734, 5145.57 11758.823 288.866, 5145.873 11837.935 44.287</trace>
</ink>
</file>

<file path=ppt/ink/ink54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5393.692 11431.221 129.448, 5465.972 11445.442 369.878, 5529.927 11456.128 402.77, 5549.38 11514.757 409.417, 5528.176 11574.565 407.069, 5485.848 11648.29 404.135, 5435.21 11716.541 399.632, 5369.948 11786.829 382.517, 5463.457 11774.507 399.413, 5530.446 11753.246 383.873, 5593.629 11727.265 298.724, 5697.084 11668.036 53.445</trace>
</ink>
</file>

<file path=ppt/ink/ink54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5676.338 11460.51 196.595, 5725.001 11506.544 366.964, 5766.789 11592.212 406.512, 5796.238 11677.545 359.928, 5822.956 11737.839 47.208</trace>
</ink>
</file>

<file path=ppt/ink/ink54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5869.649 11394.607 245.71, 5818.089 11465.721 336.91, 5783.294 11530.397 380.412, 5724.896 11613.812 413.272, 5658.49 11698.716 441.423, 5616.086 11761.84 452.889, 5609.139 11811.176 438.487, 5661.489 11748.957 243.038, 5719.013 11648.559 58.479</trace>
</ink>
</file>

<file path=ppt/ink/ink54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5967.77 11377.033 251.167, 6037.489 11363.896 416.531, 6098.605 11364.75 428.726, 6072.944 11452.43 426.259, 5997.51 11528.938 440.61, 5979.373 11577.963 465.972, 6047.094 11621.946 483.864, 6074.242 11706.537 462.288, 6011.068 11779.41 483.284, 5943.67 11805.865 505.178</trace>
</ink>
</file>

<file path=ppt/ink/ink54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6287.027 11637.712 163.852, 6336.92 11625.51 325.815, 6384.533 11617.126 375.051, 6436.082 11608.858 403.946, 6511.602 11598.334 275.978</trace>
</ink>
</file>

<file path=ppt/ink/ink54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6426.153 11501.515 189.714, 6387.572 11563.712 256.908, 6374.329 11666.545 341.678, 6372.352 11728.788 354.327, 6371.344 11780.534 302.646, 6366.377 11841.394 56.745</trace>
</ink>
</file>

<file path=ppt/ink/ink54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6727.836 11505.909 221.271, 6678.359 11590.352 311.987, 6665.72 11646.63 341.155, 6657.142 11715.092 373.378, 6658.229 11767.483 407.11, 6714.895 11804.69 435.201, 6768.644 11760.434 443.293, 6819.021 11689.055 442.505, 6854.024 11611.74 434.987, 6869.901 11549.694 422.788, 6844.917 11493.621 417.48, 6782.391 11544.983 440.151, 6764.486 11625.472 69.355</trace>
</ink>
</file>

<file path=ppt/ink/ink54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7083.706 11634.782 206.323, 7147.042 11615.853 305.558, 7202.526 11599.767 362.265, 7258.279 11587.594 377.025, 7331.204 11579.133 87.615</trace>
</ink>
</file>

<file path=ppt/ink/ink55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7269.695 11463.438 161.005, 7245.665 11513.678 176.781, 7226.006 11577.019 210.908, 7203.425 11658.449 252.519, 7188.812 11742.479 291.037, 7180.319 11803.851 210.821</trace>
</ink>
</file>

<file path=ppt/ink/ink55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7543.555 11516.159 248.794, 7485.938 11599.333 392.359, 7477.276 11646.26 415.88, 7470.096 11696.143 439.401, 7467.305 11776.119 477.323, 7479.573 11828.355 486.998, 7580.189 11768.015 489.862, 7607.535 11720 484.379, 7633.07 11671.981 478.897, 7669.214 11580.795 451.805, 7681.552 11512.55 421.451, 7634.188 11500.66 350.939, 7633.169 11597.812 69.559</trace>
</ink>
</file>

<file path=ppt/ink/ink55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7772.014 11661.145 248.557, 7822.032 11632.258 352.755, 7876.283 11624.389 398.366, 7932.491 11619.944 425.679, 7983.141 11618.047 421.344, 8040.014 11617.209 93.915</trace>
</ink>
</file>

<file path=ppt/ink/ink55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7962.397 11399.002 212.018, 7941.111 11463.586 346.284, 7931.694 11531.046 400.512, 7919.799 11620.29 437.03, 7913.073 11670.92 446.263, 7906.572 11721.668 455.495, 7899.959 11795.808 406.724, 7903.193 11880.022 50.961</trace>
</ink>
</file>

<file path=ppt/ink/ink55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8149.85 11555.701 269.199, 8135.56 11618.522 437.013, 8118.231 11705.783 473.542, 8110.095 11756.472 485.053, 8103.482 11804.432 496.565, 8103.746 11860.874 516.469, 8167.451 11828.65 532.276, 8197.129 11781.547 533.213, 8227.257 11729.338 534.15, 8254.386 11674.919 523.025, 8278.661 11621.68 511.901, 8298.757 11537.981 474.829, 8296.009 11478.041 471.46, 8200.482 11467.612 609.1, 8145.8 11539.133 436.345</trace>
</ink>
</file>

<file path=ppt/ink/ink55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8407.599 11661.145 146.532, 8469.036 11638.064 389.104, 8538.705 11619.42 432.536, 8613.478 11600.02 431.652, 8665.896 11584.24 375.293, 8738.552 11560.001 52.378</trace>
</ink>
</file>

<file path=ppt/ink/ink55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8595.053 11472.226 79.859, 8578.228 11519.58 314.84, 8556.783 11585.194 373.052, 8535.005 11666.624 410.062, 8523.538 11734.011 415.647, 8522.047 11794.918 65.415</trace>
</ink>
</file>

<file path=ppt/ink/ink55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8778.113 11560.094 243.1, 8750.487 11638.229 526.19, 8737.728 11726.708 552.042, 8734.231 11796.241 573.08, 8806.718 11805.797 586.396, 8876.981 11729.398 587.634, 8907.607 11675.003 586.003, 8935.375 11621.866 584.373, 8954.712 11573.768 579.877, 8976.246 11460.154 563.129, 8882.118 11468.004 551.642, 8843.453 11516.574 549.684, 8822.048 11586.455 124.35</trace>
</ink>
</file>

<file path=ppt/ink/ink55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9081.262 11599.636 161.005, 9155.281 11583.807 400.479, 9203.507 11569.542 468.092, 9251.123 11558.754 492.263, 9338.436 11551.649 391.534, 9426.777 11549.62 44.25</trace>
</ink>
</file>

<file path=ppt/ink/ink55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9286.29 11385.821 231.473, 9264.524 11490.797 412.718, 9250.967 11570.853 453.102, 9240.57 11618.245 469.676, 9229.562 11666.012 486.25, 9211.074 11747.322 512.524, 9187.753 11794.524 353.403</trace>
</ink>
</file>

<file path=ppt/ink/ink56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17046.588 14180.056 1022.999</trace>
</ink>
</file>

<file path=ppt/ink/ink56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9691.951 11429.756 163.852, 9640.956 11534.839 463.939, 9604.884 11627.238 485.28, 9589.355 11674.653 494.006, 9561.874 11787.259 484.614, 9568.454 11843.259 284.679</trace>
</ink>
</file>

<file path=ppt/ink/ink57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9703.667 11645.035 129.448, 9781.985 11640.406 345.585, 9834.211 11636.001 372.27, 9894.178 11629.06 356.083, 9951.839 11615.622 282.06, 10050.105 11574.021 50.967</trace>
</ink>
</file>

<file path=ppt/ink/ink57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10084.433 11407.787 163.852, 10072.666 11467.021 393.852, 10060.005 11536.06 418.408, 10049.151 11584.184 429.576, 10036.812 11635.931 440.743, 10022.541 11690.234 443.522, 10008.065 11743.802 446.3, 9985.734 11834.193 407.21, 9973.55 11898.024 312.282</trace>
</ink>
</file>

<file path=ppt/ink/ink57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10236.739 11536.663 183.545, 10265.39 11596.959 371.393, 10303.816 11682.914 392.743, 10326.55 11752.128 276.861</trace>
</ink>
</file>

<file path=ppt/ink/ink57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10418.335 11510.302 135.855, 10357.139 11532.012 269.533, 10267.153 11620.533 319.05, 10211.379 11681.675 346.047, 10176.695 11733.735 374.451, 10152.664 11784.107 279.628</trace>
</ink>
</file>

<file path=ppt/ink/ink57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10640.937 11440.006 202.764, 10621.129 11392.489 353.052, 10570.261 11431.375 413.516, 10554.021 11485.349 443.375, 10565.454 11544.479 463.501, 10628.635 11613.349 460.12, 10641.738 11688.889 449.974, 10596.812 11771.028 441.692, 10525.365 11800.908 443.353, 10507.808 11748.061 451.23, 10535.572 11695.622 451.694, 10575.431 11645.657 449.495, 10643.624 11591.607 441.317, 10701.637 11573.065 273.892</trace>
</ink>
</file>

<file path=ppt/ink/ink57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10825.462 11391.678 215.339, 10842.857 11451.634 367.016, 10846.696 11520.292 386.556, 10841.496 11607.637 399.701, 10818.465 11697.489 408.49, 10779.186 11776.21 407.668, 10739.884 11825.709 397.101</trace>
</ink>
</file>

<file path=ppt/ink/ink57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10927.975 11686.04 107.145, 10987.501 11674.024 379.39, 11048.293 11667.568 408.332, 11104.095 11663.329 359.435, 11159.363 11656.75 71.682</trace>
</ink>
</file>

<file path=ppt/ink/ink57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11067.101 11548.378 170.733, 11036.328 11631.794 353.332, 11017.163 11700.104 377.985, 11002.625 11775.631 395.599, 10994.181 11838.323 353.737, 10991.038 11914.012 69.232</trace>
</ink>
</file>

<file path=ppt/ink/ink57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11374.643 11437.077 215.339, 11354.2 11488.14 301.721, 11331.147 11547.192 340.783, 11297.824 11624.955 360.793, 11257.828 11716.208 376.624, 11223.169 11804.447 392.707, 11207.536 11874.259 400.98, 11262.927 11891.865 298.57, 11330.855 11804.213 52.935</trace>
</ink>
</file>

<file path=ppt/ink/ink57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11427.364 11668.466 202.764, 11489.766 11662.007 477.582, 11549.443 11655.927 468.392, 11610.39 11649.897 384.262, 11696.688 11644.984 71.573</trace>
</ink>
</file>

<file path=ppt/ink/ink58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11721.725 11450.258 222.22, 11686.116 11515.714 371.9, 11674.97 11573.633 416.01, 11665.791 11651.837 427.225, 11659.201 11726.96 403.418, 11655.776 11787.539 316.036, 11652.177 11861.24 58.66</trace>
</ink>
</file>

<file path=ppt/ink/ink58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11831.562 11565.952 183.545, 11866.002 11626.459 353.47, 11911.296 11711.038 383.755, 11937.986 11779.27 297.93</trace>
</ink>
</file>

<file path=ppt/ink/ink58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12021.944 11529.34 157.209, 11959.045 11576.128 316.665, 11895.685 11668.286 358.111, 11853.366 11727.445 364.074, 11814.414 11796.62 305.334</trace>
</ink>
</file>

<file path=ppt/ink/ink58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12224.043 11549.843 251.167, 12224.043 11488.058 285.286, 12223.372 11416.376 374.223, 12163.246 11413.34 427.597, 12125.863 11472.279 443.233, 12098.522 11549.946 461.803, 12084.106 11619.111 477.171, 12098.852 11689.873 499.211, 12195.396 11622.553 509.004, 12241.734 11550.464 501.888, 12275.407 11480.496 485.143, 12302.65 11407.829 436.248, 12293.552 11495.562 450.075, 12276.24 11585.877 469.912, 12264.367 11636.834 474.911, 12251.279 11688.646 479.91, 12236.609 11738.574 481.195, 12221.678 11786.408 482.479, 12197.153 11862.811 477.973, 12184.854 11916.063 468.222, 12186.165 11969.657 327.789</trace>
</ink>
</file>

<file path=ppt/ink/ink58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12443.716 11381.428 222.22, 12481.707 11472.018 328.573, 12485.435 11535.197 336.745, 12479.467 11615.459 342.18, 12468.635 11662.465 344.893, 12454.273 11711.276 347.607, 12434.027 11759.097 350.781, 12371.627 11865.68 347.109, 12330.502 11803.519 95.399, 12332.994 11708.87 24.724</trace>
</ink>
</file>

<file path=ppt/ink/ink58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12606.273 11624.531 94.807, 12670.248 11612.654 267.87, 12717.176 11608.41 330.941, 12800.598 11599.084 349.172</trace>
</ink>
</file>

<file path=ppt/ink/ink58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12782.012 11466.368 135.855, 12775.001 11517.317 196.674, 12761.795 11569.331 247.538, 12744.491 11630.931 276.138, 12730.11 11691.276 298.996, 12722.588 11744.621 291.081, 12723.148 11838.409 37.81</trace>
</ink>
</file>

<file path=ppt/ink/ink58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13050.012 11476.619 282.012, 13008.746 11567.445 431.914, 12993.242 11643.437 459.327, 12983.986 11724.899 475.075, 12986.755 11776.34 489.044, 13047.822 11787.033 498.359, 13101.217 11723.272 500.266, 13144.463 11638.699 494.291, 13164.677 11556.945 480.451, 13158.875 11495.215 471.538, 13111.638 11461.556 496.229</trace>
</ink>
</file>

<file path=ppt/ink/ink58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13370.733 11582.062 142.735, 13431.267 11586.323 473.895, 13478.434 11587.178 520.217, 13559.514 11588.669 446.114</trace>
</ink>
</file>

<file path=ppt/ink/ink58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13363.412 11772.444 228.152, 13449.252 11751.87 406.365, 13497.506 11737.036 394.998</trace>
</ink>
</file>

<file path=ppt/ink/ink59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13813.008 11627.461 139.651, 13916.032 11635.36 526.953, 13967.875 11635.238 369.152</trace>
</ink>
</file>

<file path=ppt/ink/ink59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14252.353 11434.148 122.093, 14267.604 11376.648 300.872, 14220.274 11339.311 375.618, 14155.318 11408.093 412.286, 14136.137 11480.96 423.527, 14129.352 11540.447 432.701, 14197.782 11556.628 452.148, 14247.53 11494.795 466.396, 14292.377 11427.421 475.532, 14328.402 11355.282 456.724, 14284.145 11418.558 424.034, 14261.156 11505.419 437.979, 14248.501 11559.24 450.927, 14234.868 11616.045 463.875, 14218.246 11675.545 475.388, 14200.369 11734.702 486.901, 14182.01 11788.306 493.691, 14164.368 11837.911 500.482, 14140.497 11909.099 497.094, 14122.015 11970.845 289.685</trace>
</ink>
</file>

<file path=ppt/ink/ink59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21396.102 3735.36 76.063, 21442.578 3680.095 54.662</trace>
</ink>
</file>

<file path=ppt/ink/ink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2893.819 5190.128 161.005, 2891.467 5120.529 213.809, 2840.189 5064.198 318.851, 2811.503 5160.374 413.851, 2806.826 5240.377 431.274, 2805.087 5293.647 431.376, 2860.798 5280.691 425.441, 2886.945 5233.503 429.038, 2915.105 5178.742 432.634, 2955.086 5093.125 439.079, 2999.605 4983.184 444.422, 3021.032 4920.09 446.541, 3032.926 4871.482 443.633, 3055.67 4759.197 427.612, 3017.848 4868.882 401.422, 3010.016 4915.748 397.891, 3002.326 4963.204 394.361, 2986.967 5055.344 385.619, 2972.959 5139.017 381.698, 2964.081 5206.974 385.368, 2964.089 5255.644 390.139, 2981.5 5303.93 308.725</trace>
</ink>
</file>

<file path=ppt/ink/ink60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25622.604 8427.563 1022.999</trace>
</ink>
</file>

<file path=ppt/ink/ink60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17777.365 6661.397 59.692, 17714.775 6713.561 287.424, 17691.521 6791.092 306.097, 17679.281 6876.036 322.17, 17678.123 6944.892 328.062, 17752.262 6991.957 339.915, 17805.893 6967.017 348.428, 17845.672 6904.615 351.617, 17867.699 6834.861 347.257, 17870.525 6764.424 342.381, 17843.775 6707.46 341.817, 17802.166 6646.345 369.562</trace>
</ink>
</file>

<file path=ppt/ink/ink64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23065.613 6163.473 103.349, 23112.668 6115.11 92.28, 23180.053 6055.516 59.087</trace>
</ink>
</file>

<file path=ppt/ink/ink64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25329.705 8966.494 1022.999, 25304.488 9029.614 1022.691, 25274.586 9104.468 1022.075</trace>
</ink>
</file>

<file path=ppt/ink/ink64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18007.287 6831.277 58.505, 18058.494 6802.648 147.245, 18123.541 6774.05 224.701, 18176.174 6747.339 284.371</trace>
</ink>
</file>

<file path=ppt/ink/ink64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18168.381 6652.61 65.386, 18156.24 6701.088 92.823, 18142.49 6803.976 153.233, 18133.344 6865.875 180.538, 18126.873 6931.519 185.1</trace>
</ink>
</file>

<file path=ppt/ink/ink64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18373.408 6640.895 65.386, 18387.371 6588.666 108.751, 18323.963 6601.651 234.476, 18290.102 6676.417 279.463, 18310.26 6737.097 294.564, 18363.547 6812.787 301.773, 18397.648 6862.786 310.091, 18402.352 6933.471 315.307, 18350.012 6965.594 291.612, 18324.275 6881.128 275.031, 18335.209 6797.295 260.43, 18378.334 6734.646 259.676, 18436.678 6676.382 276.479, 18490.426 6645.149 281.612</trace>
</ink>
</file>

<file path=ppt/ink/ink64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18531.572 6778.556 86.266, 18604.15 6766.168 156.075, 18679.643 6761.813 212.34, 18733.225 6752.019 131.633</trace>
</ink>
</file>

<file path=ppt/ink/ink64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18647.268 6662.862 58.505, 18641.5 6713.997 59.64, 18625.484 6796.972 99.915, 18616.307 6847.047 137.962, 18609.521 6894.998 168.422, 18604.799 6945.507 41.353</trace>
</ink>
</file>

<file path=ppt/ink/ink64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18811.289 6589.638 94.807, 18791.451 6653.38 138.344, 18777.311 6732.732 189.983, 18781.289 6799.481 238.043, 18812.996 6858.587 263.472, 18840.721 6915.946 261.126, 18845.611 6963.529 255.885, 18791.934 6999.218 267.622</trace>
</ink>
</file>

<file path=ppt/ink/ink64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18809.826 6733.157 193.273, 18858.33 6689.139 240.213, 18919.959 6681.31 306.27</trace>
</ink>
</file>

<file path=ppt/ink/ink65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19047.07 6825.419 107.145, 19106.078 6809.995 187.068, 19176.537 6798.423 228.541</trace>
</ink>
</file>

<file path=ppt/ink/ink65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19162.766 6676.042 142.735, 19153.314 6729.293 150.329, 19141.465 6780.251 163.206, 19125.965 6838.929 177.672, 19111.361 6896.494 188.979, 19101.275 6944.209 195.724, 19098.799 7008.725 37.522</trace>
</ink>
</file>

<file path=ppt/ink/ink65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19284.318 6715.583 107.145, 19273.939 6814.064 233.527, 19264.992 6871.799 243.134, 19261.404 6923.553 253.915, 19313.385 6929.224 294.542, 19349.43 6874.026 313.038, 19372.99 6802.334 315.702, 19380.613 6732.652 304.96, 19372.383 6678.658 293.051, 19321.07 6646.506 291.629, 19286.572 6721.445 296.689, 19286.783 6845.967 43.879</trace>
</ink>
</file>

<file path=ppt/ink/ink65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19449.805 6794.666 183.545, 19528.354 6777.134 269.076, 19595.67 6762.665 256.112</trace>
</ink>
</file>

<file path=ppt/ink/ink65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19555.246 6645.288 146.532, 19534.588 6740.807 164.221, 19519.205 6797.566 184.296, 19502.893 6852.16 201.377, 19484.537 6924.158 235.455</trace>
</ink>
</file>

<file path=ppt/ink/ink65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19701.697 6737.551 157.209, 19657.406 6821.691 280.454, 19652.277 6879.687 284.824, 19651.67 6929.012 288.969, 19725.234 6915.292 302.644, 19761.17 6844.006 306.075, 19783.008 6765.6 302.336, 19792.348 6695.923 294.774, 19794.893 6648.662 291.079, 19746.395 6645.506 351.224, 19725.979 6694.227 361.265, 19717.324 6818.847 50.695</trace>
</ink>
</file>

<file path=ppt/ink/ink65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19802.744 6840.064 82.469, 19865.27 6842.375 242.288, 19916.145 6837.031 256.762, 19984.566 6830.512 259.544</trace>
</ink>
</file>

<file path=ppt/ink/ink65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19905.258 6703.868 77.961, 19890.104 6765.84 90.984, 19881.121 6813.631 110.905, 19873.973 6863.686 131.247, 19868.617 6912.254 143.052, 19866.059 6968.395 153.376</trace>
</ink>
</file>

<file path=ppt/ink/ink65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20097.107 6715.583 122.093, 20066.084 6772.399 245.919, 20051.193 6829.948 265.297, 20039.033 6897.948 280.493, 20034.045 6954.528 293.644, 20125.826 6971.916 302.328, 20171.449 6924.006 301.993, 20200.164 6865.593 298.582, 20206.359 6804.069 291.423, 20188.791 6748.664 282.513, 20131.615 6693.828 275.648</trace>
</ink>
</file>

<file path=ppt/ink/ink65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20324.102 6813.704 79.859, 20377.369 6811.839 234.072, 20436.01 6809.367 157.797</trace>
</ink>
</file>

<file path=ppt/ink/ink66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20398.789 6705.332 60.878, 20397.895 6758.431 208.376, 20385.705 6834.871 229.89, 20366.49 6917.218 250.546, 20355.902 6964.762 177.046</trace>
</ink>
</file>

<file path=ppt/ink/ink66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20640.43 6749.267 107.145, 20587.709 6821.617 276.795, 20576.164 6906.173 288.734, 20609.426 6970.878 327.596, 20691.967 6958.498 371.455, 20757.578 6862.775 394.23, 20765.809 6797.822 395.762, 20753.797 6734.075 389.132, 20693.225 6674.326 370.055, 20638.324 6706.455 225.428</trace>
</ink>
</file>

<file path=ppt/ink/ink66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20830.812 6857.638 173.343, 20900.842 6857.638 335.486, 20961.004 6857.638 367.412</trace>
</ink>
</file>

<file path=ppt/ink/ink66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20902.572 6706.796 118.297, 20902.125 6775.216 204.556, 20899.588 6829.8 240.094, 20894.373 6889.094 257.779, 20888.07 6943.05 271.168, 20881.51 7008.152 191.861</trace>
</ink>
</file>

<file path=ppt/ink/ink66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21068.059 6816.633 180.461, 21062.391 6863.573 321.152, 21046.645 6962.062 370.69, 21060.139 7020.675 413.326, 21136.568 6967.736 441.508, 21171.65 6910.329 456.672, 21195.703 6852.171 459.801, 21199.359 6794.575 454.163, 21182.311 6745.731 443.753, 21129.738 6719.106 427.327, 21107.166 6771.469 341.551, 21108.098 6835.595 63.661</trace>
</ink>
</file>

<file path=ppt/ink/ink66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21283.338 6869.354 153.65, 21330.537 6867.49 249.712, 21402.158 6863.003 319.581, 21451.398 6847.408 220.023</trace>
</ink>
</file>

<file path=ppt/ink/ink66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21429.785 6708.261 206.323, 21409.084 6793.146 272.856, 21397.293 6854.01 315.178, 21382.994 6921.261 337.212, 21369.764 6985.36 343.946, 21358.836 7053.951 248.283</trace>
</ink>
</file>

<file path=ppt/ink/ink66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21538.156 6790.272 161.005, 21510.791 6862.376 411.325, 21493.195 6935.53 427.372, 21484.578 7005.784 436.796, 21501.916 7078.1 444.093, 21562.965 7025.967 445.043, 21586.254 6957.752 446.353, 21597.109 6886.921 446.423, 21593.635 6825.356 447.451, 21552.16 6775.465 456.784, 21519.117 6825.36 295.542</trace>
</ink>
</file>

<file path=ppt/ink/ink66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21766.617 6838.6 206.323, 21828.422 6820.377 423.397, 21893.521 6801.931 442.075</trace>
</ink>
</file>

<file path=ppt/ink/ink66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21687.537 6973.333 248.082, 21738.432 6965.332 264.459, 21827.369 6957.812 382.139, 21912.781 6942.95 270.836</trace>
</ink>
</file>

<file path=ppt/ink/ink67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22142.99 6680.436 234.083, 22125.557 6728.884 464.21, 22111.814 6785.07 490.263, 22090.488 6853.087 504.679, 22060.914 6933.146 517.821, 22037.963 7000.699 529.679, 22028.221 7051.675 533.576</trace>
</ink>
</file>

<file path=ppt/ink/ink67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22328.98 6673.113 243.1, 22392.84 6655.707 493.728, 22462.859 6686.293 512.054, 22496.844 6735.144 508.409, 22440.588 6806.102 497.942, 22377.975 6842.789 491.078, 22323.076 6864.809 484.859, 22264.73 6886.278 476.641, 22326.055 6908.028 482.416, 22391.572 6943.877 482.153, 22401.725 7014.793 488.897, 22308.234 7093.943 500.083, 22242.674 7125.307 505.191, 22188.531 7140.972 503.905, 22119.154 7105.053 391.64</trace>
</ink>
</file>

<file path=ppt/ink/ink67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17597.234 7567.913 60.878, 17587.754 7629.876 305.2, 17549.703 7690.351 300.327, 17640.92 7710.406 327.821, 17716.896 7695.679 354.505, 17764.184 7689.465 76.56</trace>
</ink>
</file>

<file path=ppt/ink/ink67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17743.682 7522.513 139.651, 17735.654 7579.013 155.538, 17702.865 7678.832 180.423, 17676.924 7754.109 201.313, 17647.854 7833.124 225.634, 17627.779 7888.552 243.863, 17624.904 7946.49 168.557</trace>
</ink>
</file>

<file path=ppt/ink/ink67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17859.375 7730.471 186.393, 17938.002 7715.883 272.761, 17996.088 7707.844 179.778</trace>
</ink>
</file>

<file path=ppt/ink/ink67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17985.32 7557.662 132.058, 17961.609 7640.918 171.841, 17945.658 7695.535 221.959, 17924.697 7760.446 255.215, 17904.035 7822.52 276.232, 17889.18 7870.29 294.102, 17874.02 7932.569 68.68</trace>
</ink>
</file>

<file path=ppt/ink/ink67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18118.588 7645.531 146.532, 18086.842 7735.334 234.811, 18055.594 7797.427 249.157, 18022.746 7856.779 267.39, 17999.23 7920.48 283.201</trace>
</ink>
</file>

<file path=ppt/ink/ink67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18193.277 7692.394 139.651, 18206.15 7637.074 150.213, 18184.678 7709.02 299.716, 18158.477 7782.914 315.654, 18137.896 7852.53 336.706, 18129.184 7910.111 358.351, 18158.037 7958.311 393.624, 18232.377 7854.604 419.761, 18256.643 7778.352 421.844, 18265.049 7717.336 417.138, 18252.707 7653.823 407.802, 18226.221 7710.824 308.339, 18228.803 7779.813 57.242</trace>
</ink>
</file>

<file path=ppt/ink/ink67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18295.793 7805.159 231.473, 18358.908 7794.104 369.426, 18434.473 7771.784 384.712, 18488.977 7744.191 209.206</trace>
</ink>
</file>

<file path=ppt/ink/ink67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18455.42 7604.525 125.652, 18421.857 7699.644 204.87, 18398.949 7766.371 220.893, 18374.041 7831.395 243.116, 18353.316 7885.515 271.157, 18334.748 7947.933 205.726</trace>
</ink>
</file>

<file path=ppt/ink/ink68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18657.52 7525.442 139.651, 18618.889 7617.426 270.815, 18583.035 7700.363 291.109, 18551.146 7784.542 316.535, 18533.797 7845.767 341.486, 18536.979 7894.237 398.387, 18598.713 7858.732 431.624, 18625.893 7805.052 435.33, 18636.686 7756.462 423.646, 18634.037 7697.613 392.923, 18564.07 7707.797 436.958</trace>
</ink>
</file>

<file path=ppt/ink/ink68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18796.645 7730.471 91.011, 18859.355 7731.046 230.928, 18912.719 7718.685 161.72</trace>
</ink>
</file>

<file path=ppt/ink/ink68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18893.299 7622.099 146.532, 18880.529 7673.361 188.065, 18846.486 7773.239 251.927, 18828.174 7830.05 271.923, 18819.357 7877.711 271.946, 18812.754 7925.247 61.209</trace>
</ink>
</file>

<file path=ppt/ink/ink68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19093.936 7651.388 180.461, 19045.838 7693.663 203.347, 19025.33 7747.233 223.764, 19011.318 7805.903 250.447, 19029.023 7879.736 302.099, 19130.439 7852.219 355.241, 19172.268 7796.792 366.4, 19200.242 7740.884 367.94, 19207.191 7689.305 363.78, 19175.67 7628.566 350.783</trace>
</ink>
</file>

<file path=ppt/ink/ink68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19284.318 7745.115 241.201, 19371.322 7736.745 392.958, 19451.219 7719.938 400.027</trace>
</ink>
</file>

<file path=ppt/ink/ink68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19441.018 7619.169 161.005, 19380.609 7691.763 271.652, 19357.771 7759.834 293.122, 19343.619 7830.482 310.945, 19338.211 7889.54 280.404, 19331.484 7959.149 55.244</trace>
</ink>
</file>

<file path=ppt/ink/ink68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19521.566 7709.967 237.168, 19472.824 7798.852 352.553, 19459.486 7857.3 384.133, 19452.197 7906.244 400.509, 19509.848 7928.294 436.987, 19563.533 7865.534 451.477, 19605.404 7787.405 458.974, 19625.252 7718.724 453.168, 19623.838 7645.747 437.849, 19595.443 7701.529 348.664, 19600.037 7761.526 64.901</trace>
</ink>
</file>

<file path=ppt/ink/ink68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19679.729 7835.913 199.205, 19767.16 7809.962 449.925, 19850.947 7809.562 295.246</trace>
</ink>
</file>

<file path=ppt/ink/ink68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19846.68 7651.388 218.898, 19804.039 7730.603 331.757, 19776.898 7802.797 359.016, 19749.561 7883.723 375.956, 19734.758 7941.477 378.501</trace>
</ink>
</file>

<file path=ppt/ink/ink68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19963.838 7729.006 234.083, 19927.123 7798.226 412.567, 19909.701 7869.506 427.418, 19902.127 7935.802 439.085, 19928.32 7993.843 464.472, 20010.65 7905.755 477.175, 20037.012 7826.678 471.05, 20047.443 7754.664 465.712, 20038.586 7701.612 478.552, 19977.125 7687.989 548.413, 19922.832 7739.257 104.851</trace>
</ink>
</file>

<file path=ppt/ink/ink69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20138.111 7841.771 166.937, 20221.521 7841.18 283.757, 20284.424 7825.45 289.432, 20343.434 7806.866 241.018, 20424.848 7772.86 45.647</trace>
</ink>
</file>

<file path=ppt/ink/ink69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20305.062 7646.995 186.393, 20274.92 7719.191 236.123, 20259.047 7779.377 275.033, 20240.156 7847.143 298.151, 20222.951 7911.201 302.302, 20212.41 8026.923 49.865</trace>
</ink>
</file>

<file path=ppt/ink/ink69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20442.725 7720.219 199.205, 20397.719 7810.271 256.846, 20391.938 7863.592 277.767, 20421.709 7929.616 307.927, 20470.443 7918.896 320.174, 20538.338 7849.497 329.384, 20600.654 7757.121 331.909, 20633.191 7680.764 325.465, 20640.797 7627.01 319.893, 20582.029 7608.857 343.385, 20528.938 7667.367 392.127</trace>
</ink>
</file>

<file path=ppt/ink/ink69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20677.043 7778.798 231.473, 20775.711 7768.278 355.437, 20830.5 7754.834 369.09, 20896.271 7741.806 245.332</trace>
</ink>
</file>

<file path=ppt/ink/ink69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20792.736 7651.388 180.461, 20759.158 7730.115 220.756, 20740.758 7792.429 274.385, 20724.244 7859.187 311.868, 20716.289 7914.873 325.577, 20710.727 7980.897 75.955</trace>
</ink>
</file>

<file path=ppt/ink/ink69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20967.01 7730.471 253.777, 20905.576 7772.224 368.229, 20889.561 7825.823 388.921, 20880.457 7874.571 404.12, 20901.072 7937.139 450.49, 20951.107 7936.625 497.3, 21012.766 7900.778 541.463, 21055.719 7832.61 554.754, 21079.793 7760.412 547.325, 21080.316 7697.006 535.304, 21010.143 7650.431 520.161, 20939.174 7719.083 343.59</trace>
</ink>
</file>

<file path=ppt/ink/ink69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21139.82 7847.629 193.273, 21210.275 7847.629 336.516, 21289.227 7841.662 369.547, 21339.766 7822.263 226.551</trace>
</ink>
</file>

<file path=ppt/ink/ink69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21280.408 7686.535 110.941, 21248.807 7734.929 162.308, 21216.623 7832.784 263.77, 21201.148 7882.466 284.473, 21190.604 7949.452 303.068</trace>
</ink>
</file>

<file path=ppt/ink/ink69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21422.463 7774.404 161.005, 21395.145 7832.23 362.305, 21380.137 7885.729 390.651, 21371.559 7940.707 415.688, 21394.867 8006.146 456.78, 21467.453 7972.152 476.886, 21498.389 7921.916 483.302, 21515.77 7869.03 480.209, 21518.611 7816.183 474.538, 21473.344 7755.228 459.956</trace>
</ink>
</file>

<file path=ppt/ink/ink69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21678.748 7811.017 212.018, 21743.602 7803.922 407.927, 21805.221 7803.7 276.702</trace>
</ink>
</file>

<file path=ppt/ink/ink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3073.951 5210.631 94.807, 3126.269 5213.189 294.232, 3184.082 5176.232 372.421, 3209.72 5109.065 380.556, 3136.311 5071.842 353.532, 3070.917 5173.646 361.43, 3058.132 5230.687 374.876, 3070.132 5290.286 391.366, 3165.306 5289.837 325.289, 3222.722 5266.24 240.806, 3302.555 5198.323 115.681, 3336.176 5132.52 141.274, 3338.755 5077.318 297.094, 3281.343 5088.996 384.948, 3259.921 5137.984 403.39, 3245.938 5204.193 422.307, 3240.06 5268.217 434.949, 3242.048 5319.368 446.198, 3297.292 5317.189 462.324, 3349.244 5236.629 468.921, 3381.198 5181.307 472.829, 3414.721 5122.397 476.737, 3447.853 5061.943 478.982, 3479.433 5002.168 481.227, 3504.444 4946.489 480.434, 3525.616 4893.883 479.641, 3547.601 4815.58 470.441, 3558.722 4761.404 457.055, 3515.179 4831.71 447.621, 3492.825 4917.46 445.474, 3478.854 4967.796 443.887, 3464.194 5020.799 442.299, 3450.153 5078.114 442.332, 3436.747 5134.965 442.365, 3424.5 5190.636 444.721, 3413.935 5244.408 447.077, 3401.7 5336.062 457.813, 3410.529 5390.864 469.017, 3470.768 5408.759 299.219</trace>
</ink>
</file>

<file path=ppt/ink/ink70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21604.059 7904.744 264.216, 21651.186 7909.644 318.608, 21754.439 7912.667 394.252, 21819.082 7913.408 330.694</trace>
</ink>
</file>

<file path=ppt/ink/ink70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21989.219 7723.148 139.651, 22036.541 7706.202 514.914, 22113.115 7719.469 555.627, 22164.385 7744.201 564.989, 22136.449 7828.282 540.276, 22078.213 7882.099 516.575, 22017.758 7934.877 490.165, 21953.887 7993.268 446.304, 22010.086 8006.032 441.935, 22077.059 7990.271 452.461, 22146.119 7970.906 458.011, 22203.518 7953.058 448.746, 22272.268 7906.021 388.191, 22300.084 7850.529 315.053, 22267.748 7937.758 441.13, 22265.143 7991.08 464.906, 22286.219 8054.509 496.615, 22340.854 8015.403 527.577, 22365.256 7958.847 538.809, 22376.471 7895.373 540.201, 22379.07 7843.685 543.045, 22328.35 7804.331 582.867</trace>
</ink>
</file>

<file path=ppt/ink/ink70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24603.32 11438.542 1022.999</trace>
</ink>
</file>

<file path=ppt/ink/ink70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17592.84 8556.438 132.058, 17537.221 8592.608 234.986, 17516.508 8669.14 289.45, 17515.969 8751.938 331.863, 17555.357 8822.759 356.503, 17594.367 8882.068 343.2, 17585.898 8936.396 318.584, 17513.822 8947.505 322.713, 17450.709 8933.901 334.735, 17435.518 8884.653 203.352</trace>
</ink>
</file>

<file path=ppt/ink/ink70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17525.473 8689.707 146.532, 17577.441 8679.293 309.967, 17654.633 8669.193 407.235, 17708.617 8660.928 265.212</trace>
</ink>
</file>

<file path=ppt/ink/ink70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17753.932 8798.078 153.65, 17803.928 8776.084 326.372, 17878.58 8759.325 397.004, 17935.689 8748.08 252.07</trace>
</ink>
</file>

<file path=ppt/ink/ink70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17893.059 8632.592 153.65, 17883.869 8689.781 214.915, 17859.396 8789.058 298.762, 17846.295 8842.868 325.446, 17837.285 8900.499 330.516</trace>
</ink>
</file>

<file path=ppt/ink/ink70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18121.518 8612.089 199.205, 18089.889 8684.778 277.435, 18074.254 8743.036 306.507, 18055.982 8813.389 322.991, 18039.051 8886.336 338.213, 18027.043 8943.282 351.012, 18020.318 8994.881 268.894</trace>
</ink>
</file>

<file path=ppt/ink/ink70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18206.459 8672.133 186.393, 18263.967 8639.622 283.671, 18311.695 8678.151 307.888, 18284.598 8757.777 311.073, 18237.555 8823.755 311.662, 18177.83 8889.371 310.891, 18128.879 8926.782 308.103, 18205.178 8960.73 396.753, 18265.787 8958.201 281.61</trace>
</ink>
</file>

<file path=ppt/ink/ink70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18371.943 8815.652 153.65, 18431.119 8808.378 285.265, 18484.746 8808.333 285.275</trace>
</ink>
</file>

<file path=ppt/ink/ink71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18494.961 8658.952 139.651, 18491.977 8710.443 185.604, 18472.795 8794.896 267.963, 18457.602 8843.026 291.885, 18445.07 8894.219 315.916, 18435.727 8953.181 244.157</trace>
</ink>
</file>

<file path=ppt/ink/ink71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18639.945 8701.423 161.005, 18611.602 8778.774 355.42, 18600.078 8828.434 408.794, 18592.811 8881.67 441.65, 18601.303 8951.157 495.975, 18660.053 8916.211 508.245, 18691.746 8858.476 501.566, 18710.918 8789.022 482.956, 18717.885 8735.114 462.404, 18709.381 8681.863 458.705, 18664.842 8740.964 106.359</trace>
</ink>
</file>

<file path=ppt/ink/ink71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18842.045 8796.613 199.205, 18908.904 8799.763 338.461, 19009.527 8810.101 366.252, 19061.504 8811.179 331.194, 19170.25 8791.018 39.385</trace>
</ink>
</file>

<file path=ppt/ink/ink71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19023.641 8658.952 132.058, 18978.277 8732.452 270.768, 18958.803 8790.129 288.096, 18939.016 8852.392 298.806, 18928.125 8903.201 308.392</trace>
</ink>
</file>

<file path=ppt/ink/ink71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19152.516 8717.531 103.349, 19124.262 8795.542 242.252, 19117.08 8852.872 257.761, 19153.748 8918.873 301.1, 19201.34 8912.416 330.174, 19248.309 8878.192 361.804, 19282.258 8828.281 388.83, 19302.451 8775.312 403.128, 19291.484 8701.744 413.236</trace>
</ink>
</file>

<file path=ppt/ink/ink71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19401.477 8762.931 199.205, 19463.119 8748.266 300.196, 19549.541 8717.668 347.633, 19599.535 8693.888 204.761</trace>
</ink>
</file>

<file path=ppt/ink/ink71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19546.461 8617.947 139.651, 19512.686 8694.199 238.733, 19497.877 8751.927 261.806, 19485.457 8806.069 272.155, 19484.525 8858.921 261.023, 19532.23 8846.254 179.051, 19640.32 8767.231 20.905</trace>
</ink>
</file>

<file path=ppt/ink/ink71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19659.225 8704.352 173.343, 19639.932 8758.81 299.987, 19625.471 8812.703 333.701, 19617.275 8864.059 360.54, 19645.307 8918.104 413.467, 19731.332 8855.42 432.98, 19766.191 8793.223 431.878, 19779.723 8732.321 417.833, 19782.674 8683.367 398.74</trace>
</ink>
</file>

<file path=ppt/ink/ink71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19873.039 8808.33 224.83, 19951.229 8787.793 412.937, 20022.482 8770.563 302.635</trace>
</ink>
</file>

<file path=ppt/ink/ink71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20019.488 8664.811 110.941, 19957.152 8746.692 275.901, 19937.848 8797.505 292.87, 19918.637 8859.47 215.644</trace>
</ink>
</file>

<file path=ppt/ink/ink72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20126.396 8694.101 206.323, 20086.781 8783.234 363.136, 20071.762 8854.206 381.716, 20065.191 8912.699 397.062, 20086.164 8960.361 421.184, 20178.711 8856.017 437.423, 20214.08 8778.975 428.92, 20229.004 8716.255 412.768, 20192.18 8661.877 395.906, 20137.219 8699.134 299.585</trace>
</ink>
</file>

<file path=ppt/ink/ink72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20293.348 8825.904 193.273, 20367.561 8804.031 315.998, 20447.684 8802.897 262.022</trace>
</ink>
</file>

<file path=ppt/ink/ink72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20436.867 8669.204 94.807, 20398.562 8733.583 270.034, 20371.174 8834.66 330.529, 20362.707 8892.299 344.702, 20359.775 8953.098 253.485</trace>
</ink>
</file>

<file path=ppt/ink/ink72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20600.889 8664.811 161.005, 20551.41 8754.695 193.844, 20533.664 8816.049 213.086, 20521.951 8875.127 229.76, 20518.357 8924.768 243.573, 20547.273 8983.505 268.671, 20622.951 8951.211 280.175, 20651.061 8892.484 269.833, 20664.613 8827.671 255.792, 20668.758 8777.445 240.743, 20656.389 8728.457 201.635</trace>
</ink>
</file>

<file path=ppt/ink/ink72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20738.551 8836.156 125.652, 20796.1 8813.493 337.897, 20876.465 8806.747 424.679, 20927.467 8798.078 97.303</trace>
</ink>
</file>

<file path=ppt/ink/ink72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20830.812 8699.959 193.273, 20811.012 8784.508 201.462, 20797.34 8838.674 211.058, 20786.146 8891.2 221.445, 20781.836 8953.233 139.728</trace>
</ink>
</file>

<file path=ppt/ink/ink72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21029.98 8673.598 231.473, 20994.787 8761.351 303.457, 20985.961 8816.773 320.758, 20981.537 8873.427 333.25, 20997.762 8936.689 357.713, 21062.535 8913.801 381.182, 21092.936 8859.713 390.078, 21113.389 8794.688 394.743, 21120.461 8743.399 396.715, 21099.043 8686.399 389.26, 21049.02 8688.242 83.916</trace>
</ink>
</file>

<file path=ppt/ink/ink72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21151.533 8801.008 237.168, 21213.926 8784.136 333.496, 21262.809 8777.312 381.156, 21312.365 8771.439 401.098, 21378.529 8760.003 92.852</trace>
</ink>
</file>

<file path=ppt/ink/ink72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21303.84 8626.733 153.65, 21281.793 8692.603 213.632, 21268.293 8746.677 236.077, 21253.762 8805.645 252.104, 21243.299 8857.422 263.134, 21239.135 8950.057 48.353</trace>
</ink>
</file>

<file path=ppt/ink/ink72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21475.186 8683.85 237.168, 21436.725 8764.643 353.249, 21424.264 8817.246 376.42, 21413.756 8873.126 387.034, 21410.838 8923.381 397.426, 21431.604 8977.615 426.12, 21493.941 8919.121 442.831, 21521.52 8838.627 437.562, 21535.037 8761.547 428.786, 21535.973 8697.492 422.006, 21523.17 8650.208 418.588, 21476.268 8669.516 327.571</trace>
</ink>
</file>

<file path=ppt/ink/ink73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21687.537 8739.499 253.777, 21741.506 8725.156 467.663, 21826.959 8712.855 424.206</trace>
</ink>
</file>

<file path=ppt/ink/ink73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21614.311 8871.303 253.777, 21688.582 8871.303 419.702, 21737.826 8871.526 468.44, 21786.26 8872.123 428.559</trace>
</ink>
</file>

<file path=ppt/ink/ink73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22078.553 8603.303 146.532, 22053.137 8663.907 427.831, 22034.623 8718.253 474.519, 22012.918 8785.757 495.963, 21992.598 8858.418 507.882, 21977.812 8922.944 507.362, 21970.945 8971.85 466.558, 21971.852 9035.924 78.697</trace>
</ink>
</file>

<file path=ppt/ink/ink73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22125.416 8617.947 206.323, 22192.68 8632.37 470.393, 22254.16 8631.714 494.213, 22286.342 8704.628 501.723, 22266.756 8764.62 509.686, 22239.273 8858.872 518.101, 22225.193 8915.639 519.035, 22211.773 8973.868 519.969, 22202.1 9025.573 504.209, 22180.094 9137.341 330.586</trace>
</ink>
</file>

<file path=ppt/ink/ink73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24451.014 12680.425 1022.999</trace>
</ink>
</file>

<file path=ppt/ink/ink73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16665.82 10334.322 98.604, 16617.691 10345.151 164.902, 16669.5 10374.375 341.902, 16720.393 10371.632 346.62, 16770.033 10358.562 305.453, 16862.846 10310.362 36.825</trace>
</ink>
</file>

<file path=ppt/ink/ink73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16876.707 10196.66 114.738, 16859.596 10274.882 189.27, 16849.482 10366.122 259.999, 16841.346 10418.611 269.508, 16832.869 10492.377 269.496</trace>
</ink>
</file>

<file path=ppt/ink/ink73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17040.73 10162.978 129.448, 17088.082 10161.519 275.932, 17155.014 10163.75 345.332, 17166.027 10220.748 361.951, 17091.48 10279.863 345.149, 17032.629 10317.2 344.862, 17081.898 10337.856 379.576, 17135.965 10365.337 400.137, 17145.471 10417.203 397.896, 17079.568 10480.329 374.744, 17028.865 10506.708 362.638, 16973.768 10529.911 254.615</trace>
</ink>
</file>

<file path=ppt/ink/ink73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17332.162 10457.339 240.49, 17302.754 10515.546 350.667</trace>
</ink>
</file>

<file path=ppt/ink/ink73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17447.855 10328.464 183.545, 17524.789 10324.511 381.862, 17573.447 10321.048 385.838, 17638.379 10316.699 240.52</trace>
</ink>
</file>

<file path=ppt/ink/ink74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17668.992 10201.053 135.855, 17735.125 10231.392 376.277, 17782.053 10265.461 387.204, 17745.174 10348.934 363.443, 17704.613 10408.136 351.704, 17671.705 10458.877 352.835, 17646.17 10510.962 378.147, 17729.182 10495.1 402.255, 17784.064 10457.074 366.389, 17849.176 10397.338 202.467, 17857.184 10469.363 349.343, 17912.922 10498.145 435.721, 17964.514 10438.707 417.126, 18008.754 10360.686 364.026, 18035.988 10294.105 303.689, 18040.719 10246.279 271.68, 17991.406 10216.687 336.458, 17953.334 10284.001 444.948</trace>
</ink>
</file>

<file path=ppt/ink/ink74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18163.988 10438.301 231.948, 18126.607 10503.591 414.055, 18070.527 10560.347 417.985</trace>
</ink>
</file>

<file path=ppt/ink/ink74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18319.223 10425.12 202.764, 18413.656 10433.25 435.444, 18463.211 10427.087 407.575, 18528.645 10414.867 87.475</trace>
</ink>
</file>

<file path=ppt/ink/ink74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18587.223 10261.097 163.852, 18563.83 10331.707 332.9, 18548.238 10395.938 354.868, 18528.27 10470.059 377.154, 18509.379 10544.479 399.894, 18496.967 10600.982 387.377</trace>
</ink>
</file>

<file path=ppt/ink/ink74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18639.945 10319.677 209.645, 18705.896 10289.056 410.42, 18742.158 10351.872 402.842, 18725.578 10408.769 408.016, 18701.361 10475.97 415.202, 18678.273 10549.806 423.295, 18661.744 10620.28 420.598, 18653.006 10674.57 347.329, 18653.25 10752.487 64.685</trace>
</ink>
</file>

<file path=ppt/ink/ink74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16553.057 11005.056 142.735, 16632.389 10998.321 362.368, 16681.332 10992.589 380.283, 16740.51 10986.017 87.769</trace>
</ink>
</file>

<file path=ppt/ink/ink74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16802.018 10835.176 170.733, 16795.008 10887.595 250.677, 16781.129 10941.123 275.301, 16760.652 11005.848 291.403, 16734.547 11080.041 309.41, 16718.285 11136.728 309.875, 16705.363 11183.723 68.794</trace>
</ink>
</file>

<file path=ppt/ink/ink74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16989.473 10889.36 221.271, 16929.273 10869.436 378.551, 16894.584 10942.118 410.856, 16897.576 11020.198 438.847, 16936.172 11090.523 441.752, 16949.582 11180.934 413.995, 16906.799 11238.841 366.068, 16840.711 11253.72 352.519, 16813.266 11202.444 359.902, 16823.15 11148.328 362.182, 16854.348 11098.604 362.564, 16901.432 11065.594 364.171, 16954.906 11048.158 355.003, 17088.738 11049.591 53.556</trace>
</ink>
</file>

<file path=ppt/ink/ink74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17113.955 11158.826 228.152, 17083.648 11206.152 340.77, 17033.191 11270.602 391.193</trace>
</ink>
</file>

<file path=ppt/ink/ink74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17288.227 11044.596 243.574, 17351.664 11044.596 438.546, 17421.496 11044.596 101.812</trace>
</ink>
</file>

<file path=ppt/ink/ink75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17554.762 10887.896 221.271, 17614.104 10906.135 367.769, 17652.027 10980.489 380.079, 17585.826 11081.34 385.088, 17524.695 11136.917 390.142, 17461.254 11180.601 408.856, 17518.68 11189.236 470.632, 17575.088 11174.596 484.275, 17622.197 11161.14 459.753, 17677.779 11151.503 100.306</trace>
</ink>
</file>

<file path=ppt/ink/ink75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17752.467 10863 282.012, 17816.012 10861.745 404.496, 17881.455 10862.872 395.597, 17900.617 10910.77 324.123, 17876.891 10965.759 373.683, 17848.648 11034.699 433.085, 17817.711 11114.084 474.367, 17789.738 11189.132 498.07, 17765.217 11261.686 458.394</trace>
</ink>
</file>

<file path=ppt/ink/ink75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17929.672 11227.656 163.852, 17911.904 11282.945 382.712, 17871.348 11348.937 424.429</trace>
</ink>
</file>

<file path=ppt/ink/ink75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18112.732 11204.226 135.855, 18104.955 11157.213 274.515, 18159.988 11149.318 411.959, 18207.756 11148.087 442.217, 18264.434 11144.992 448.565, 18318.895 11135.74 390.793, 18418.643 11102.102 39.25</trace>
</ink>
</file>

<file path=ppt/ink/ink75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18512.537 11019.7 233.846, 18504.51 10949.365 283.851, 18460.166 10899.663 333.145, 18411.814 10937.673 351.037, 18398.979 10988.615 362.229, 18393.289 11044.333 379.566, 18412.678 11117.042 409.192, 18484.078 11077.302 407.653, 18517.439 11022.332 393.154, 18538.98 10969.783 369.474, 18510.186 11034.832 498.713, 18487.566 11119.743 532.809, 18469.938 11205.309 550.893, 18458.842 11277.607 554.585, 18453.9 11327.971 503.224, 18455.514 11397.368 64.872</trace>
</ink>
</file>

<file path=ppt/ink/ink75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16616.029 11426.826 122.093, 16613.418 11497.177 299.466, 16605.094 11552.053 332.886, 16591.252 11613.563 355.822, 16576.252 11681.587 369.252, 16566.859 11737.032 336.429, 16564.914 11806.072 68.254</trace>
</ink>
</file>

<file path=ppt/ink/ink75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16766.871 11441.471 196.595, 16814.393 11423.485 266.739, 16874.217 11447.211 335.689, 16896.736 11508.5 365.476, 16864.26 11566.781 370.337, 16808.908 11605.416 372.418, 16851.994 11660.72 401.022, 16824.795 11728.793 403.55, 16762.432 11789.194 419.044</trace>
</ink>
</file>

<file path=ppt/ink/ink75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17081.736 11690.434 282.012, 17067.172 11752.284 411.091, 17032.957 11808.382 420.989</trace>
</ink>
</file>

<file path=ppt/ink/ink75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17247.221 11541.057 142.735, 17307.982 11521.049 349.665, 17377.639 11531.057 399.327, 17425.877 11559.106 416.6, 17419.199 11606.672 428.246, 17346.344 11677.737 451.149, 17311.068 11727.635 485.404, 17377.082 11740.096 519.652, 17427.842 11704.76 519.543, 17478.668 11664.782 507.312, 17550.568 11612.958 452.794, 17571.021 11679.858 480.025, 17580.277 11733.507 543.011, 17627.354 11739.238 546.198, 17669.865 11655.752 468.046, 17680.205 11602.242 438.945, 17679.77 11520.979 426.306, 17645.064 11605.286 69.021</trace>
</ink>
</file>

<file path=ppt/ink/ink75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17879.879 11681.646 252.828, 17836.959 11759.831 361.473</trace>
</ink>
</file>

<file path=ppt/ink/ink76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18122.982 11450.258 272.284, 18121.865 11510.115 386.469, 18116.42 11560.481 454.311, 18106.254 11622.308 473.062, 18094.934 11689.447 486.428, 18088.947 11747.898 500.031, 18094.18 11809.965 378.613</trace>
</ink>
</file>

<file path=ppt/ink/ink76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18247.463 11498.585 243.574, 18257.68 11438.583 374.757, 18332.869 11413.059 475.638, 18383.34 11397.039 493.887, 18416.752 11479.656 521.862, 18408.539 11550.111 547.401, 18393.152 11646.044 572.201, 18384.838 11697.585 582.567, 18376.91 11747.858 592.933, 18366.75 11825.409 594.244, 18360.646 11880.293 572.373</trace>
</ink>
</file>

<file path=ppt/ink/ink77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1870.145 5204.019 157.209, 1879.605 5261.549 272.134, 1912.621 5339.45 338.549, 1930.172 5392.39 362.227, 1948.797 5445.118 389.533, 1968.255 5496.509 413.825, 2014.431 5574.776 370.659</trace>
</ink>
</file>

<file path=ppt/ink/ink77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2123.501 5183.516 107.145, 2079.656 5238.594 208.067, 2043.555 5292.349 238.321, 1996.365 5361.402 266.645, 1934.2 5442.376 302.655, 1866.485 5528.799 333.932, 1811.224 5609.031 358.109, 1787.053 5663.419 371.714</trace>
</ink>
</file>

<file path=ppt/ink/ink77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2255.304 5344.61 209.645, 2314.392 5354.376 279.591, 2404.012 5354.829 334.08, 2458.046 5355.694 281.003</trace>
</ink>
</file>

<file path=ppt/ink/ink77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2269.949 5489.593 189.714, 2324.158 5511.941 336.984, 2382.976 5508.347 365.658, 2436.669 5498.346 242.962</trace>
</ink>
</file>

<file path=ppt/ink/ink77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2750.3 4096.87 77.961, 2801.178 4048.801 165.757, 2902.087 4025.665 252.253, 2963.506 4017.316 286.104, 3018.12 4012.433 319.391, 3083.674 4009.161 238.859</trace>
</ink>
</file>

<file path=ppt/ink/ink78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2775.196 4026.574 76.063, 2772.66 4107.666 116.14, 2768.542 4165.551 146.204, 2763.235 4234.884 171.346, 2757.134 4315.077 204.233, 2750.564 4410.189 240.693, 2747.387 4464.578 253.286, 2744.318 4521.805 265.88, 2741.545 4581.672 275.248, 2738.846 4643.364 284.617, 2735.953 4707.142 290.229, 2732.625 4772.436 295.841, 2727.883 4838.64 297.777, 2722.234 4906.083 299.713, 2715.172 4974.508 298.944, 2707.354 5043.18 298.174, 2698.34 5108.953 296.049, 2688.563 5174.16 293.924, 2677.436 5240.063 291.848, 2665.54 5307.632 289.772, 2648.632 5400.997 287.498, 2640.079 5448.598 286.361, 2632.102 5495.794 285.604, 2624.477 5542.773 284.846, 2608.29 5656.16 283.714, 2600.537 5720.893 283.338, 2594.812 5781.268 283.314, 2589.882 5839.976 283.29, 2585.777 5895.987 283.109, 2581.929 5951.374 282.929, 2578.417 6005.681 282.269, 2574.88 6059.906 281.609, 2570.863 6112.938 279.959, 2566.466 6165.256 278.309, 2561.383 6214.446 275.818, 2555.875 6262.057 273.328, 2543.157 6348.963 269.169, 2530.292 6424.624 266.518, 2517.86 6487.676 264.873, 2507.367 6540.544 264.988, 2499.111 6597.332 266.423, 2493.153 6657.995 268.568, 2488.186 6718.195 271.127, 2482.803 6774.553 272.513, 2473.098 6845.542 271.585, 2471.083 6897.369 276.235, 2523.947 6923.104 293.79, 2581.782 6926.674 307.103, 2692.276 6937.787 331.372, 2770.004 6936.324 319.306, 2835.417 6920.098 251.55, 2946.036 6840.943 45.803</trace>
</ink>
</file>

<file path=ppt/ink/ink78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3221.864 4145.198 67.284, 3278.85 4124.221 177.264, 3326.587 4123.294 265.276, 3388.25 4123.233 301.268, 3376.805 4212.493 278.714, 3330.003 4269.006 256.906, 3281.98 4321.909 238.885, 3223.082 4384.316 225.046, 3300.849 4375.733 270.477, 3357.137 4362.251 289.973, 3424.387 4354.741 184.046</trace>
</ink>
</file>

<file path=ppt/ink/ink78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3319.984 4600.651 74.165, 3253.65 4595.99 187.111, 3203.545 4627.029 266.006, 3183.173 4677.53 304.727, 3239.35 4733.453 333.392, 3286.966 4801.351 339.992, 3291.22 4882.373 318.266, 3252.026 4949.482 288.29, 3185.27 4984.32 266.935, 3167.229 4914.477 271.442, 3200.084 4860.11 276.038, 3239.282 4812.361 276.083, 3310.184 4749.608 271.576, 3357.833 4728.136 187.963</trace>
</ink>
</file>

<file path=ppt/ink/ink78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2990.475 5404.653 142.735, 3049.6 5403.887 285.701, 3127.146 5386.809 297.479, 3182.322 5365.112 65.648</trace>
</ink>
</file>

<file path=ppt/ink/ink78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3025.623 5835.211 135.855, 3091.783 5834.806 313.879, 3147.69 5827.773 228.14</trace>
</ink>
</file>

<file path=ppt/ink/ink78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3254.082 5671.189 68.945, 3309.781 5690.718 250.285, 3339.41 5758.771 282.315, 3284.1 5804.778 262.003, 3237.105 5830.84 245.548, 3291.527 5852.68 287.73, 3326.66 5925.542 284.004, 3278.761 5998.657 260.651, 3208.329 6042.42 257.788</trace>
</ink>
</file>

<file path=ppt/ink/ink78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3085.667 6385.857 67.284, 3065.067 6450.755 173.496, 3062.717 6543.687 256.221, 3135.515 6567.195 339.806, 3172.91 6515.739 350.75, 3196.423 6462.807 354.961, 3207.222 6413.864 348.138, 3164.401 6353.41 321.109, 3109.981 6338.42 336.714, 3121.807 6393.528 271.446</trace>
</ink>
</file>

<file path=ppt/ink/ink78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3119.35 6680.218 163.852, 3119.35 6740.195 207.715, 3118.902 6793.829 225.954, 3117.071 6857.608 242.684, 3112.871 6922.589 266.235, 3109.016 6974.384 288.066</trace>
</ink>
</file>

<file path=ppt/ink/ink78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3343.416 5227.451 86.266, 3345.835 5293.784 263.831, 3335.229 5391.18 301.303, 3325.994 5452.331 321.663, 3317.289 5500.794 339.82, 3306.803 5551.102 75.053</trace>
</ink>
</file>

<file path=ppt/ink/ink79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3586.52 4209.635 107.145, 3656.414 4208.813 356.111, 3729.432 4204.746 308.133</trace>
</ink>
</file>

<file path=ppt/ink/ink79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3942.389 4000.214 107.145, 3913.108 4061.298 318.458, 3889.37 4125.029 321.856, 3862.326 4209.087 327.713, 3842.52 4292.254 340.133, 3835.553 4351.077 355.011, 3864.409 4403.343 375.251, 3950.153 4360.977 374.3, 3985.241 4275.878 349.823, 3957.611 4226.872 319.671, 3907.965 4217.949 328.909</trace>
</ink>
</file>

<file path=ppt/ink/ink79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3822.302 4566.969 79.859, 3821.407 4618.788 179.107, 3810.26 4712.772 279.513, 3801.827 4767.689 316.632, 3794.46 4820.397 339.18, 3788.406 4879.928 206.435</trace>
</ink>
</file>

<file path=ppt/ink/ink79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3623.132 5366.577 150.091, 3700.773 5382.453 282.939, 3760.564 5382.68 203.733</trace>
</ink>
</file>

<file path=ppt/ink/ink79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3875.023 5245.025 82.469, 3853.115 5318.522 295.758, 3847.306 5371.452 319.054, 3840.247 5433.629 326.142, 3833.802 5492.953 307.344, 3816.27 5577.159 46.653</trace>
</ink>
</file>

<file path=ppt/ink/ink79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3672.924 5833.747 110.941, 3639.897 5887.32 413.388, 3630.759 5958.519 439.456, 3688.094 5993.739 466.376, 3765.768 5934.1 462.157, 3790.527 5886.963 451.997, 3787.049 5814.309 414.669, 3731.533 5791.419 396.39, 3680.247 5830.818 88.703</trace>
</ink>
</file>

<file path=ppt/ink/ink79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3491.328 6396.108 118.297, 3568.857 6401.957 343.09, 3624.923 6401.518 353.399</trace>
</ink>
</file>

<file path=ppt/ink/ink79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3765.187 6142.752 166.937, 3751.344 6207.282 230.826, 3732.977 6261.167 252.606, 3707.406 6334.648 278.86, 3685.976 6421.026 307.308, 3675.317 6494.997 326.841, 3695.748 6558.485 348.107, 3766.662 6527.385 345.278, 3800.364 6452.701 299.763, 3762.956 6400.704 227.837</trace>
</ink>
</file>

<file path=ppt/ink/ink79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3589.449 6705.114 161.005, 3655.115 6686.717 332.619, 3706.204 6738.96 383.304, 3700.695 6793.639 379.821, 3650.593 6839.389 366.764, 3601.348 6870.895 352.205, 3669.566 6891.681 391.143, 3718.439 6963.794 422.955, 3692.28 7018.083 422.375, 3616.192 7055.763 422.058, 3559.764 7063.955 423.481</trace>
</ink>
</file>

<file path=ppt/ink/ink79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4372.947 4089.547 65.386, 4434.118 4046.367 287.577, 4505.846 4036.251 327.845, 4538.128 4085.606 333.856, 4499.465 4139.641 323.475, 4422.307 4184.733 312.013, 4487.229 4206.282 314.2, 4536.518 4245.728 316.765, 4525.258 4313.69 312.002, 4442.137 4381.043 309.718, 4364.656 4413.977 311.153</trace>
</ink>
</file>

<file path=ppt/ink/ink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3847.198 4901.625 107.145, 3934.394 4901.349 403.279, 3986.107 4890.59 438.075, 4034.472 4873.085 406.092, 4085.909 4844.509 85.136</trace>
</ink>
</file>

<file path=ppt/ink/ink80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4428.598 4656.302 146.532, 4365.036 4737.769 331.628, 4349.153 4795.451 360.908, 4341.232 4856.553 388.325, 4342.171 4903.476 418.004, 4402.433 4935.843 444.985, 4459.826 4910.268 452.268, 4513.547 4862.862 443.372, 4549.598 4804.426 415.01, 4564.594 4750.271 375.245, 4530.736 4674.146 317.779, 4470.392 4658.063 302.276</trace>
</ink>
</file>

<file path=ppt/ink/ink80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4194.281 5349.002 86.266, 4259.328 5351.704 239.968, 4343.585 5352.467 269.013, 4397.844 5349.002 60.615</trace>
</ink>
</file>

<file path=ppt/ink/ink80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4457.888 5209.877 86.266, 4527.151 5235.162 300.723, 4542.598 5310.556 309.647, 4517.604 5359.645 298.672, 4474.125 5413.822 282.241, 4424.535 5454.504 263.256, 4363.674 5491.469 237.93, 4429.172 5486.436 298.754, 4511.286 5478.874 341.538, 4560.127 5486.651 231.094</trace>
</ink>
</file>

<file path=ppt/ink/ink80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4432.991 5732.698 146.532, 4378.005 5790.33 294.878, 4358.454 5838.525 311.368, 4338.273 5903.622 331.047, 4322.54 5968.97 354.311, 4315.628 6021.255 370.576, 4335.574 6074.733 389.434, 4391.179 6042.086 388.032, 4425.072 5960.357 362.689, 4419.943 5903.538 365.284, 4367.057 5892.562 269.684</trace>
</ink>
</file>

<file path=ppt/ink/ink80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4321.69 6295.059 118.297, 4321.02 6342.691 279.226, 4317.439 6396.049 315.999, 4310.515 6457.886 332.885, 4303.75 6518.078 345.828, 4299.085 6593.898 238.116</trace>
</ink>
</file>

<file path=ppt/ink/ink80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4207.461 6735.869 139.651, 4267.142 6729.132 311.941, 4314.229 6781.242 373.496, 4298.238 6857.544 380.077, 4221.484 6938.983 365.374, 4160.424 6988.337 347.443, 4209.386 6995.648 392.16, 4294.082 6985.046 398.955, 4357.006 7004.209 360.725</trace>
</ink>
</file>

<file path=ppt/ink/ink80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5140.336 4038.29 62.302, 5108.435 4089.2 311.754, 5097.149 4175.668 358.015, 5093.344 4236.976 378.519, 5091.096 4307.068 370.098, 5090.182 4363.567 278.015, 5094.209 4450.063 47.632</trace>
</ink>
</file>

<file path=ppt/ink/ink80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4988.03 4663.625 74.165, 5045.239 4658.866 194.748, 5111.168 4656.971 268.412, 5144.047 4712.032 327.384, 5075.868 4779.011 314.874, 5009.838 4818.247 306.111, 5087.651 4862.204 327.958, 5121.244 4928.937 303.196, 5065.566 4968.235 284.906, 4995.598 4991.265 283.275</trace>
</ink>
</file>

<file path=ppt/ink/ink80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4895.769 5373.899 186.393, 4950.663 5373.899 315.935, 5031.346 5373.899 312.078</trace>
</ink>
</file>

<file path=ppt/ink/ink80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5113.976 5209.877 153.65, 5096.505 5290.316 273.905, 5091.038 5353.712 301.236, 5086.25 5428.67 316.763, 5084.006 5493.604 282.628, 5086.315 5588.061 55.134</trace>
</ink>
</file>

<file path=ppt/ink/ink81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4747.855 5962.622 58.505, 4795.321 5960.202 305.302, 4862.046 5947.404 403.529, 4918.654 5941.345 336.046</trace>
</ink>
</file>

<file path=ppt/ink/ink81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5125.692 5713.659 180.461, 5078.533 5789.75 283.962, 5053.54 5842.312 319.186, 5025.807 5912.528 345.786, 4998.721 5998.926 374.426, 4983.461 6072.223 395.627, 5011.022 6122.906 426.951, 5097.38 6099.98 397.032, 5123.792 6040.119 332.592, 5070.789 5991.911 312.547</trace>
</ink>
</file>

<file path=ppt/ink/ink81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4829.866 6369.748 153.65, 4891.06 6353.674 289.807, 4947.838 6357.373 333.942, 4968.563 6426.908 347.044, 4917.367 6509.083 317.467, 4848.885 6565.565 302.186, 4918.453 6568.969 350.29, 4971.934 6562.726 216.981</trace>
</ink>
</file>

<file path=ppt/ink/ink81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4733.21 6863.279 174.055, 4820.848 6861.82 282.972, 4868.123 6861.815 288.335, 4916.271 6861.814 64.502</trace>
</ink>
</file>

<file path=ppt/ink/ink81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5042.216 6705.114 140.363, 5094.811 6710.492 296.949, 5116.977 6759.475 322.814, 5114.387 6819.138 323.918, 5064.243 6871.192 316.743, 5102.485 6923.371 360.508, 5120.265 6973.686 334.69, 5093.31 7041.272 312.221, 5024.963 7082.248 317.331, 4981.312 7028.34 293.349, 4989.435 6940.776 135.649, 4997.826 6868.368 56.799</trace>
</ink>
</file>

<file path=ppt/ink/ink81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5890.152 4019.252 65.386, 5853.623 4097.627 235.689, 5831.692 4156.089 259.449, 5812.307 4223.534 284.812, 5798.149 4299.883 316.275, 5792.339 4364.396 345.715, 5812.997 4417.971 386.895, 5879.8 4390.198 386.143, 5912.147 4321.94 274.713, 5890.034 4269.226 231.09, 5822.224 4256.638 255.793</trace>
</ink>
</file>

<file path=ppt/ink/ink81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5745.168 4660.695 107.145, 5785.255 4609.403 340.24, 5841.115 4632.964 373.885, 5864.482 4685.296 368.591, 5854.035 4735.967 344.578, 5787.353 4776.754 329.898, 5738.626 4803.791 330.236, 5794.899 4824.258 376.056, 5818.286 4871.577 358.2, 5801.789 4928.439 334.612, 5749.262 4948.491 331.703</trace>
</ink>
</file>

<file path=ppt/ink/ink81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5458.13 5444.194 114.738, 5518.247 5443.509 279.707, 5568.008 5429.775 342.518, 5624.135 5410.691 372.66, 5679.36 5391.448 343.83, 5789.334 5317.183 37.401</trace>
</ink>
</file>

<file path=ppt/ink/ink81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5874.043 5154.227 122.093, 5818.359 5202.466 365.19, 5800.203 5271.618 381.133, 5782.785 5362.248 401.389, 5769.206 5437.796 419.736, 5769.159 5499.45 452.747, 5843.246 5474.046 438.764, 5864.716 5404.095 389.325, 5814.708 5374.175 259.885</trace>
</ink>
</file>

<file path=ppt/ink/ink81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5551.857 5902.578 129.448, 5622.748 5900.128 367.442, 5698.458 5891.353 392.094</trace>
</ink>
</file>

<file path=ppt/ink/ink82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5834.502 5707.801 196.595, 5814.834 5776.745 328.323, 5807.24 5830.049 359.464, 5798.777 5893.678 374.3, 5793.076 5969.448 384.907, 5790.488 6047.737 371.526, 5787.02 6115.841 282.329, 5778.482 6240.171 49.011</trace>
</ink>
</file>

<file path=ppt/ink/ink82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5708.556 6330.207 196.595, 5706.543 6381.396 232.739, 5698.264 6434.085 253.384, 5685.725 6495.944 267.205, 5676.995 6560.033 272.408, 5673.724 6609.647 227.864, 5680.096 6687.22 42.365</trace>
</ink>
</file>

<file path=ppt/ink/ink82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5522.567 6853.027 215.339, 5604.236 6838.628 334.299, 5684.375 6832.959 197.487</trace>
</ink>
</file>

<file path=ppt/ink/ink82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5767.136 6722.688 183.545, 5827.596 6739.399 352.921, 5862.18 6814.546 347.542, 5828.024 6890.045 327.786, 5746.889 6959.206 310.155, 5685.189 6976.475 320.615, 5755.964 6985.585 419.701, 5821.979 6984.925 433.227, 5869.913 6988.641 426.757</trace>
</ink>
</file>

<file path=ppt/ink/ink82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6347.071 4155.449 60.878, 6296.364 4213.971 286.527, 6277.362 4268.268 318.577, 6263.248 4329.436 337.559, 6263.2 4380.055 356.862, 6315.383 4408.99 394.568, 6368.662 4370.476 410.037, 6418.217 4310.917 407.523, 6447.912 4253.647 385.46, 6448.47 4179.418 337.198, 6379.025 4159.631 317.941</trace>
</ink>
</file>

<file path=ppt/ink/ink82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6304.601 4666.554 98.604, 6376.082 4630.869 292.622, 6413.198 4687.463 318.603, 6351.934 4752.561 304.88, 6309.115 4802.538 300.396, 6387.077 4831.876 315.667, 6416.131 4897.967 296.246, 6352.462 4955.236 280.8, 6290.862 4984.983 292.125</trace>
</ink>
</file>

<file path=ppt/ink/ink82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6313.388 5302.139 98.604, 6287.822 5405.037 321.281, 6285.618 5458.665 344.962, 6374.728 5463.37 405.936, 6421.457 5408.569 413.866, 6453.907 5358.961 403.044, 6448.706 5284.577 355.953, 6377.18 5251.906 338.761</trace>
</ink>
</file>

<file path=ppt/ink/ink82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6355.858 5637.506 63.962, 6297.917 5630.442 231.508, 6246.342 5700.098 331.408, 6250.218 5753.182 368.818, 6299.031 5813.037 380.306, 6342.759 5890.54 367.789, 6354.941 5967.992 340.241, 6340.263 6024.834 319.961, 6289.688 6018.499 327.235, 6279.055 5931.367 330.477, 6292.305 5858.348 331.51, 6340.551 5814.883 332.475, 6391.006 5798.599 61.983</trace>
</ink>
</file>

<file path=ppt/ink/ink82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6092.251 6399.038 202.764, 6184.376 6393.145 358.932, 6233.525 6389.082 358.045, 6285.562 6381.464 78.748</trace>
</ink>
</file>

<file path=ppt/ink/ink82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6332.426 6189.616 196.595, 6328.995 6264.25 247.488, 6306.365 6357.038 264.751, 6281.576 6419.65 277.25, 6349.381 6440.38 331.919, 6427.538 6418.938 326.052</trace>
</ink>
</file>

<file path=ppt/ink/ink83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6423.224 6270.163 107.145, 6404.171 6351.792 267.908, 6385.146 6414.314 280.078, 6363.326 6474.463 294.139, 6344.538 6528.414 218.637</trace>
</ink>
</file>

<file path=ppt/ink/ink83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6118.612 6819.344 196.595, 6199.863 6819.344 267.142, 6274.012 6818.672 301.523</trace>
</ink>
</file>

<file path=ppt/ink/ink83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6351.465 6605.53 196.595, 6337.218 6670.682 254.18, 6326.557 6725.84 265.643, 6314.695 6785.824 276.227, 6303.599 6863.752 310.514, 6385.794 6880.852 350.271, 6448.339 6863.617 315.21</trace>
</ink>
</file>

<file path=ppt/ink/ink83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6445.191 6612.853 122.093, 6431.409 6726.364 234.426, 6419.349 6810.865 256.397, 6409.489 6884.405 291.061, 6403.293 6958.666 233.042</trace>
</ink>
</file>

<file path=ppt/ink/ink83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6648.755 3969.459 72.504, 6716.292 3962.662 213.286, 6802.213 3954.231 274.868, 6862.977 3950.868 300.042, 6910.031 3992.065 287.01, 6913.103 4080.583 293.378, 6914.031 4149.121 301.947, 6914.511 4227.253 312.887, 6914.585 4311.487 323.487, 6913.259 4388.302 332.594, 6910.103 4469.613 340.698, 6907.889 4516.975 343.94, 6905.499 4567.581 347.183, 6903.156 4621.518 349.174, 6900.96 4677.042 351.165, 6899.203 4733.004 351.79, 6897.529 4789.025 352.416, 6895.481 4842.602 352.005, 6893.11 4894.489 351.594, 6886.713 4987.915 348.924, 6882.318 5035.503 346.131, 6877.317 5085.168 343.338, 6871.37 5138.241 339.744, 6865.012 5193.525 336.15, 6858.499 5250.917 332.76, 6852.036 5309.054 329.369, 6846.124 5365.348 326.488, 6840.609 5420.255 323.608, 6836.085 5471.315 321.88, 6832.016 5521.091 320.151, 6828.546 5569.643 319.843, 6825.267 5618.158 319.535, 6822.078 5665.945 320.202, 6818.69 5713.771 320.868, 6814.042 5762.629 321.849, 6808.957 5812.924 322.829, 6803.261 5865.48 323.321, 6796.782 5921.125 323.813, 6790.411 5975.41 323.869, 6784.226 6028.674 323.924, 6778.12 6081.479 324.366, 6772.081 6134.663 324.807, 6766.376 6190.593 326.424, 6760.972 6247.379 328.04, 6756.341 6303.407 331.07, 6752.19 6357.719 334.1, 6748.891 6408.58 336.829, 6745.93 6458.958 339.558, 6743.212 6513.866 340.182, 6740.575 6571.133 340.806, 6738.09 6629.894 339.294, 6735.637 6687.691 337.782, 6732.891 6741.31 335.474, 6729.857 6791.731 333.166, 6721.931 6877.468 330.591, 6712.508 6948.504 331.658, 6701.612 7006.252 336.791, 6689.324 7058.67 346.687, 6677.74 7124.366 359.873, 6669.748 7187.069 373.302, 6664.992 7259.544 393.751</trace>
</ink>
</file>

<file path=ppt/ink/ink83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6487.662 7170.82 163.852, 6541.22 7146.394 317.336, 6592.703 7133.195 392.875, 6650.239 7122.541 409.012, 6708.714 7112.891 362.705, 6824.382 7079.435 42.205</trace>
</ink>
</file>

<file path=ppt/ink/ink89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7723.686 5146.195 98.604, 7778.36 5187.267 436.98, 7819.808 5250.056 464.564, 7858.926 5327.668 475.465, 7888.655 5401.127 478.299, 7912.217 5459.2 466.247, 7942.079 5510.692 323.937</trace>
</ink>
</file>

<file path=ppt/ink/ink89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8016.582 5031.965 129.448, 7953.634 5114.527 297.1, 7934.628 5161.943 315.626, 7908.917 5217.493 332.629, 7880.008 5275.879 349.631, 7834.904 5357.826 361.45, 7780.438 5456.191 373.979, 7751.735 5510.384 380.598, 7714.938 5590.539 379.53, 7770.478 5614.112 183.427, 7838.241 5559.714 31.372</trace>
</ink>
</file>

<file path=ppt/ink/ink89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8135.206 5409.802 215.339, 8118.999 5459.8 345.565, 8112.461 5512.146 367.773, 8104.63 5568.364 380.534, 8098.21 5626.87 377.588, 8094.222 5674.85 313.505, 8092.112 5722.501 58.759</trace>
</ink>
</file>

<file path=ppt/ink/ink89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8346.091 5351.223 98.604, 8401.985 5346.879 399.633, 8491.866 5340.865 451.707, 8571.998 5322.036 351.679</trace>
</ink>
</file>

<file path=ppt/ink/ink89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8337.305 5512.316 183.545, 8420.525 5508.065 377.392, 8478.4 5500.022 435.639, 8533.413 5490.204 293.449</trace>
</ink>
</file>

<file path=ppt/ink/ink89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8937.742 4141.559 103.349, 8995.422 4119.549 123.788, 9047.192 4102.531 157.764, 9109.487 4088.2 196.402, 9165.992 4080.618 224.561, 9221.853 4078.586 53.975</trace>
</ink>
</file>

<file path=ppt/ink/ink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3772.509 5152.051 150.091, 3821.811 5138.088 189.811, 3873.559 5125.703 258.662, 3934.532 5115.928 315.846, 4002.726 5111.732 341.25, 4061.766 5101.385 289.999, 4153.047 5058.973 52.655</trace>
</ink>
</file>

<file path=ppt/ink/ink90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8927.49 4258.718 98.604, 8923.552 4307.402 99.829, 8919.182 4372.486 109.336, 8913.606 4461.649 125.795, 8909.61 4517.211 137.974, 8904.879 4576.118 150.153, 8898.533 4639.552 161.76, 8891.142 4706.137 173.368, 8885.108 4753.167 178.683, 8878.58 4801.588 183.999, 8871.557 4851.398 189.315, 8863.488 4903.229 194.666, 8854.834 4956.281 200.018, 8845.592 5010.555 205.37, 8835.059 5066.021 209.786, 8824.019 5121.792 214.202, 8812.467 5177.866 218.617, 8800.574 5231.735 221.339, 8788.62 5285.078 224.061, 8776.602 5337.892 226.783, 8765.087 5389.71 227.847, 8753.849 5441.741 228.91, 8742.888 5493.985 229.973, 8733.039 5546.293 230.145, 8723.679 5598.858 230.316, 8714.807 5651.676 230.487, 8707.247 5703.866 230.262, 8700.215 5756.285 230.037, 8693.707 5808.929 229.813, 8688.451 5861.863 229.413, 8683.639 5915.283 229.013, 8679.269 5969.187 228.613, 8675.647 6022.881 227.982, 8672.151 6076.175 227.35, 8668.78 6129.066 226.719, 8665.217 6178.376 224.774, 8661.528 6225.867 222.83, 8651.874 6330.613 214.591, 8646.031 6384.396 208.297, 8634.91 6470.339 192.182, 8624.487 6549.051 178.978, 8615.164 6636.467 171.42, 8607.137 6726.171 168.439, 8600.271 6802.965 169.39, 8595.77 6849.871 173.287, 8599.672 6907.528 192.12, 8682.516 6947.738 216.774, 8744.283 6950.167 227.186, 8825.058 6940.237 234.997, 8902.884 6917.383 239.334, 8956.436 6898.288 162.071</trace>
</ink>
</file>

<file path=ppt/ink/ink90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9456.169 4491.57 86.266, 9402.48 4485.062 166.068, 9355.078 4523.248 288.198, 9335.788 4575.849 324.959, 9323.727 4651.101 358.729, 9320.705 4720.073 396.298, 9404.525 4769.602 449.732, 9473.294 4721.279 465.063, 9532.781 4649.849 472.574, 9564.712 4566.667 474.386, 9579.341 4497.334 468.289, 9574.591 4445.174 449.845, 9542.205 4517.854 245.121, 9540.638 4569.554 142.178, 9537.068 4655.148 39.234</trace>
</ink>
</file>

<file path=ppt/ink/ink90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10028.782 4512.074 153.65, 10011.101 4589.754 245.812, 10011.237 4647.19 282.105, 10018.638 4696.629 308.588, 10071.125 4741.639 357.052, 10150.788 4656.983 418.532, 10177.594 4582.127 427.132, 10184.58 4512.085 419.27, 10164.396 4456.733 401.107, 10105.905 4413.8 376.955, 10096.797 4486.114 340.1, 10138.141 4561.572 67.682</trace>
</ink>
</file>

<file path=ppt/ink/ink90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10629.222 4512.074 76.063, 10642.847 4601.502 315.381, 10647.76 4663.577 354.159, 10668.791 4712.657 390.33, 10772.372 4736.497 430.96, 10838.427 4681.559 449.45, 10891.562 4604.848 456.097, 10922.914 4522.353 452.892, 10927.133 4451.25 441.675, 10908.522 4391.307 430.443, 10841.407 4357.843 414.693, 10817.573 4434.533 318.936, 10820.486 4503.82 58.022</trace>
</ink>
</file>

<file path=ppt/ink/ink90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11443.474 4465.21 114.738, 11441.833 4521.842 258.752, 11440.995 4574.21 299.205, 11442.017 4636.341 337.435, 11452.212 4686.816 367.142, 11531.46 4707.743 416.396, 11595.249 4654.334 447.702, 11647.814 4567.336 463.382, 11681.828 4489.554 465.472, 11695.064 4431.684 462.017, 11597.632 4403.44 483.309, 11544.105 4456.078 434.896, 11535.467 4513.206 88.319</trace>
</ink>
</file>

<file path=ppt/ink/ink90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9224.781 5263.354 114.738, 9222.515 5330.792 284.454, 9212.189 5386.976 304.289, 9197.373 5446.893 313.348, 9183.23 5502.25 317.476, 9174.082 5556.729 265.61</trace>
</ink>
</file>

<file path=ppt/ink/ink90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9353.655 5332.184 129.448, 9340.26 5399.1 289.953, 9312.454 5477.476 304.044, 9372.002 5517.683 331.305, 9442.371 5503.4 346.568, 9508.639 5486.827 355.574, 9585.847 5465.695 337.104</trace>
</ink>
</file>

<file path=ppt/ink/ink90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9552.825 5311.681 91.011, 9507.831 5403.908 128.345, 9478.528 5471.11 159.622, 9453.552 5555.376 188.589, 9447.874 5626.062 216.477, 9455.565 5675.412 147.939</trace>
</ink>
</file>

<file path=ppt/ink/ink90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10123.975 5349.758 157.209, 10102.73 5433.591 281.336, 10088.35 5495.935 296.411, 10079.075 5570.252 319.456, 10107.891 5633.939 378.489, 10160.689 5600.577 401.766, 10216.383 5539.27 417.123, 10251.793 5474.451 409.907, 10273.235 5414.958 392.132, 10264.365 5366.977 365.851, 10184.152 5330.332 364.489, 10138.619 5383.441 92.302</trace>
</ink>
</file>

<file path=ppt/ink/ink90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10886.97 5232.599 77.961, 10839.037 5244.041 267.836, 10759.658 5366.216 338.904, 10736.667 5419.67 356.396, 10714.754 5477.792 373.887, 10697.322 5540.42 386.86, 10682.639 5602.782 399.833, 10673.572 5694.91 422.385, 10684.297 5750.12 440.316, 10734.521 5732.441 461.297, 10793.377 5665.894 466.687, 10834.911 5597.751 427.38, 10851.899 5540.177 371.063, 10808.062 5486.101 331.287, 10758.431 5496.261 332.847</trace>
</ink>
</file>

<file path=ppt/ink/ink91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11393.682 5263.354 98.604, 11331.548 5319.187 291.679, 11310.872 5378.935 347.45, 11296.523 5469.262 396.507, 11292.619 5521.669 418.343, 11290.254 5574.164 440.178, 11295.986 5653.939 457.83, 11384.212 5659.762 475.067, 11449.944 5574.613 483.625, 11479.024 5521.472 481.576, 11504.652 5467.52 479.527, 11517.738 5417.109 465.119, 11528.123 5369.215 450.712, 11525.362 5295.328 423.804, 11434.978 5280.9 457.105, 11378.962 5329.256 419.293, 11318.992 5384.905 85.033</trace>
</ink>
</file>

<file path=ppt/ink/ink91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9076.868 6049.781 157.209, 9066.826 6134.833 287.213, 9053.781 6203.264 300.555, 9035.294 6280.835 320.102, 9018.223 6353.593 343.09, 9015.167 6415.799 303.714, 9065.643 6306.794 31.549</trace>
</ink>
</file>

<file path=ppt/ink/ink91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9255.536 6021.956 135.855, 9335.571 6012.317 227.517, 9396.411 6037.98 302.849, 9403.502 6129.278 313.489, 9371.019 6204.278 308.571, 9323.571 6275.579 300.381, 9278.458 6329.29 294.58, 9249.022 6377.296 304.646, 9332.979 6376.416 354.452, 9419.367 6359.549 388.014, 9486.54 6348.659 365.509, 9542.574 6338.285 76.034</trace>
</ink>
</file>

<file path=ppt/ink/ink91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9981.919 5956.054 166.937, 10032.67 5956.992 231.096, 10053.176 6009.669 276.762, 9996.768 6114.957 306.268, 9950.703 6183.357 320.65, 9915.348 6241.407 332.311, 9976.323 6265.217 385.028, 10049.003 6228.889 403.382, 10113.884 6192.249 379.525, 10213.97 6098.569 45.232</trace>
</ink>
</file>

<file path=ppt/ink/ink91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10266.028 5887.224 161.005, 10217.956 5934.953 264.373, 10185.533 6029.755 296.893, 10172.22 6077.904 299.348, 10193.232 6128.194 299.634, 10297.246 6128.986 310.276, 10360.713 6110.443 306.344, 10414.779 6088.411 245.755, 10521.109 6029.044 44.81</trace>
</ink>
</file>

<file path=ppt/ink/ink91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10375.865 5935.551 174.055, 10320.733 5997.734 222.082, 10296.008 6057.143 256.195, 10267.415 6141.434 283.14, 10246.915 6227.272 310.482, 10245.034 6284.571 323.964, 10298.529 6321.588 279.041, 10395.138 6263.543 54.153</trace>
</ink>
</file>

<file path=ppt/ink/ink91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11160.828 6029.278 174.055, 11225.271 6029.726 284.382, 11273.074 6062.843 330.261, 11241.676 6142.145 342.938, 11201.575 6203.776 345.351, 11165.826 6263.44 350.515, 11148.854 6325.127 388.108, 11215.466 6311.022 418.121, 11278.069 6262.433 395.607, 11336.749 6206.685 343.169, 11396.503 6129.481 258.977, 11406.511 6185.321 395.337, 11407.09 6234.843 434.476, 11437.883 6285.483 473.413, 11501.921 6234.051 487.922, 11524.702 6162.235 487.905, 11538.729 6091.87 481.762, 11531.355 6041.146 474.401, 11473.146 6026.751 494.624, 11420.738 6086.894 320.138</trace>
</ink>
</file>

<file path=ppt/ink/ink91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10762.488 6021.956 132.058, 10718.047 6083.681 338.563, 10704.525 6147.843 354.197, 10694.703 6224.688 370.166, 10694.589 6278.226 388.797, 10744.387 6286.797 410.153, 10789.546 6220.112 417.399, 10826.796 6132.254 411.079, 10842.815 6063.284 392.469, 10845.44 6011.557 372.608, 10787.415 5986.382 360.455</trace>
</ink>
</file>

<file path=ppt/ink/ink91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9160.344 6678.044 186.393, 9153.166 6754.979 252.294, 9152.058 6806.286 283.425, 9155.048 6853.298 314.263, 9202.745 6892.137 359.102, 9254.336 6869.125 372.296, 9307.286 6825.567 382.338, 9342.228 6777.884 381.778, 9357.523 6711.454 355.894, 9275.336 6692.233 328.108, 9223.479 6690.001 351.895</trace>
</ink>
</file>

<file path=ppt/ink/ink92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9984.848 6746.875 212.018, 9928.712 6737.31 402.052, 9906.306 6830.477 475.226, 9905.727 6894.837 488.104, 9924.022 6943.846 497.941, 10016.819 6944.775 520.378, 10060.555 6888.661 527.764, 10088.124 6828.243 521.494, 10097.708 6769.599 512.414, 10029.745 6699.422 545.082, 9978.172 6700.354 592.416</trace>
</ink>
</file>

<file path=ppt/ink/ink92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10610.183 6678.044 125.652, 10668.002 6629.661 297.145, 10679.392 6724.652 386.672, 10642.555 6787.374 390.828, 10596.72 6850.529 395.152, 10561.404 6924.664 414.52, 10622.859 6930.256 450.366, 10688.138 6903.303 451.396, 10749.038 6872.162 358.582, 10849.012 6811.854 64.067</trace>
</ink>
</file>

<file path=ppt/ink/ink92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10900.15 6597.498 258.522, 10850.916 6670.901 420.931, 10841.815 6727.402 434.441, 10839.14 6782.031 444.976, 10869.725 6851.365 464.436, 10921.22 6904.141 453.167, 10831.687 6962.13 433.441, 10780.312 6981.615 436.532, 10715.532 6974.854 411.846, 10710.418 6903.522 181.813, 10721.273 6837.153 53.583</trace>
</ink>
</file>

<file path=ppt/ink/ink92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10797.637 6761.52 146.532, 10855.762 6730.953 212.172, 10955.492 6701.981 379.756, 11009.328 6690.634 410.351, 11058.912 6683.749 356.113, 11148.679 6677.727 69.274</trace>
</ink>
</file>

<file path=ppt/ink/ink92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11414.184 6642.897 118.297, 11387.983 6723.083 287.959, 11381.453 6780.963 320.338, 11377.853 6842.348 363.712, 11417.925 6912.801 472.819, 11465.95 6900.834 490.38, 11513.472 6851.302 492.396, 11542.307 6795.978 468.397, 11549.295 6746.177 455.496, 11496.795 6704.107 529.902, 11478.14 6810.769 95.602</trace>
</ink>
</file>

<file path=ppt/ink/ink92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11876.961 4211.854 170.733, 11931.223 4181.867 206.534, 12015.446 4167.109 276.959, 12086.531 4165.132 333.112, 12136.359 4167.684 370.912, 12158.917 4255.969 388.153, 12159.463 4317.811 394.716, 12159.727 4386.896 405.573, 12160.058 4467.357 420.05, 12160.012 4514.798 427.832, 12159.711 4565.154 435.615, 12158.403 4616.136 443.119, 12156.164 4668.116 450.623, 12151.578 4723.665 456.924, 12145.792 4781.862 463.225, 12138.919 4843.233 467.759, 12131.896 4907.377 472.293, 12123.906 5000.198 475.261, 12120.423 5048.076 476.744, 12116.774 5117.832 476.911, 12113.783 5186.497 477.078, 12111.161 5253.205 474.264, 12108.515 5320.139 471.451, 12105.746 5388.778 463.523, 12102.84 5459.742 455.596, 12100.695 5509.643 447.738, 12098.398 5560.541 439.881, 12095.949 5612.434 432.023, 12093.039 5664.381 423.508, 12089.932 5716.243 414.994, 12086.625 5768.02 406.479, 12082.994 5818.46 397.803, 12079.185 5868.716 389.126, 12075.2 5918.784 380.45, 12070.777 5968.52 371.12, 12066.239 6017.956 361.789, 12061.582 6067.093 352.459, 12054.989 6135.796 338.956, 12048.886 6200.904 325.452, 12044.31 6257.326 315.057, 12040.594 6309.646 304.662, 12036.642 6399.692 287.597, 12035.216 6481.798 275.582, 12034.95 6550.824 274.101, 12034.635 6606.67 280.533, 12026.735 6690.827 300.11, 12006.827 6780.832 315.963, 11979.234 6842.773 332.824, 11911.001 6904.193 403.829, 11846.27 6931.926 434.731, 11778.105 6941.354 466.082, 11727.584 6931.4 110.901</trace>
</ink>
</file>

<file path=ppt/ink/ink92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13230.144 5043.681 174.055, 13228.259 5110.222 272.878, 13242.975 5180.405 294.458, 13252.557 5229.164 302.355, 13261.695 5281.967 310.253, 13269.281 5341.318 319.286, 13276.354 5401.9 328.319, 13284.55 5457.348 334.416, 13293.657 5508.018 340.513, 13315.69 5570.246 336.88, 13341.443 5622.152 75.535</trace>
</ink>
</file>

<file path=ppt/ink/ink92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13537.685 5096.402 180.461, 13490.461 5099.282 282.912, 13447.654 5167.646 307.71, 13414.998 5218.031 316.383, 13377.941 5273.963 325.055, 13312.365 5368.131 333.793, 13276.21 5419.578 338.161, 13217.514 5505.215 338.431, 13158.658 5592.27 338.7, 13124.619 5643.522 336.086, 13093.442 5690.648 333.473, 13020.447 5804.408 310.021, 12997.29 5857.934 67.946</trace>
</ink>
</file>

<file path=ppt/ink/ink92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13482.034 5484.49 180.461, 13534.481 5472.017 218.116, 13592.003 5492.052 281.034, 13575.974 5569.417 299.747, 13541.661 5619.752 305.308, 13500.046 5667.302 310.816, 13439.79 5729.408 330.098, 13523.091 5719.889 409.298, 13576.263 5708.089 413.491, 13624.813 5702.188 395.024, 13728.065 5701.253 55.393</trace>
</ink>
</file>

<file path=ppt/ink/ink93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13807.148 5623.616 170.733, 13804.265 5575.774 267.212, 13794.553 5654.086 427.858, 13782.282 5708.848 445.372, 13766.69 5771.626 455.794, 13757.089 5828.404 450.475, 13760.596 5930.481 80.732</trace>
</ink>
</file>

<file path=ppt/ink/ink93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14075.15 5321.933 129.448, 14152.991 5302.925 386.999, 14232.696 5290.956 441.721</trace>
</ink>
</file>

<file path=ppt/ink/ink93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14019.5 5484.49 228.152, 14109.554 5474.366 392.563, 14169.736 5458.809 390.943, 14223.257 5434.065 309.887</trace>
</ink>
</file>

<file path=ppt/ink/ink93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14615.544 4580.904 94.807, 14704.991 4526.4 317.39, 14775.089 4520.213 365.712, 14849.961 4523.815 377.703, 14908.842 4530.404 346.675, 14994.752 4537.868 52.467</trace>
</ink>
</file>

<file path=ppt/ink/ink93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14663.873 4528.183 118.297, 14630.914 4581.026 228.201, 14623.769 4634.804 256.893, 14610.422 4703.965 277.601, 14598.731 4753.275 289.655, 14585.436 4808.717 301.71, 14570.414 4873.994 317.111, 14554.903 4944.067 332.511, 14544.918 4993.216 341.616, 14534.976 5043.909 350.72, 14525.063 5096.148 359.824, 14514.962 5152.474 367.425, 14504.738 5210.83 375.026, 14494.396 5271.215 382.628, 14479.516 5364.617 390.007, 14472.277 5411.897 393.696, 14465.174 5459.565 397.386, 14456.769 5521.952 399.379, 14448.834 5583.649 401.373, 14441.365 5644.657 403.366, 14435.033 5701.681 402.851, 14429.066 5757.643 402.336, 14423.463 5812.545 401.82, 14418.45 5865.844 399.226, 14413.604 5918.943 396.632, 14408.914 5971.841 394.038, 14404.58 6023.022 389.824, 14400.383 6073.4 385.611, 14396.318 6122.975 381.397, 14391.015 6190.314 374.476, 14386.256 6252.602 367.554, 14380.789 6336.558 355.642, 14380.103 6390.255 346.547, 14453.222 6439.107 383.242, 14514.368 6434.008 420.48, 14590.67 6417.718 455.155, 14676.222 6393.121 440.587, 14746.739 6374.069 313.886, 14861.301 6342.103 50.229</trace>
</ink>
</file>

<file path=ppt/ink/ink93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24216.699 2696.114 1022.999</trace>
</ink>
</file>

<file path=ppt/ink/ink93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15038.78 4633.625 237.168, 15031.887 4692.239 308.981, 15029.169 4789.5 364.041, 15018.17 4858.91 374.212, 15001.68 4930.071 378.009, 14988.808 4979.375 367.465, 14971.244 5054.193 66.892</trace>
</ink>
</file>

<file path=ppt/ink/ink93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15214.518 4570.652 248.794, 15194.467 4621.028 323.931, 15187.171 4682.748 340.855, 15175.465 4745.127 345.732, 15162.329 4799.313 344.537, 15151.107 4863.134 338.284, 15246.799 4869.18 394.549, 15310.008 4852.587 424.162, 15366.261 4838.908 418.962, 15427.032 4817.536 235.412</trace>
</ink>
</file>

<file path=ppt/ink/ink94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15353.645 4586.762 166.937, 15312.577 4684.029 351.414, 15290.432 4773.999 391.818, 15274.672 4823.93 407.925, 15257.839 4873.982 424.032, 15229.438 4951 434.065, 15213.602 5002.191 429.798</trace>
</ink>
</file>

<file path=ppt/ink/ink94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15875 4722.959 142.735, 15807.043 4769.344 332.612, 15779.063 4830.219 374.268, 15759.771 4909.349 421.986, 15752.673 4974.039 470.16, 15844.824 4977.386 514.425, 15887.301 4894.341 508.443, 15912.07 4800.406 492.536, 15917.711 4714.953 471.713, 15910.15 4664.607 458.147, 15886.717 4721.495 112.522</trace>
</ink>
</file>

<file path=ppt/ink/ink94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16567.701 4520.861 135.855, 16528.965 4570.521 421.494, 16487.955 4649.309 450.609, 16467.811 4705.929 468.522, 16449.482 4764.949 486.435, 16436.59 4824.322 506.057, 16426.559 4881.27 525.679, 16420.031 4961.963 550.218, 16472.424 5017.969 577.34, 16541.854 4960.189 544.329, 16552.188 4900.198 517.651, 16516.865 4840.175 484.689, 16450.354 4857.135 340.974</trace>
</ink>
</file>

<file path=ppt/ink/ink94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15068.069 5381.977 122.093, 15004.266 5419.08 177.773, 14963.269 5483.864 296.483, 14939.193 5580.764 386.806, 14935.652 5651.047 406.237, 14944.599 5711.213 425.035, 15036.037 5663.036 460.609, 15087.532 5616.66 467.644, 15113.579 5564.877 467.689, 15123.991 5513.627 461.252, 15081.138 5447.993 422.549</trace>
</ink>
</file>

<file path=ppt/ink/ink94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15536.704 5414.195 233.846, 15596.297 5415.761 379.395, 15647.738 5442.558 444.711, 15649.98 5498.861 452.15, 15590.067 5545.101 444.576, 15642.344 5578.02 468.625, 15697.014 5578.74 449.647, 15752.332 5570.712 346.508, 15842.704 5527.696 61.508</trace>
</ink>
</file>

<file path=ppt/ink/ink94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15851.568 5338.042 261.844, 15823.681 5435.582 383.056, 15802.75 5486.075 388.205, 15783.073 5537.462 395.176, 15886.723 5546.84 443.501, 15950.004 5534.984 442.256, 16021.09 5524.057 306.322</trace>
</ink>
</file>

<file path=ppt/ink/ink94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15996.553 5340.971 233.846, 15970.663 5389.139 270.475, 15942.367 5443.472 315.089, 15907.345 5500.298 353.129, 15860.962 5573.385 399.843</trace>
</ink>
</file>

<file path=ppt/ink/ink94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16296.771 5500.6 261.844, 16273.508 5553.65 439.712, 16296.733 5615.203 501.12, 16373.742 5633.289 517.626, 16444.789 5560.492 500.939, 16455.213 5489.233 482.596, 16441.371 5428.646 467.9, 16370.006 5411.021 458.454, 16283.862 5363.832 72.345</trace>
</ink>
</file>

<file path=ppt/ink/ink94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14977.272 6065.891 202.764, 15029.078 6073.021 338.209, 15031.418 6135.146 364.486, 15002.657 6198.525 359.347, 14962.598 6269.652 349.7, 14928.061 6318.746 344.597, 14916.872 6371.958 401.079, 15011.167 6376.188 459.367, 15071.327 6376.765 462.228, 15124.008 6376.459 385.806, 15210.392 6374.217 72.412</trace>
</ink>
</file>

<file path=ppt/ink/ink94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15252.595 5958.983 240.49, 15208.941 6036.534 325.488, 15171.312 6090.521 373.017, 15146.644 6140.277 403.027, 15245.161 6178.779 458.033, 15312.912 6173.554 466.623, 15369.093 6162.622 434.82, 15429.797 6143.508 93.137</trace>
</ink>
</file>

<file path=ppt/ink/ink95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15378.54 6036.601 183.545, 15326.962 6150.164 364.62, 15310.416 6209.512 373.336, 15293.366 6273.983 382.053, 15278.906 6337.506 387.308, 15266.773 6397.051 392.564, 15257.924 6477.007 369.184, 15307.098 6512.226 168.855, 15382.384 6497.962 51.833</trace>
</ink>
</file>

<file path=ppt/ink/ink95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15705.12 6035.136 80.334, 15676.28 6096.005 426.408, 15666.65 6152.991 451.908, 15666.218 6243.707 475.066, 15683.388 6310.604 499.089, 15768.787 6293.99 515.092, 15814.559 6222.034 513.486, 15838.203 6159.838 499.447, 15845.488 6111.59 482.417, 15801.391 6064.498 452.638</trace>
</ink>
</file>

<file path=ppt/ink/ink95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16182.541 6052.71 228.152, 16246.245 6052.71 332.021, 16245.261 6142.066 359.231, 16215.671 6217.895 361.419, 16202.55 6268.923 378.826, 16277.166 6307.727 458.229, 16337.122 6265 406.6, 16387.939 6203.517 296.314, 16431.629 6112.73 134.081, 16465.309 6033.855 52.965</trace>
</ink>
</file>

<file path=ppt/ink/ink95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16504.729 5928.229 170.733, 16491.648 5985.925 441.914, 16501.102 6050.283 469.749, 16540.043 6113.91 478.774, 16575.484 6197.751 476.474, 16569.957 6265.792 441.862, 16488.111 6338.715 430.994, 16426.398 6376.828 434.011</trace>
</ink>
</file>

<file path=ppt/ink/ink95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16469.582 6073.213 367.903, 16524.01 6065.571 567.243, 16573.865 6059.944 657.447, 16624.824 6039.088 654.629, 16674.609 5966.306 145.177</trace>
</ink>
</file>

<file path=ppt/ink/ink95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16966.041 4425.668 183.545, 17022.215 4406.165 248.347, 17081.238 4411.618 297.232, 17112.305 4495.552 348.515, 17113.889 4556.208 360.058, 17114.896 4640.346 375.148, 17114.793 4690.492 382.474, 17114.309 4744.838 389.799, 17112.348 4837.277 399.376, 17111.082 4887.895 404.164, 17109.682 4939.28 407.592, 17108.303 4991.952 411.019, 17106.938 5045.909 414.447, 17105.215 5136.823 415.623, 17104.375 5184.859 416.211, 17103.547 5234.614 416.8, 17102.588 5286.79 415.526, 17101.594 5339.623 414.253, 17100.564 5393.112 412.98, 17099.5 5447.26 411.707, 17098.512 5500.522 409.279, 17097.584 5553.346 406.851, 17096.711 5605.732 404.423, 17095.896 5657.68 401.994, 17095.336 5707.107 399.145, 17094.857 5756.259 396.295, 17094.455 5805.133 393.445, 17094.133 5853.729 390.596, 17093.938 5902.719 387.961, 17093.771 5951.671 385.326, 17093.637 6000.585 382.691, 17093.531 6049.462 380.056, 17093.467 6110.008 376.611, 17093.43 6167.862 373.167, 17093.412 6223.019 369.722, 17093.418 6291.162 363.587, 17093.426 6350.661 357.452, 17093.441 6429.461 344.377, 17087.504 6481.965 336.48, 17017.301 6524.184 380.436, 16965.705 6554.212 397.747, 16905.986 6573.184 420.093, 16849.619 6584.907 443.758, 16769.877 6579.442 410.878, 16707.943 6529.253 47.671</trace>
</ink>
</file>

<file path=ppt/ink/ink95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18147.881 5086.151 114.738, 18122.508 5187.306 288.417, 18137.027 5262.277 316.694, 18149.531 5312.962 326.184, 18163.109 5366.968 335.673, 18178.428 5421.183 340.858, 18194.801 5473.407 346.043, 18235.152 5556.35 320.684, 18276.895 5614.014 240.192, 18360 5671.343 42.17</trace>
</ink>
</file>

<file path=ppt/ink/ink95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18386.59 5045.146 135.855, 18333.557 5053.091 268.372, 18300.365 5135.654 348.056, 18263.541 5215.802 366.92, 18236.824 5266.631 376.152, 18206.535 5321.461 385.384, 18154.059 5403.439 392.646, 18096.381 5488.887 398.754, 18040.004 5573.535 403.708, 18007.24 5627.508 403.156, 17980.209 5675.427 402.604, 17956.068 5736.231 372.173, 18017.113 5732.565 203.253, 18114.256 5642.064 35.912</trace>
</ink>
</file>

<file path=ppt/ink/ink95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18376.338 5406.873 129.448, 18455.322 5435.766 319.545, 18480.613 5506.428 342.905, 18410.773 5602.928 334.087, 18369.299 5650.851 324.997, 18319.092 5713.606 310.703, 18376.783 5729.94 324.944, 18427.102 5721.136 332.76, 18475.617 5711.661 326.018, 18590.408 5693.609 50.508</trace>
</ink>
</file>

<file path=ppt/ink/ink95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18609.191 5559.179 142.735, 18673.154 5549.161 352.868, 18668.434 5628.057 387.671, 18593.736 5705.768 383.138, 18657.459 5741.994 381.712, 18780.158 5745.294 61.496</trace>
</ink>
</file>

<file path=ppt/ink/ink96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18998.744 5305.824 77.961, 19074.213 5305.824 266.649, 19130.469 5310.97 253.926</trace>
</ink>
</file>

<file path=ppt/ink/ink96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18960.666 5433.233 91.011, 19007.98 5443.225 202.147, 19094.938 5445.736 237.568</trace>
</ink>
</file>

<file path=ppt/ink/ink96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19401.477 4724.423 62.302</trace>
</ink>
</file>

<file path=ppt/ink/ink96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19467.379 4526.718 107.145, 19523.748 4494.777 289.081, 19588.377 4484.766 319.478, 19660.682 4477.285 343.956, 19717.227 4474.376 357.065, 19770.525 4478.39 81.566</trace>
</ink>
</file>

<file path=ppt/ink/ink96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19474.699 4535.505 170.733, 19460.951 4592.827 198.502, 19453.504 4654.946 246.373, 19444.285 4738.343 288.558, 19438.508 4790.486 306.557, 19432.213 4846.921 324.556, 19424.59 4912.237 339.065, 19415.938 4983.354 353.574, 19408.855 5035.509 356.7, 19401.064 5089.411 359.826, 19392.555 5145.059 362.952, 19382.316 5201.865 363.916, 19371.277 5259.224 364.88, 19359.438 5317.134 365.844, 19346.283 5374.58 363.414, 19332.502 5432.294 360.983, 19318.084 5490.277 358.553, 19302.713 5547.745 352.77, 19287.082 5604.824 346.986, 19271.186 5661.513 341.203, 19255.867 5714.478 335.223, 19240.883 5766.143 329.243, 19226.238 5816.51 323.263, 19213.023 5863.671 319.403, 19188.977 5954.237 311.683, 19176.01 6014.004 308.844, 19165.686 6069.652 306.004, 19156.1 6157.007 303.957, 19154.697 6215.452 303.545, 19164.422 6273.898 303.402, 19228.736 6292.152 315.651, 19317.264 6292.839 342.005, 19375.91 6292.521 352.948, 19437.316 6292.742 358.75, 19488.234 6294.229 312.933, 19578.459 6296.956 61.156</trace>
</ink>
</file>

<file path=ppt/ink/ink96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20059.029 4695.134 74.165, 20005.402 4672.223 160.045, 19981.932 4754.948 225.106, 19972.164 4839.169 249.353, 19971.211 4915.976 267.219, 20060.328 4954.091 280.518, 20121.756 4905.56 282.267, 20163.943 4843.931 281.662, 20173.84 4785.504 281.07, 20103.457 4716.001 284.619, 20047.137 4715.512 193.132</trace>
</ink>
</file>

<file path=ppt/ink/ink96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20020.953 5371.725 91.011, 19953.961 5328.573 164.966, 19910.725 5417.11 237.182, 19904.115 5483.161 255.283, 19921.236 5538.934 263.56, 20010.42 5559.047 270.911, 20078.643 5479.205 269.173, 20085.771 5424.566 268.259, 20061.631 5375.047 270.13, 20005.504 5332.618 270.742</trace>
</ink>
</file>

<file path=ppt/ink/ink96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19914.047 5898.939 98.604, 19854.49 5912.048 163.165, 19843.246 5971.057 183.758, 19837.637 6046.227 206.854, 19837.59 6120.229 225.648, 19856.361 6167.909 246.782, 19937.949 6135.577 282.999, 19967.064 6066.983 293.115, 19982.514 6000.274 298.94, 19963.809 5950.611 305.176, 19888.861 5925.885 323.531</trace>
</ink>
</file>

<file path=ppt/ink/ink96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20542.309 4741.998 122.093, 20478.521 4851.994 214.486, 20462.635 4932.621 226.665, 20466.672 4989.775 238.767, 20525.393 5021.673 247.471, 20587.242 4924.875 242.343, 20600.887 4864.981 237.264, 20593.576 4811.182 233.709, 20542.541 4766.781 241.452, 20500.811 4850.626 160.813, 20466.748 4931.454 25.401</trace>
</ink>
</file>

<file path=ppt/ink/ink96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20423.686 5395.157 135.855, 20353.326 5402.321 202.818, 20330.879 5510.962 254.914, 20343.285 5574.223 268.792, 20419.611 5637.065 285.961, 20505.219 5550.093 292.984, 20524.096 5478.688 293.763, 20521.893 5413.071 296.679, 20506.008 5361.754 305.946, 20454.691 5370.377 210.03</trace>
</ink>
</file>

<file path=ppt/ink/ink97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20431.01 5903.333 142.735, 20375.613 5930.287 237.218, 20354.365 5989.567 250.248, 20338.842 6073.29 260.537, 20329.955 6156.143 270.95, 20334.291 6217 281.632, 20405.779 6212.167 304.911, 20440.471 6147.874 314.616, 20464.551 6074.647 319.325, 20469.848 5996.603 322.742, 20456.154 5938.18 329.579, 20427.857 5888.078 355.344</trace>
</ink>
</file>

<file path=ppt/ink/ink97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20972.867 4749.32 186.393, 20944.025 4831.291 189.057, 20927.996 4901.26 193.897, 20919.055 4969.894 202.404, 20930.539 5019.029 220.657, 21008.053 5043.188 269.127, 21078.406 4938.14 312.329, 21091.557 4868.281 321.872, 21090.652 4812.668 329.978, 21042.404 4766.104 340.191</trace>
</ink>
</file>

<file path=ppt/ink/ink97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20949.436 5326.326 135.855, 20897.016 5330.941 183.697, 20856.746 5430.107 248.102, 20844.404 5508.915 278.674, 20839.73 5585.166 297.847, 20882.635 5633.742 322.765, 20923.27 5586.13 324.433, 20959.293 5508.118 322.701, 20981.156 5416.912 321.353, 20985.838 5347.953 324.728, 20964.945 5288.354 353.749, 20941.709 5351.622 315.427, 20918.783 5470.936 33.285</trace>
</ink>
</file>

<file path=ppt/ink/ink97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20879.139 5882.83 122.093, 20817.23 5955.036 214.588, 20806.701 6039.9 233.324, 20804.35 6118.097 249.653, 20822.789 6165.035 261.099, 20891.588 6146.466 286.273, 20922.205 6085.51 300.743, 20937.562 6014.343 316.691, 20933.932 5945.534 330.303, 20914.426 5887.891 338.602, 20887.541 5827.49 233.546</trace>
</ink>
</file>

<file path=ppt/ink/ink97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21289.197 4498.894 258.522, 21353.189 4514.301 273.834, 21405.303 4523.755 296.872, 21457.844 4533.055 327.588, 21505.4 4545.256 353.043, 21570.1 4589.672 371.067, 21583.043 4685.127 374.649, 21583.955 4751.609 380.974, 21581.947 4828.434 391.489, 21574.021 4915.088 402.783, 21567.889 4965.191 407.251, 21561.398 5018.617 411.718, 21555.967 5074.596 413.953, 21551.297 5132.947 416.188, 21547.84 5197.001 415.883, 21544.932 5264.273 415.579, 21542.863 5332.9 412.949, 21540.992 5401.482 410.319, 21538.85 5467.661 405.862, 21536.357 5534.047 401.405, 21532.15 5627.052 394.332, 21529.918 5675.282 390.795, 21527.9 5724.394 387.472, 21526.057 5773.298 384.149, 21524.385 5821.992 380.826, 21522.764 5888.297 376.28, 21521.557 5950.522 371.734, 21520.623 6000.069 367.26, 21515.609 6115.987 354.921, 21504.617 6188.471 352.584, 21473.594 6237.332 383.575, 21383.289 6286.068 415.885, 21323.162 6308.882 431.499, 21264.305 6322.409 443.287, 21189.576 6330.38 317.568</trace>
</ink>
</file>

<file path=ppt/ink/ink97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1960.943 8410.528 237.642, 1984.707 8510.725 292.194, 2006.193 8593.337 307.069, 2018.4 8647.378 311.775, 2031.027 8706.077 316.481, 2045.039 8770.165 317.849, 2060.089 8835.087 319.218, 2075.634 8887.052 310.9, 2090.393 8933.95 302.582, 2113.934 8999.934 210.705</trace>
</ink>
</file>

<file path=ppt/ink/ink97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2306.562 8454.462 231.473, 2224.541 8524.865 292.778, 2165.591 8619.167 310.155, 2111.477 8705.985 323.099, 2081.928 8753.107 329.571, 2050.482 8800.343 333.714, 1987.397 8891.175 342, 1944.331 8947.492 347.57, 1905.311 8996.949 353.139, 1869.224 9051.01 355.792, 1938.62 9022.569 91.94, 1992.676 8976.377 32.825</trace>
</ink>
</file>

<file path=ppt/ink/ink97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2245.053 8852.802 161.005, 2295.693 8837.698 269.448, 2348.088 8869.468 328.778, 2317.813 8940.806 333.201, 2235.351 9033.075 320.75, 2194.12 9080.939 319.351, 2284.827 9066.823 364.068, 2344.18 9053.989 348.553, 2422.335 9029.993 147.916, 2484.949 9011.57 42.549</trace>
</ink>
</file>

<file path=ppt/ink/ink97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2517.447 8924.562 103.349, 2569.337 8921.159 234.664, 2624.544 8913.172 327.77, 2587.293 8962.521 313.922, 2543.128 9016.658 320.859, 2597.037 9049.001 363.146, 2585.584 9120.718 347.945, 2528.615 9175.496 339.479, 2540.004 9100.312 129.48, 2570.296 9027.27 37.601</trace>
</ink>
</file>

<file path=ppt/ink/ink97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2851.349 8767.863 173.343, 2911.382 8739.897 363.535, 2988.141 8742.674 245.587</trace>
</ink>
</file>

<file path=ppt/ink/ink98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2816.202 8947.994 146.532, 2889.21 8965.583 366.388, 2947.866 8962.122 400.18, 2997.092 8954.793 294.113</trace>
</ink>
</file>

<file path=ppt/ink/ink98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3245.295 7987.292 173.343, 3343.761 7978.752 232.303, 3419.377 7964.927 268.431, 3503.298 7951.634 285.858, 3572.429 7945.25 259.468, 3660.482 7949.15 51.191</trace>
</ink>
</file>

<file path=ppt/ink/ink98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3290.694 8028.298 68.945, 3282.398 8079.624 89.693, 3271.22 8136.279 126.797, 3257.018 8211.824 167.007, 3248.994 8258.876 190.37, 3240.556 8309.891 213.732, 3231.001 8369.286 234.66, 3220.688 8434.104 255.588, 3213.205 8482.08 263.344, 3205.4 8532.298 271.1, 3197.272 8584.755 278.857, 3188.493 8641.005 285.968, 3179.444 8698.734 293.08, 3170.125 8757.942 300.192, 3160.802 8816.975 306.073, 3151.593 8875.634 311.954, 3142.498 8933.921 317.835, 3134.393 8988.756 321.68, 3126.87 9042.141 325.524, 3119.927 9094.072 329.369, 3112.655 9164.593 331.422, 3107.105 9231.765 333.475, 3104.114 9292.812 331.777, 3102.116 9350.733 330.079, 3101.415 9399.934 324.291, 3105.243 9517.807 301.977, 3110.957 9568.16 286.17, 3125.839 9626.802 253.376, 3178.815 9644.146 249.512, 3234.547 9646.403 258.079, 3306.87 9647.45 268.4, 3389.941 9646.26 261.3, 3472.563 9630.461 202.982, 3547.005 9593.929 91.619, 3599.935 9562.331 35.938</trace>
</ink>
</file>

<file path=ppt/ink/ink98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3658.28 9164.738 86.266, 3721.599 9167.148 390.332, 3714.274 9243.628 396.768, 3640.608 9325.089 373.326, 3602.217 9378.792 366.419, 3685.308 9382.188 387.721, 3739.936 9379.902 391.739, 3688.237 9439.11 385.755, 3638.459 9474.052 389.098, 3579.204 9512.557 402.231, 3638.759 9452.269 208.532, 3695.635 9370.725 31.553</trace>
</ink>
</file>

<file path=ppt/ink/ink98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3984.859 9113.48 118.297, 3935.237 9114.583 311.447, 3865 9241.739 421.956, 3850.727 9292.817 438.545, 3838.119 9346.335 455.135, 3829.727 9397.312 461.096, 3823.519 9444.691 467.058, 3822.638 9509.131 475.904, 3911.452 9531.065 489.698, 3968.119 9487.811 488.007, 4009.385 9438.096 468.824, 3984.673 9372.334 420.974, 3920.143 9375.425 458.668</trace>
</ink>
</file>

<file path=ppt/ink/ink98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4381.734 9300.935 94.807, 4342.577 9349.604 306.866, 4341.233 9397.912 335.287, 4342.376 9454.509 355.689, 4392.471 9519.038 425.41, 4439.389 9504.152 446.837, 4488.317 9456.189 436.872, 4523.027 9373.147 390.661, 4537.029 9295.846 345.366, 4524.869 9238.792 334.585, 4471.716 9202.096 396.198</trace>
</ink>
</file>

<file path=ppt/ink/ink98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4906.02 9107.622 212.018, 4902.833 9193.657 334.375, 4900.129 9252.208 384.117, 4897.676 9322.588 412.456, 4896.392 9394.271 422.697, 4895.869 9451.731 373.958</trace>
</ink>
</file>

<file path=ppt/ink/ink98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5119.834 9109.087 231.473, 5086.031 9205.303 432.409, 5082.182 9270.627 456.716, 5089.08 9328.175 462.73, 5134.741 9408.26 447.382, 5180.347 9460.224 412.65, 5139.311 9523.054 377.089, 5088.963 9540.766 375.995, 5035.85 9519.031 282.951, 5029.768 9401.484 49.914</trace>
</ink>
</file>

<file path=ppt/ink/ink98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5115.441 9255.536 261.132, 5179.79 9225.308 420.079, 5265.918 9213.192 314.267</trace>
</ink>
</file>

<file path=ppt/ink/ink98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3778.367 8697.566 163.852, 3724.267 8663.746 215.339, 3674.913 8695.479 306.306, 3656.979 8753.158 341.319, 3648.133 8823.872 365.397, 3665.014 8876.899 390.469, 3771.332 8865.552 434.082, 3827.051 8820.146 437.583, 3858.846 8765.926 427.43, 3853.334 8703.117 395.392, 3806.219 8705.669 375.853, 3921.013 8752.682 41.017</trace>
</ink>
</file>

<file path=ppt/ink/ink990.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4400.772 8653.632 202.764, 4357.376 8711.563 315.311, 4352.27 8775.003 365.265, 4354.346 8843.383 395.058, 4372.545 8890.735 415.171, 4455.171 8876.426 451.49, 4496.857 8813.832 465.421, 4520.905 8750.636 458.683, 4522.173 8697.578 443.425, 4448.725 8647.515 424.82, 4400.873 8688.797 286.532</trace>
</ink>
</file>

<file path=ppt/ink/ink991.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4882.588 8649.239 261.844, 4871.439 8696.803 304.053, 4874.12 8771.324 380.791, 4886.841 8819.786 407.334, 4950.066 8883.447 458.745, 5000.399 8871.461 476.764, 5054.09 8825.199 489.589, 5092.762 8743.449 496.724, 5110.208 8667.758 490.717, 5091.053 8606.663 474.095, 5034.083 8572.476 462.516, 4961.794 8568.115 434.563, 4899.226 8576.188 295.533</trace>
</ink>
</file>

<file path=ppt/ink/ink992.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3762.258 8124.954 186.393, 3712.789 8120.234 288.327, 3689.494 8169.825 391.867, 3743.508 8231.607 422.719, 3803.862 8234.312 426.853, 3869.209 8198.957 429.132, 3913.651 8149.104 427.692, 3910.302 8069.572 415.829, 3832.824 8048.013 429.593</trace>
</ink>
</file>

<file path=ppt/ink/ink993.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4364.161 8041.478 170.733, 4354.385 8128.194 284.247, 4369.543 8184.604 305.19, 4401.213 8233.537 329.809, 4449.54 8259.641 358.936, 4504.752 8252.094 385.541, 4577.371 8157.888 398.014, 4575.541 8108.083 384.859, 4506.221 8050.362 411.083, 4588.243 8019.35 205.219, 4664.522 7997.621 61.27</trace>
</ink>
</file>

<file path=ppt/ink/ink994.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5004.14 8047.337 228.152, 4950.688 8110.849 385.112, 4949.796 8164.848 428.826, 4963.424 8213.23 455.068, 5048.161 8242.42 475.345, 5104.395 8201.334 480.019, 5149.827 8149.671 475.448, 5168.848 8095.977 460.875, 5127.89 8030 458.19, 5076.543 8014.826 341.246</trace>
</ink>
</file>

<file path=ppt/ink/ink995.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5420.053 7982.899 122.093, 5476.852 7937.32 208.47, 5542.857 7906.42 263.173, 5584.099 7969.979 333.304, 5591.219 8068.792 384.732, 5592.487 8159.619 404.42, 5592.363 8224.094 413.073, 5591.865 8296.154 421.726, 5591.095 8352.043 425.984, 5590.251 8409.855 430.242, 5589.334 8469.592 434.5, 5588.663 8527.028 437.391, 5588.118 8583.684 440.283, 5587.698 8639.556 443.174, 5587.535 8694.358 445.42, 5587.561 8748.818 447.666, 5587.775 8802.937 449.912, 5588.689 8853.822 450.762, 5589.871 8903.381 451.613, 5591.318 8951.611 452.463, 5593.807 9018.212 450.581, 5596.212 9082.775 448.699, 5597.758 9145.438 444.512, 5598.723 9208.663 440.325, 5598.679 9272.271 435.341, 5598.186 9335.096 430.357, 5597.234 9389.424 425.848, 5596.218 9437.693 421.339, 5594.692 9499.564 415.403, 5559.081 9549.365 422.501, 5488.856 9564.776 452.452, 5397.216 9582.524 497.056, 5335.491 9598.758 320.952, 5278.476 9615.554 52.544</trace>
</ink>
</file>

<file path=ppt/ink/ink996.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7209.651 8346.091 256.861, 7279.512 8420.791 424.793, 7314.006 8493.427 459.361, 7328.057 8544.137 470.489, 7340.539 8599.043 481.617, 7350.529 8659.845 484.317, 7359.689 8721.037 487.016, 7368.886 8773.351 466.314, 7393.771 8866.04 367.221</trace>
</ink>
</file>

<file path=ppt/ink/ink997.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7543.555 8327.053 218.898, 7496.365 8320.238 364.362, 7459.145 8391.309 387.515, 7431.078 8448.319 395.605, 7399.706 8511.024 403.695, 7349.155 8604.046 410.416, 7322.483 8651.666 413.777, 7270.479 8742.953 410.232, 7215.772 8838.811 398.817, 7159.825 8938.91 330.636</trace>
</ink>
</file>

<file path=ppt/ink/ink998.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7568.451 8633.13 274.894, 7637.265 8649.715 424.257, 7658.743 8702.978 425.773, 7604.189 8754.443 413.491, 7563.994 8808.628 417.64, 7599.426 8857.178 459.379, 7626.698 8922.652 458.083, 7586.05 8970.008 445.15, 7535.328 9003.376 419.741</trace>
</ink>
</file>

<file path=ppt/ink/ink999.xml><?xml version="1.0" encoding="utf-8"?>
<ink xmlns="http://www.w3.org/2003/InkML">
  <definitions>
    <brush xml:id="br1">
      <brushProperty name="color" value="#000000"/>
      <brushProperty name="transparency" value="0"/>
      <brushProperty name="width" value="0.026458334" units="cm"/>
      <brushProperty name="tip" value="ellipse"/>
      <brushProperty name="fitToCurve" value="1"/>
      <brushProperty name="height" value="0.026458334" units="cm"/>
    </brush>
    <context xml:id="ctx0">
      <inkSource xml:id="inkSrc0">
        <traceFormat>
          <channel name="X" units="cm" defaultValue="0" type="decimal"/>
          <channel name="Y" units="cm" defaultValue="0" type="decimal"/>
          <channel name="F" max="1023" units="dev" defaultValue="0" type="decimal"/>
        </traceFormat>
        <channelProperties>
          <channelProperty channel="X" name="resolution" value="28.36041" units="1/cm"/>
          <channelProperty channel="Y" name="resolution" value="28.36041" units="1/cm"/>
          <channelProperty channel="F" name="resolution" value="1.0" units="1/dev"/>
        </channelProperties>
      </inkSource>
    </context>
  </definitions>
  <trace timeOffset="0.0" brushRef="#br1" contextRef="#ctx0"> 7818.877 8750.289 243.1, 7810.702 8851.369 408.886, 7801.71 8923.821 440.554, 7794.324 8990.742 444.101, 7791.053 9041.119 402.317</trace>
</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1" name=""/>
        <p:cNvGrpSpPr/>
        <p:nvPr/>
      </p:nvGrpSpPr>
      <p:grpSpPr>
        <a:xfrm>
          <a:off x="0" y="0"/>
          <a:ext cx="0" cy="0"/>
          <a:chOff x="0" y="0"/>
          <a:chExt cx="0" cy="0"/>
        </a:xfrm>
      </p:grpSpPr>
      <p:sp>
        <p:nvSpPr>
          <p:cNvPr id="1048661" name="页眉占位符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altLang="en-US" lang="zh-CN"/>
          </a:p>
        </p:txBody>
      </p:sp>
      <p:sp>
        <p:nvSpPr>
          <p:cNvPr id="1048662" name="日期占位符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1624242F-A03C-416F-9AFF-5A05F5FB2798}" type="datetimeFigureOut">
              <a:rPr altLang="en-US" lang="zh-CN" smtClean="0"/>
            </a:fld>
            <a:endParaRPr altLang="en-US" lang="zh-CN"/>
          </a:p>
        </p:txBody>
      </p:sp>
      <p:sp>
        <p:nvSpPr>
          <p:cNvPr id="1048663" name="幻灯片图像占位符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altLang="en-US" lang="zh-CN"/>
          </a:p>
        </p:txBody>
      </p:sp>
      <p:sp>
        <p:nvSpPr>
          <p:cNvPr id="1048664" name="备注占位符 4"/>
          <p:cNvSpPr>
            <a:spLocks noGrp="1"/>
          </p:cNvSpPr>
          <p:nvPr>
            <p:ph type="body" sz="quarter" idx="3"/>
          </p:nvPr>
        </p:nvSpPr>
        <p:spPr>
          <a:xfrm>
            <a:off x="685800" y="4400550"/>
            <a:ext cx="5486400" cy="3600450"/>
          </a:xfrm>
          <a:prstGeom prst="rect"/>
        </p:spPr>
        <p:txBody>
          <a:bodyPr bIns="45720" lIns="91440" rIns="91440" rtlCol="0" tIns="45720" vert="horz"/>
          <a:p>
            <a:pPr lvl="0"/>
            <a:r>
              <a:rPr altLang="en-US" lang="zh-CN"/>
              <a:t>单击此处编辑母版文本样式</a:t>
            </a:r>
            <a:endParaRPr altLang="en-US" lang="zh-CN"/>
          </a:p>
          <a:p>
            <a:pPr lvl="1"/>
            <a:r>
              <a:rPr altLang="en-US" lang="zh-CN"/>
              <a:t>二级</a:t>
            </a:r>
            <a:endParaRPr altLang="en-US" lang="zh-CN"/>
          </a:p>
          <a:p>
            <a:pPr lvl="2"/>
            <a:r>
              <a:rPr altLang="en-US" lang="zh-CN"/>
              <a:t>三级</a:t>
            </a:r>
            <a:endParaRPr altLang="en-US" lang="zh-CN"/>
          </a:p>
          <a:p>
            <a:pPr lvl="3"/>
            <a:r>
              <a:rPr altLang="en-US" lang="zh-CN"/>
              <a:t>四级</a:t>
            </a:r>
            <a:endParaRPr altLang="en-US" lang="zh-CN"/>
          </a:p>
          <a:p>
            <a:pPr lvl="4"/>
            <a:r>
              <a:rPr altLang="en-US" lang="zh-CN"/>
              <a:t>五级</a:t>
            </a:r>
            <a:endParaRPr altLang="en-US" lang="zh-CN"/>
          </a:p>
        </p:txBody>
      </p:sp>
      <p:sp>
        <p:nvSpPr>
          <p:cNvPr id="1048665" name="页脚占位符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altLang="en-US" lang="zh-CN"/>
          </a:p>
        </p:txBody>
      </p:sp>
      <p:sp>
        <p:nvSpPr>
          <p:cNvPr id="1048666" name="灯片编号占位符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ACE4FC0D-E748-4A9A-80F2-97B2F7325E02}" type="slidenum">
              <a:rPr altLang="en-US" lang="zh-CN" smtClean="0"/>
            </a:fld>
            <a:endParaRPr altLang="en-US" lang="zh-C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88" name="幻灯片图像占位符 1"/>
          <p:cNvSpPr>
            <a:spLocks noChangeAspect="1" noRot="1" noGrp="1"/>
          </p:cNvSpPr>
          <p:nvPr>
            <p:ph type="sldImg"/>
          </p:nvPr>
        </p:nvSpPr>
        <p:spPr>
          <a:xfrm>
            <a:off x="685800" y="1143000"/>
            <a:ext cx="5486400" cy="3086100"/>
          </a:xfrm>
        </p:spPr>
      </p:sp>
      <p:sp>
        <p:nvSpPr>
          <p:cNvPr id="1048589" name="备注占位符 2"/>
          <p:cNvSpPr>
            <a:spLocks noGrp="1"/>
          </p:cNvSpPr>
          <p:nvPr>
            <p:ph type="body" idx="1"/>
          </p:nvPr>
        </p:nvSpPr>
        <p:spPr/>
        <p:txBody>
          <a:bodyPr/>
          <a:p>
            <a:endParaRPr altLang="en-US" dirty="0" kumimoji="1" lang="zh-CN"/>
          </a:p>
        </p:txBody>
      </p:sp>
      <p:sp>
        <p:nvSpPr>
          <p:cNvPr id="1048590" name="幻灯片编号占位符 3"/>
          <p:cNvSpPr>
            <a:spLocks noGrp="1"/>
          </p:cNvSpPr>
          <p:nvPr>
            <p:ph type="sldNum" sz="quarter" idx="10"/>
          </p:nvPr>
        </p:nvSpPr>
        <p:spPr/>
        <p:txBody>
          <a:bodyPr/>
          <a:p>
            <a:fld id="{2A8CBB02-0E7B-4DA5-870E-E91D9A7F1223}" type="slidenum">
              <a:rPr altLang="en-US" lang="zh-CN" smtClean="0"/>
            </a:fld>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94" name="幻灯片图像占位符 1"/>
          <p:cNvSpPr>
            <a:spLocks noChangeAspect="1" noRot="1" noGrp="1"/>
          </p:cNvSpPr>
          <p:nvPr>
            <p:ph type="sldImg"/>
          </p:nvPr>
        </p:nvSpPr>
        <p:spPr>
          <a:xfrm>
            <a:off x="685800" y="1143000"/>
            <a:ext cx="5486400" cy="3086100"/>
          </a:xfrm>
        </p:spPr>
      </p:sp>
      <p:sp>
        <p:nvSpPr>
          <p:cNvPr id="1048595" name="备注占位符 2"/>
          <p:cNvSpPr>
            <a:spLocks noGrp="1"/>
          </p:cNvSpPr>
          <p:nvPr>
            <p:ph type="body" idx="1"/>
          </p:nvPr>
        </p:nvSpPr>
        <p:spPr/>
        <p:txBody>
          <a:bodyPr/>
          <a:p>
            <a:endParaRPr altLang="en-US" dirty="0" kumimoji="1" lang="zh-CN"/>
          </a:p>
        </p:txBody>
      </p:sp>
      <p:sp>
        <p:nvSpPr>
          <p:cNvPr id="1048596" name="幻灯片编号占位符 3"/>
          <p:cNvSpPr>
            <a:spLocks noGrp="1"/>
          </p:cNvSpPr>
          <p:nvPr>
            <p:ph type="sldNum" sz="quarter" idx="10"/>
          </p:nvPr>
        </p:nvSpPr>
        <p:spPr/>
        <p:txBody>
          <a:bodyPr/>
          <a:p>
            <a:fld id="{2A8CBB02-0E7B-4DA5-870E-E91D9A7F1223}" type="slidenum">
              <a:rPr altLang="en-US" lang="zh-CN" smtClean="0"/>
            </a:fld>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9" name="幻灯片图像占位符 1"/>
          <p:cNvSpPr>
            <a:spLocks noChangeAspect="1" noRot="1" noGrp="1"/>
          </p:cNvSpPr>
          <p:nvPr>
            <p:ph type="sldImg"/>
          </p:nvPr>
        </p:nvSpPr>
        <p:spPr>
          <a:xfrm>
            <a:off x="685800" y="1143000"/>
            <a:ext cx="5486400" cy="3086100"/>
          </a:xfrm>
        </p:spPr>
      </p:sp>
      <p:sp>
        <p:nvSpPr>
          <p:cNvPr id="1048600" name="备注占位符 2"/>
          <p:cNvSpPr>
            <a:spLocks noGrp="1"/>
          </p:cNvSpPr>
          <p:nvPr>
            <p:ph type="body" idx="1"/>
          </p:nvPr>
        </p:nvSpPr>
        <p:spPr/>
        <p:txBody>
          <a:bodyPr/>
          <a:p>
            <a:endParaRPr altLang="en-US" dirty="0" kumimoji="1" lang="zh-CN"/>
          </a:p>
        </p:txBody>
      </p:sp>
      <p:sp>
        <p:nvSpPr>
          <p:cNvPr id="1048601" name="幻灯片编号占位符 3"/>
          <p:cNvSpPr>
            <a:spLocks noGrp="1"/>
          </p:cNvSpPr>
          <p:nvPr>
            <p:ph type="sldNum" sz="quarter" idx="10"/>
          </p:nvPr>
        </p:nvSpPr>
        <p:spPr/>
        <p:txBody>
          <a:bodyPr/>
          <a:p>
            <a:fld id="{2A8CBB02-0E7B-4DA5-870E-E91D9A7F1223}" type="slidenum">
              <a:rPr altLang="en-US" lang="zh-CN" smtClean="0"/>
            </a:fld>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5" name="幻灯片图像占位符 1"/>
          <p:cNvSpPr>
            <a:spLocks noChangeAspect="1" noRot="1" noGrp="1"/>
          </p:cNvSpPr>
          <p:nvPr>
            <p:ph type="sldImg"/>
          </p:nvPr>
        </p:nvSpPr>
        <p:spPr>
          <a:xfrm>
            <a:off x="685800" y="1143000"/>
            <a:ext cx="5486400" cy="3086100"/>
          </a:xfrm>
        </p:spPr>
      </p:sp>
      <p:sp>
        <p:nvSpPr>
          <p:cNvPr id="1048606" name="备注占位符 2"/>
          <p:cNvSpPr>
            <a:spLocks noGrp="1"/>
          </p:cNvSpPr>
          <p:nvPr>
            <p:ph type="body" idx="1"/>
          </p:nvPr>
        </p:nvSpPr>
        <p:spPr/>
        <p:txBody>
          <a:bodyPr/>
          <a:p>
            <a:endParaRPr altLang="en-US" dirty="0" kumimoji="1" lang="zh-CN"/>
          </a:p>
        </p:txBody>
      </p:sp>
      <p:sp>
        <p:nvSpPr>
          <p:cNvPr id="1048607" name="幻灯片编号占位符 3"/>
          <p:cNvSpPr>
            <a:spLocks noGrp="1"/>
          </p:cNvSpPr>
          <p:nvPr>
            <p:ph type="sldNum" sz="quarter" idx="10"/>
          </p:nvPr>
        </p:nvSpPr>
        <p:spPr/>
        <p:txBody>
          <a:bodyPr/>
          <a:p>
            <a:fld id="{2A8CBB02-0E7B-4DA5-870E-E91D9A7F1223}" type="slidenum">
              <a:rPr altLang="en-US" lang="zh-CN" smtClean="0"/>
            </a:fld>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31" name=""/>
        <p:cNvGrpSpPr/>
        <p:nvPr/>
      </p:nvGrpSpPr>
      <p:grpSpPr>
        <a:xfrm>
          <a:off x="0" y="0"/>
          <a:ext cx="0" cy="0"/>
          <a:chOff x="0" y="0"/>
          <a:chExt cx="0" cy="0"/>
        </a:xfrm>
      </p:grpSpPr>
      <p:sp>
        <p:nvSpPr>
          <p:cNvPr id="1048608" name="标题 1"/>
          <p:cNvSpPr>
            <a:spLocks noGrp="1"/>
          </p:cNvSpPr>
          <p:nvPr>
            <p:ph type="ctrTitle"/>
          </p:nvPr>
        </p:nvSpPr>
        <p:spPr>
          <a:xfrm>
            <a:off x="1524000" y="1122363"/>
            <a:ext cx="9144000" cy="2387600"/>
          </a:xfrm>
        </p:spPr>
        <p:txBody>
          <a:bodyPr anchor="b"/>
          <a:lstStyle>
            <a:lvl1pPr algn="ctr">
              <a:defRPr sz="6000"/>
            </a:lvl1pPr>
          </a:lstStyle>
          <a:p>
            <a:r>
              <a:rPr altLang="en-US" lang="zh-CN"/>
              <a:t>单击此处编辑母版标题样式</a:t>
            </a:r>
            <a:endParaRPr altLang="en-US" lang="zh-CN"/>
          </a:p>
        </p:txBody>
      </p:sp>
      <p:sp>
        <p:nvSpPr>
          <p:cNvPr id="1048609" name="副标题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en-US" lang="zh-CN"/>
              <a:t>单击此处编辑母版副标题样式</a:t>
            </a:r>
            <a:endParaRPr altLang="en-US" lang="zh-CN"/>
          </a:p>
        </p:txBody>
      </p:sp>
      <p:sp>
        <p:nvSpPr>
          <p:cNvPr id="1048610" name="日期占位符 3"/>
          <p:cNvSpPr>
            <a:spLocks noGrp="1"/>
          </p:cNvSpPr>
          <p:nvPr>
            <p:ph type="dt" sz="half" idx="10"/>
          </p:nvPr>
        </p:nvSpPr>
        <p:spPr/>
        <p:txBody>
          <a:bodyPr/>
          <a:p>
            <a:fld id="{E16C91D9-085B-4694-9941-1FAC8575A8BE}" type="datetimeFigureOut">
              <a:rPr altLang="en-US" lang="zh-CN" smtClean="0"/>
            </a:fld>
            <a:endParaRPr altLang="en-US" lang="zh-CN"/>
          </a:p>
        </p:txBody>
      </p:sp>
      <p:sp>
        <p:nvSpPr>
          <p:cNvPr id="1048611" name="页脚占位符 4"/>
          <p:cNvSpPr>
            <a:spLocks noGrp="1"/>
          </p:cNvSpPr>
          <p:nvPr>
            <p:ph type="ftr" sz="quarter" idx="11"/>
          </p:nvPr>
        </p:nvSpPr>
        <p:spPr/>
        <p:txBody>
          <a:bodyPr/>
          <a:p>
            <a:endParaRPr altLang="en-US" lang="zh-CN"/>
          </a:p>
        </p:txBody>
      </p:sp>
      <p:sp>
        <p:nvSpPr>
          <p:cNvPr id="1048612" name="灯片编号占位符 5"/>
          <p:cNvSpPr>
            <a:spLocks noGrp="1"/>
          </p:cNvSpPr>
          <p:nvPr>
            <p:ph type="sldNum" sz="quarter" idx="12"/>
          </p:nvPr>
        </p:nvSpPr>
        <p:spPr/>
        <p:txBody>
          <a:bodyPr/>
          <a:p>
            <a:fld id="{BF7BEC0A-32BE-4F9C-8061-3037CC6D6E7D}" type="slidenum">
              <a:rPr altLang="en-US" lang="zh-CN" smtClean="0"/>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字">
    <p:spTree>
      <p:nvGrpSpPr>
        <p:cNvPr id="35" name=""/>
        <p:cNvGrpSpPr/>
        <p:nvPr/>
      </p:nvGrpSpPr>
      <p:grpSpPr>
        <a:xfrm>
          <a:off x="0" y="0"/>
          <a:ext cx="0" cy="0"/>
          <a:chOff x="0" y="0"/>
          <a:chExt cx="0" cy="0"/>
        </a:xfrm>
      </p:grpSpPr>
      <p:sp>
        <p:nvSpPr>
          <p:cNvPr id="1048628" name="标题 1"/>
          <p:cNvSpPr>
            <a:spLocks noGrp="1"/>
          </p:cNvSpPr>
          <p:nvPr>
            <p:ph type="title"/>
          </p:nvPr>
        </p:nvSpPr>
        <p:spPr/>
        <p:txBody>
          <a:bodyPr/>
          <a:p>
            <a:r>
              <a:rPr altLang="en-US" lang="zh-CN"/>
              <a:t>单击此处编辑母版标题样式</a:t>
            </a:r>
            <a:endParaRPr altLang="en-US" lang="zh-CN"/>
          </a:p>
        </p:txBody>
      </p:sp>
      <p:sp>
        <p:nvSpPr>
          <p:cNvPr id="1048629" name="竖排文字占位符 2"/>
          <p:cNvSpPr>
            <a:spLocks noGrp="1"/>
          </p:cNvSpPr>
          <p:nvPr>
            <p:ph type="body" orient="vert" idx="1"/>
          </p:nvPr>
        </p:nvSpPr>
        <p:spPr/>
        <p:txBody>
          <a:bodyPr vert="eaVert"/>
          <a:p>
            <a:pPr lvl="0"/>
            <a:r>
              <a:rPr altLang="en-US" lang="zh-CN"/>
              <a:t>单击此处编辑母版文本样式</a:t>
            </a:r>
            <a:endParaRPr altLang="en-US" lang="zh-CN"/>
          </a:p>
          <a:p>
            <a:pPr lvl="1"/>
            <a:r>
              <a:rPr altLang="en-US" lang="zh-CN"/>
              <a:t>二级</a:t>
            </a:r>
            <a:endParaRPr altLang="en-US" lang="zh-CN"/>
          </a:p>
          <a:p>
            <a:pPr lvl="2"/>
            <a:r>
              <a:rPr altLang="en-US" lang="zh-CN"/>
              <a:t>三级</a:t>
            </a:r>
            <a:endParaRPr altLang="en-US" lang="zh-CN"/>
          </a:p>
          <a:p>
            <a:pPr lvl="3"/>
            <a:r>
              <a:rPr altLang="en-US" lang="zh-CN"/>
              <a:t>四级</a:t>
            </a:r>
            <a:endParaRPr altLang="en-US" lang="zh-CN"/>
          </a:p>
          <a:p>
            <a:pPr lvl="4"/>
            <a:r>
              <a:rPr altLang="en-US" lang="zh-CN"/>
              <a:t>五级</a:t>
            </a:r>
            <a:endParaRPr altLang="en-US" lang="zh-CN"/>
          </a:p>
        </p:txBody>
      </p:sp>
      <p:sp>
        <p:nvSpPr>
          <p:cNvPr id="1048630" name="日期占位符 3"/>
          <p:cNvSpPr>
            <a:spLocks noGrp="1"/>
          </p:cNvSpPr>
          <p:nvPr>
            <p:ph type="dt" sz="half" idx="10"/>
          </p:nvPr>
        </p:nvSpPr>
        <p:spPr/>
        <p:txBody>
          <a:bodyPr/>
          <a:p>
            <a:fld id="{E16C91D9-085B-4694-9941-1FAC8575A8BE}" type="datetimeFigureOut">
              <a:rPr altLang="en-US" lang="zh-CN" smtClean="0"/>
            </a:fld>
            <a:endParaRPr altLang="en-US" lang="zh-CN"/>
          </a:p>
        </p:txBody>
      </p:sp>
      <p:sp>
        <p:nvSpPr>
          <p:cNvPr id="1048631" name="页脚占位符 4"/>
          <p:cNvSpPr>
            <a:spLocks noGrp="1"/>
          </p:cNvSpPr>
          <p:nvPr>
            <p:ph type="ftr" sz="quarter" idx="11"/>
          </p:nvPr>
        </p:nvSpPr>
        <p:spPr/>
        <p:txBody>
          <a:bodyPr/>
          <a:p>
            <a:endParaRPr altLang="en-US" lang="zh-CN"/>
          </a:p>
        </p:txBody>
      </p:sp>
      <p:sp>
        <p:nvSpPr>
          <p:cNvPr id="1048632" name="灯片编号占位符 5"/>
          <p:cNvSpPr>
            <a:spLocks noGrp="1"/>
          </p:cNvSpPr>
          <p:nvPr>
            <p:ph type="sldNum" sz="quarter" idx="12"/>
          </p:nvPr>
        </p:nvSpPr>
        <p:spPr/>
        <p:txBody>
          <a:bodyPr/>
          <a:p>
            <a:fld id="{BF7BEC0A-32BE-4F9C-8061-3037CC6D6E7D}"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竖排标题与文本">
    <p:spTree>
      <p:nvGrpSpPr>
        <p:cNvPr id="33" name=""/>
        <p:cNvGrpSpPr/>
        <p:nvPr/>
      </p:nvGrpSpPr>
      <p:grpSpPr>
        <a:xfrm>
          <a:off x="0" y="0"/>
          <a:ext cx="0" cy="0"/>
          <a:chOff x="0" y="0"/>
          <a:chExt cx="0" cy="0"/>
        </a:xfrm>
      </p:grpSpPr>
      <p:sp>
        <p:nvSpPr>
          <p:cNvPr id="1048617" name="竖排标题 1"/>
          <p:cNvSpPr>
            <a:spLocks noGrp="1"/>
          </p:cNvSpPr>
          <p:nvPr>
            <p:ph type="title" orient="vert"/>
          </p:nvPr>
        </p:nvSpPr>
        <p:spPr>
          <a:xfrm>
            <a:off x="8724900" y="365125"/>
            <a:ext cx="2628900" cy="5811838"/>
          </a:xfrm>
        </p:spPr>
        <p:txBody>
          <a:bodyPr vert="eaVert"/>
          <a:p>
            <a:r>
              <a:rPr altLang="en-US" lang="zh-CN"/>
              <a:t>单击此处编辑母版标题样式</a:t>
            </a:r>
            <a:endParaRPr altLang="en-US" lang="zh-CN"/>
          </a:p>
        </p:txBody>
      </p:sp>
      <p:sp>
        <p:nvSpPr>
          <p:cNvPr id="1048618" name="竖排文字占位符 2"/>
          <p:cNvSpPr>
            <a:spLocks noGrp="1"/>
          </p:cNvSpPr>
          <p:nvPr>
            <p:ph type="body" orient="vert" idx="1"/>
          </p:nvPr>
        </p:nvSpPr>
        <p:spPr>
          <a:xfrm>
            <a:off x="838200" y="365125"/>
            <a:ext cx="7734300" cy="5811838"/>
          </a:xfrm>
        </p:spPr>
        <p:txBody>
          <a:bodyPr vert="eaVert"/>
          <a:p>
            <a:pPr lvl="0"/>
            <a:r>
              <a:rPr altLang="en-US" lang="zh-CN"/>
              <a:t>单击此处编辑母版文本样式</a:t>
            </a:r>
            <a:endParaRPr altLang="en-US" lang="zh-CN"/>
          </a:p>
          <a:p>
            <a:pPr lvl="1"/>
            <a:r>
              <a:rPr altLang="en-US" lang="zh-CN"/>
              <a:t>二级</a:t>
            </a:r>
            <a:endParaRPr altLang="en-US" lang="zh-CN"/>
          </a:p>
          <a:p>
            <a:pPr lvl="2"/>
            <a:r>
              <a:rPr altLang="en-US" lang="zh-CN"/>
              <a:t>三级</a:t>
            </a:r>
            <a:endParaRPr altLang="en-US" lang="zh-CN"/>
          </a:p>
          <a:p>
            <a:pPr lvl="3"/>
            <a:r>
              <a:rPr altLang="en-US" lang="zh-CN"/>
              <a:t>四级</a:t>
            </a:r>
            <a:endParaRPr altLang="en-US" lang="zh-CN"/>
          </a:p>
          <a:p>
            <a:pPr lvl="4"/>
            <a:r>
              <a:rPr altLang="en-US" lang="zh-CN"/>
              <a:t>五级</a:t>
            </a:r>
            <a:endParaRPr altLang="en-US" lang="zh-CN"/>
          </a:p>
        </p:txBody>
      </p:sp>
      <p:sp>
        <p:nvSpPr>
          <p:cNvPr id="1048619" name="日期占位符 3"/>
          <p:cNvSpPr>
            <a:spLocks noGrp="1"/>
          </p:cNvSpPr>
          <p:nvPr>
            <p:ph type="dt" sz="half" idx="10"/>
          </p:nvPr>
        </p:nvSpPr>
        <p:spPr/>
        <p:txBody>
          <a:bodyPr/>
          <a:p>
            <a:fld id="{E16C91D9-085B-4694-9941-1FAC8575A8BE}" type="datetimeFigureOut">
              <a:rPr altLang="en-US" lang="zh-CN" smtClean="0"/>
            </a:fld>
            <a:endParaRPr altLang="en-US" lang="zh-CN"/>
          </a:p>
        </p:txBody>
      </p:sp>
      <p:sp>
        <p:nvSpPr>
          <p:cNvPr id="1048620" name="页脚占位符 4"/>
          <p:cNvSpPr>
            <a:spLocks noGrp="1"/>
          </p:cNvSpPr>
          <p:nvPr>
            <p:ph type="ftr" sz="quarter" idx="11"/>
          </p:nvPr>
        </p:nvSpPr>
        <p:spPr/>
        <p:txBody>
          <a:bodyPr/>
          <a:p>
            <a:endParaRPr altLang="en-US" lang="zh-CN"/>
          </a:p>
        </p:txBody>
      </p:sp>
      <p:sp>
        <p:nvSpPr>
          <p:cNvPr id="1048621" name="灯片编号占位符 5"/>
          <p:cNvSpPr>
            <a:spLocks noGrp="1"/>
          </p:cNvSpPr>
          <p:nvPr>
            <p:ph type="sldNum" sz="quarter" idx="12"/>
          </p:nvPr>
        </p:nvSpPr>
        <p:spPr/>
        <p:txBody>
          <a:bodyPr/>
          <a:p>
            <a:fld id="{BF7BEC0A-32BE-4F9C-8061-3037CC6D6E7D}" type="slidenum">
              <a:rPr altLang="en-US" lang="zh-CN" smtClean="0"/>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18" name=""/>
        <p:cNvGrpSpPr/>
        <p:nvPr/>
      </p:nvGrpSpPr>
      <p:grpSpPr>
        <a:xfrm>
          <a:off x="0" y="0"/>
          <a:ext cx="0" cy="0"/>
          <a:chOff x="0" y="0"/>
          <a:chExt cx="0" cy="0"/>
        </a:xfrm>
      </p:grpSpPr>
      <p:sp>
        <p:nvSpPr>
          <p:cNvPr id="1048581" name="标题 1"/>
          <p:cNvSpPr>
            <a:spLocks noGrp="1"/>
          </p:cNvSpPr>
          <p:nvPr>
            <p:ph type="title"/>
          </p:nvPr>
        </p:nvSpPr>
        <p:spPr/>
        <p:txBody>
          <a:bodyPr/>
          <a:p>
            <a:r>
              <a:rPr altLang="en-US" lang="zh-CN"/>
              <a:t>单击此处编辑母版标题样式</a:t>
            </a:r>
            <a:endParaRPr altLang="en-US" lang="zh-CN"/>
          </a:p>
        </p:txBody>
      </p:sp>
      <p:sp>
        <p:nvSpPr>
          <p:cNvPr id="1048582" name="内容占位符 2"/>
          <p:cNvSpPr>
            <a:spLocks noGrp="1"/>
          </p:cNvSpPr>
          <p:nvPr>
            <p:ph idx="1"/>
          </p:nvPr>
        </p:nvSpPr>
        <p:spPr/>
        <p:txBody>
          <a:bodyPr/>
          <a:p>
            <a:pPr lvl="0"/>
            <a:r>
              <a:rPr altLang="en-US" lang="zh-CN"/>
              <a:t>单击此处编辑母版文本样式</a:t>
            </a:r>
            <a:endParaRPr altLang="en-US" lang="zh-CN"/>
          </a:p>
          <a:p>
            <a:pPr lvl="1"/>
            <a:r>
              <a:rPr altLang="en-US" lang="zh-CN"/>
              <a:t>二级</a:t>
            </a:r>
            <a:endParaRPr altLang="en-US" lang="zh-CN"/>
          </a:p>
          <a:p>
            <a:pPr lvl="2"/>
            <a:r>
              <a:rPr altLang="en-US" lang="zh-CN"/>
              <a:t>三级</a:t>
            </a:r>
            <a:endParaRPr altLang="en-US" lang="zh-CN"/>
          </a:p>
          <a:p>
            <a:pPr lvl="3"/>
            <a:r>
              <a:rPr altLang="en-US" lang="zh-CN"/>
              <a:t>四级</a:t>
            </a:r>
            <a:endParaRPr altLang="en-US" lang="zh-CN"/>
          </a:p>
          <a:p>
            <a:pPr lvl="4"/>
            <a:r>
              <a:rPr altLang="en-US" lang="zh-CN"/>
              <a:t>五级</a:t>
            </a:r>
            <a:endParaRPr altLang="en-US" lang="zh-CN"/>
          </a:p>
        </p:txBody>
      </p:sp>
      <p:sp>
        <p:nvSpPr>
          <p:cNvPr id="1048583" name="日期占位符 3"/>
          <p:cNvSpPr>
            <a:spLocks noGrp="1"/>
          </p:cNvSpPr>
          <p:nvPr>
            <p:ph type="dt" sz="half" idx="10"/>
          </p:nvPr>
        </p:nvSpPr>
        <p:spPr/>
        <p:txBody>
          <a:bodyPr/>
          <a:p>
            <a:fld id="{E16C91D9-085B-4694-9941-1FAC8575A8BE}" type="datetimeFigureOut">
              <a:rPr altLang="en-US" lang="zh-CN" smtClean="0"/>
            </a:fld>
            <a:endParaRPr altLang="en-US" lang="zh-CN"/>
          </a:p>
        </p:txBody>
      </p:sp>
      <p:sp>
        <p:nvSpPr>
          <p:cNvPr id="1048584" name="页脚占位符 4"/>
          <p:cNvSpPr>
            <a:spLocks noGrp="1"/>
          </p:cNvSpPr>
          <p:nvPr>
            <p:ph type="ftr" sz="quarter" idx="11"/>
          </p:nvPr>
        </p:nvSpPr>
        <p:spPr/>
        <p:txBody>
          <a:bodyPr/>
          <a:p>
            <a:endParaRPr altLang="en-US" lang="zh-CN"/>
          </a:p>
        </p:txBody>
      </p:sp>
      <p:sp>
        <p:nvSpPr>
          <p:cNvPr id="1048585" name="灯片编号占位符 5"/>
          <p:cNvSpPr>
            <a:spLocks noGrp="1"/>
          </p:cNvSpPr>
          <p:nvPr>
            <p:ph type="sldNum" sz="quarter" idx="12"/>
          </p:nvPr>
        </p:nvSpPr>
        <p:spPr/>
        <p:txBody>
          <a:bodyPr/>
          <a:p>
            <a:fld id="{BF7BEC0A-32BE-4F9C-8061-3037CC6D6E7D}"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36" name=""/>
        <p:cNvGrpSpPr/>
        <p:nvPr/>
      </p:nvGrpSpPr>
      <p:grpSpPr>
        <a:xfrm>
          <a:off x="0" y="0"/>
          <a:ext cx="0" cy="0"/>
          <a:chOff x="0" y="0"/>
          <a:chExt cx="0" cy="0"/>
        </a:xfrm>
      </p:grpSpPr>
      <p:sp>
        <p:nvSpPr>
          <p:cNvPr id="1048633" name="标题 1"/>
          <p:cNvSpPr>
            <a:spLocks noGrp="1"/>
          </p:cNvSpPr>
          <p:nvPr>
            <p:ph type="title"/>
          </p:nvPr>
        </p:nvSpPr>
        <p:spPr>
          <a:xfrm>
            <a:off x="831850" y="1709738"/>
            <a:ext cx="10515600" cy="2852737"/>
          </a:xfrm>
        </p:spPr>
        <p:txBody>
          <a:bodyPr anchor="b"/>
          <a:lstStyle>
            <a:lvl1pPr>
              <a:defRPr sz="6000"/>
            </a:lvl1pPr>
          </a:lstStyle>
          <a:p>
            <a:r>
              <a:rPr altLang="en-US" lang="zh-CN"/>
              <a:t>单击此处编辑母版标题样式</a:t>
            </a:r>
            <a:endParaRPr altLang="en-US" lang="zh-CN"/>
          </a:p>
        </p:txBody>
      </p:sp>
      <p:sp>
        <p:nvSpPr>
          <p:cNvPr id="1048634" name="文本占位符 2"/>
          <p:cNvSpPr>
            <a:spLocks noGrp="1"/>
          </p:cNvSpPr>
          <p:nvPr>
            <p:ph type="body" idx="1"/>
          </p:nvPr>
        </p:nvSpPr>
        <p:spPr>
          <a:xfrm>
            <a:off x="831850" y="4589463"/>
            <a:ext cx="10515600" cy="1500187"/>
          </a:xfrm>
        </p:spPr>
        <p:txBody>
          <a:bodyPr/>
          <a:lstStyle>
            <a:lvl1pPr indent="0" marL="0">
              <a:buNone/>
              <a:defRPr sz="2400">
                <a:solidFill>
                  <a:schemeClr val="tx1">
                    <a:tint val="82000"/>
                  </a:schemeClr>
                </a:solidFill>
              </a:defRPr>
            </a:lvl1pPr>
            <a:lvl2pPr indent="0" marL="457200">
              <a:buNone/>
              <a:defRPr sz="2000">
                <a:solidFill>
                  <a:schemeClr val="tx1">
                    <a:tint val="82000"/>
                  </a:schemeClr>
                </a:solidFill>
              </a:defRPr>
            </a:lvl2pPr>
            <a:lvl3pPr indent="0" marL="914400">
              <a:buNone/>
              <a:defRPr sz="1800">
                <a:solidFill>
                  <a:schemeClr val="tx1">
                    <a:tint val="82000"/>
                  </a:schemeClr>
                </a:solidFill>
              </a:defRPr>
            </a:lvl3pPr>
            <a:lvl4pPr indent="0" marL="1371600">
              <a:buNone/>
              <a:defRPr sz="1600">
                <a:solidFill>
                  <a:schemeClr val="tx1">
                    <a:tint val="82000"/>
                  </a:schemeClr>
                </a:solidFill>
              </a:defRPr>
            </a:lvl4pPr>
            <a:lvl5pPr indent="0" marL="1828800">
              <a:buNone/>
              <a:defRPr sz="1600">
                <a:solidFill>
                  <a:schemeClr val="tx1">
                    <a:tint val="82000"/>
                  </a:schemeClr>
                </a:solidFill>
              </a:defRPr>
            </a:lvl5pPr>
            <a:lvl6pPr indent="0" marL="2286000">
              <a:buNone/>
              <a:defRPr sz="1600">
                <a:solidFill>
                  <a:schemeClr val="tx1">
                    <a:tint val="82000"/>
                  </a:schemeClr>
                </a:solidFill>
              </a:defRPr>
            </a:lvl6pPr>
            <a:lvl7pPr indent="0" marL="2743200">
              <a:buNone/>
              <a:defRPr sz="1600">
                <a:solidFill>
                  <a:schemeClr val="tx1">
                    <a:tint val="82000"/>
                  </a:schemeClr>
                </a:solidFill>
              </a:defRPr>
            </a:lvl7pPr>
            <a:lvl8pPr indent="0" marL="3200400">
              <a:buNone/>
              <a:defRPr sz="1600">
                <a:solidFill>
                  <a:schemeClr val="tx1">
                    <a:tint val="82000"/>
                  </a:schemeClr>
                </a:solidFill>
              </a:defRPr>
            </a:lvl8pPr>
            <a:lvl9pPr indent="0" marL="3657600">
              <a:buNone/>
              <a:defRPr sz="1600">
                <a:solidFill>
                  <a:schemeClr val="tx1">
                    <a:tint val="82000"/>
                  </a:schemeClr>
                </a:solidFill>
              </a:defRPr>
            </a:lvl9pPr>
          </a:lstStyle>
          <a:p>
            <a:pPr lvl="0"/>
            <a:r>
              <a:rPr altLang="en-US" lang="zh-CN"/>
              <a:t>单击此处编辑母版文本样式</a:t>
            </a:r>
            <a:endParaRPr altLang="en-US" lang="zh-CN"/>
          </a:p>
        </p:txBody>
      </p:sp>
      <p:sp>
        <p:nvSpPr>
          <p:cNvPr id="1048635" name="日期占位符 3"/>
          <p:cNvSpPr>
            <a:spLocks noGrp="1"/>
          </p:cNvSpPr>
          <p:nvPr>
            <p:ph type="dt" sz="half" idx="10"/>
          </p:nvPr>
        </p:nvSpPr>
        <p:spPr/>
        <p:txBody>
          <a:bodyPr/>
          <a:p>
            <a:fld id="{E16C91D9-085B-4694-9941-1FAC8575A8BE}" type="datetimeFigureOut">
              <a:rPr altLang="en-US" lang="zh-CN" smtClean="0"/>
            </a:fld>
            <a:endParaRPr altLang="en-US" lang="zh-CN"/>
          </a:p>
        </p:txBody>
      </p:sp>
      <p:sp>
        <p:nvSpPr>
          <p:cNvPr id="1048636" name="页脚占位符 4"/>
          <p:cNvSpPr>
            <a:spLocks noGrp="1"/>
          </p:cNvSpPr>
          <p:nvPr>
            <p:ph type="ftr" sz="quarter" idx="11"/>
          </p:nvPr>
        </p:nvSpPr>
        <p:spPr/>
        <p:txBody>
          <a:bodyPr/>
          <a:p>
            <a:endParaRPr altLang="en-US" lang="zh-CN"/>
          </a:p>
        </p:txBody>
      </p:sp>
      <p:sp>
        <p:nvSpPr>
          <p:cNvPr id="1048637" name="灯片编号占位符 5"/>
          <p:cNvSpPr>
            <a:spLocks noGrp="1"/>
          </p:cNvSpPr>
          <p:nvPr>
            <p:ph type="sldNum" sz="quarter" idx="12"/>
          </p:nvPr>
        </p:nvSpPr>
        <p:spPr/>
        <p:txBody>
          <a:bodyPr/>
          <a:p>
            <a:fld id="{BF7BEC0A-32BE-4F9C-8061-3037CC6D6E7D}"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37" name=""/>
        <p:cNvGrpSpPr/>
        <p:nvPr/>
      </p:nvGrpSpPr>
      <p:grpSpPr>
        <a:xfrm>
          <a:off x="0" y="0"/>
          <a:ext cx="0" cy="0"/>
          <a:chOff x="0" y="0"/>
          <a:chExt cx="0" cy="0"/>
        </a:xfrm>
      </p:grpSpPr>
      <p:sp>
        <p:nvSpPr>
          <p:cNvPr id="1048638" name="标题 1"/>
          <p:cNvSpPr>
            <a:spLocks noGrp="1"/>
          </p:cNvSpPr>
          <p:nvPr>
            <p:ph type="title"/>
          </p:nvPr>
        </p:nvSpPr>
        <p:spPr/>
        <p:txBody>
          <a:bodyPr/>
          <a:p>
            <a:r>
              <a:rPr altLang="en-US" lang="zh-CN"/>
              <a:t>单击此处编辑母版标题样式</a:t>
            </a:r>
            <a:endParaRPr altLang="en-US" lang="zh-CN"/>
          </a:p>
        </p:txBody>
      </p:sp>
      <p:sp>
        <p:nvSpPr>
          <p:cNvPr id="1048639" name="内容占位符 2"/>
          <p:cNvSpPr>
            <a:spLocks noGrp="1"/>
          </p:cNvSpPr>
          <p:nvPr>
            <p:ph sz="half" idx="1"/>
          </p:nvPr>
        </p:nvSpPr>
        <p:spPr>
          <a:xfrm>
            <a:off x="838200" y="1825625"/>
            <a:ext cx="5181600" cy="4351338"/>
          </a:xfrm>
        </p:spPr>
        <p:txBody>
          <a:bodyPr/>
          <a:p>
            <a:pPr lvl="0"/>
            <a:r>
              <a:rPr altLang="en-US" lang="zh-CN"/>
              <a:t>单击此处编辑母版文本样式</a:t>
            </a:r>
            <a:endParaRPr altLang="en-US" lang="zh-CN"/>
          </a:p>
          <a:p>
            <a:pPr lvl="1"/>
            <a:r>
              <a:rPr altLang="en-US" lang="zh-CN"/>
              <a:t>二级</a:t>
            </a:r>
            <a:endParaRPr altLang="en-US" lang="zh-CN"/>
          </a:p>
          <a:p>
            <a:pPr lvl="2"/>
            <a:r>
              <a:rPr altLang="en-US" lang="zh-CN"/>
              <a:t>三级</a:t>
            </a:r>
            <a:endParaRPr altLang="en-US" lang="zh-CN"/>
          </a:p>
          <a:p>
            <a:pPr lvl="3"/>
            <a:r>
              <a:rPr altLang="en-US" lang="zh-CN"/>
              <a:t>四级</a:t>
            </a:r>
            <a:endParaRPr altLang="en-US" lang="zh-CN"/>
          </a:p>
          <a:p>
            <a:pPr lvl="4"/>
            <a:r>
              <a:rPr altLang="en-US" lang="zh-CN"/>
              <a:t>五级</a:t>
            </a:r>
            <a:endParaRPr altLang="en-US" lang="zh-CN"/>
          </a:p>
        </p:txBody>
      </p:sp>
      <p:sp>
        <p:nvSpPr>
          <p:cNvPr id="1048640" name="内容占位符 3"/>
          <p:cNvSpPr>
            <a:spLocks noGrp="1"/>
          </p:cNvSpPr>
          <p:nvPr>
            <p:ph sz="half" idx="2"/>
          </p:nvPr>
        </p:nvSpPr>
        <p:spPr>
          <a:xfrm>
            <a:off x="6172200" y="1825625"/>
            <a:ext cx="5181600" cy="4351338"/>
          </a:xfrm>
        </p:spPr>
        <p:txBody>
          <a:bodyPr/>
          <a:p>
            <a:pPr lvl="0"/>
            <a:r>
              <a:rPr altLang="en-US" lang="zh-CN"/>
              <a:t>单击此处编辑母版文本样式</a:t>
            </a:r>
            <a:endParaRPr altLang="en-US" lang="zh-CN"/>
          </a:p>
          <a:p>
            <a:pPr lvl="1"/>
            <a:r>
              <a:rPr altLang="en-US" lang="zh-CN"/>
              <a:t>二级</a:t>
            </a:r>
            <a:endParaRPr altLang="en-US" lang="zh-CN"/>
          </a:p>
          <a:p>
            <a:pPr lvl="2"/>
            <a:r>
              <a:rPr altLang="en-US" lang="zh-CN"/>
              <a:t>三级</a:t>
            </a:r>
            <a:endParaRPr altLang="en-US" lang="zh-CN"/>
          </a:p>
          <a:p>
            <a:pPr lvl="3"/>
            <a:r>
              <a:rPr altLang="en-US" lang="zh-CN"/>
              <a:t>四级</a:t>
            </a:r>
            <a:endParaRPr altLang="en-US" lang="zh-CN"/>
          </a:p>
          <a:p>
            <a:pPr lvl="4"/>
            <a:r>
              <a:rPr altLang="en-US" lang="zh-CN"/>
              <a:t>五级</a:t>
            </a:r>
            <a:endParaRPr altLang="en-US" lang="zh-CN"/>
          </a:p>
        </p:txBody>
      </p:sp>
      <p:sp>
        <p:nvSpPr>
          <p:cNvPr id="1048641" name="日期占位符 4"/>
          <p:cNvSpPr>
            <a:spLocks noGrp="1"/>
          </p:cNvSpPr>
          <p:nvPr>
            <p:ph type="dt" sz="half" idx="10"/>
          </p:nvPr>
        </p:nvSpPr>
        <p:spPr/>
        <p:txBody>
          <a:bodyPr/>
          <a:p>
            <a:fld id="{E16C91D9-085B-4694-9941-1FAC8575A8BE}" type="datetimeFigureOut">
              <a:rPr altLang="en-US" lang="zh-CN" smtClean="0"/>
            </a:fld>
            <a:endParaRPr altLang="en-US" lang="zh-CN"/>
          </a:p>
        </p:txBody>
      </p:sp>
      <p:sp>
        <p:nvSpPr>
          <p:cNvPr id="1048642" name="页脚占位符 5"/>
          <p:cNvSpPr>
            <a:spLocks noGrp="1"/>
          </p:cNvSpPr>
          <p:nvPr>
            <p:ph type="ftr" sz="quarter" idx="11"/>
          </p:nvPr>
        </p:nvSpPr>
        <p:spPr/>
        <p:txBody>
          <a:bodyPr/>
          <a:p>
            <a:endParaRPr altLang="en-US" lang="zh-CN"/>
          </a:p>
        </p:txBody>
      </p:sp>
      <p:sp>
        <p:nvSpPr>
          <p:cNvPr id="1048643" name="灯片编号占位符 6"/>
          <p:cNvSpPr>
            <a:spLocks noGrp="1"/>
          </p:cNvSpPr>
          <p:nvPr>
            <p:ph type="sldNum" sz="quarter" idx="12"/>
          </p:nvPr>
        </p:nvSpPr>
        <p:spPr/>
        <p:txBody>
          <a:bodyPr/>
          <a:p>
            <a:fld id="{BF7BEC0A-32BE-4F9C-8061-3037CC6D6E7D}"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38" name=""/>
        <p:cNvGrpSpPr/>
        <p:nvPr/>
      </p:nvGrpSpPr>
      <p:grpSpPr>
        <a:xfrm>
          <a:off x="0" y="0"/>
          <a:ext cx="0" cy="0"/>
          <a:chOff x="0" y="0"/>
          <a:chExt cx="0" cy="0"/>
        </a:xfrm>
      </p:grpSpPr>
      <p:sp>
        <p:nvSpPr>
          <p:cNvPr id="1048644" name="标题 1"/>
          <p:cNvSpPr>
            <a:spLocks noGrp="1"/>
          </p:cNvSpPr>
          <p:nvPr>
            <p:ph type="title"/>
          </p:nvPr>
        </p:nvSpPr>
        <p:spPr>
          <a:xfrm>
            <a:off x="839788" y="365125"/>
            <a:ext cx="10515600" cy="1325563"/>
          </a:xfrm>
        </p:spPr>
        <p:txBody>
          <a:bodyPr/>
          <a:p>
            <a:r>
              <a:rPr altLang="en-US" lang="zh-CN"/>
              <a:t>单击此处编辑母版标题样式</a:t>
            </a:r>
            <a:endParaRPr altLang="en-US" lang="zh-CN"/>
          </a:p>
        </p:txBody>
      </p:sp>
      <p:sp>
        <p:nvSpPr>
          <p:cNvPr id="1048645" name="文本占位符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endParaRPr altLang="en-US" lang="zh-CN"/>
          </a:p>
        </p:txBody>
      </p:sp>
      <p:sp>
        <p:nvSpPr>
          <p:cNvPr id="1048646" name="内容占位符 3"/>
          <p:cNvSpPr>
            <a:spLocks noGrp="1"/>
          </p:cNvSpPr>
          <p:nvPr>
            <p:ph sz="half" idx="2"/>
          </p:nvPr>
        </p:nvSpPr>
        <p:spPr>
          <a:xfrm>
            <a:off x="839788" y="2505075"/>
            <a:ext cx="5157787" cy="3684588"/>
          </a:xfrm>
        </p:spPr>
        <p:txBody>
          <a:bodyPr/>
          <a:p>
            <a:pPr lvl="0"/>
            <a:r>
              <a:rPr altLang="en-US" lang="zh-CN"/>
              <a:t>单击此处编辑母版文本样式</a:t>
            </a:r>
            <a:endParaRPr altLang="en-US" lang="zh-CN"/>
          </a:p>
          <a:p>
            <a:pPr lvl="1"/>
            <a:r>
              <a:rPr altLang="en-US" lang="zh-CN"/>
              <a:t>二级</a:t>
            </a:r>
            <a:endParaRPr altLang="en-US" lang="zh-CN"/>
          </a:p>
          <a:p>
            <a:pPr lvl="2"/>
            <a:r>
              <a:rPr altLang="en-US" lang="zh-CN"/>
              <a:t>三级</a:t>
            </a:r>
            <a:endParaRPr altLang="en-US" lang="zh-CN"/>
          </a:p>
          <a:p>
            <a:pPr lvl="3"/>
            <a:r>
              <a:rPr altLang="en-US" lang="zh-CN"/>
              <a:t>四级</a:t>
            </a:r>
            <a:endParaRPr altLang="en-US" lang="zh-CN"/>
          </a:p>
          <a:p>
            <a:pPr lvl="4"/>
            <a:r>
              <a:rPr altLang="en-US" lang="zh-CN"/>
              <a:t>五级</a:t>
            </a:r>
            <a:endParaRPr altLang="en-US" lang="zh-CN"/>
          </a:p>
        </p:txBody>
      </p:sp>
      <p:sp>
        <p:nvSpPr>
          <p:cNvPr id="1048647" name="文本占位符 4"/>
          <p:cNvSpPr>
            <a:spLocks noGrp="1"/>
          </p:cNvSpPr>
          <p:nvPr>
            <p:ph type="body" sz="quarter" idx="3"/>
          </p:nvPr>
        </p:nvSpPr>
        <p:spPr>
          <a:xfrm>
            <a:off x="6172200"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a:t>单击此处编辑母版文本样式</a:t>
            </a:r>
            <a:endParaRPr altLang="en-US" lang="zh-CN"/>
          </a:p>
        </p:txBody>
      </p:sp>
      <p:sp>
        <p:nvSpPr>
          <p:cNvPr id="1048648" name="内容占位符 5"/>
          <p:cNvSpPr>
            <a:spLocks noGrp="1"/>
          </p:cNvSpPr>
          <p:nvPr>
            <p:ph sz="quarter" idx="4"/>
          </p:nvPr>
        </p:nvSpPr>
        <p:spPr>
          <a:xfrm>
            <a:off x="6172200" y="2505075"/>
            <a:ext cx="5183188" cy="3684588"/>
          </a:xfrm>
        </p:spPr>
        <p:txBody>
          <a:bodyPr/>
          <a:p>
            <a:pPr lvl="0"/>
            <a:r>
              <a:rPr altLang="en-US" lang="zh-CN"/>
              <a:t>单击此处编辑母版文本样式</a:t>
            </a:r>
            <a:endParaRPr altLang="en-US" lang="zh-CN"/>
          </a:p>
          <a:p>
            <a:pPr lvl="1"/>
            <a:r>
              <a:rPr altLang="en-US" lang="zh-CN"/>
              <a:t>二级</a:t>
            </a:r>
            <a:endParaRPr altLang="en-US" lang="zh-CN"/>
          </a:p>
          <a:p>
            <a:pPr lvl="2"/>
            <a:r>
              <a:rPr altLang="en-US" lang="zh-CN"/>
              <a:t>三级</a:t>
            </a:r>
            <a:endParaRPr altLang="en-US" lang="zh-CN"/>
          </a:p>
          <a:p>
            <a:pPr lvl="3"/>
            <a:r>
              <a:rPr altLang="en-US" lang="zh-CN"/>
              <a:t>四级</a:t>
            </a:r>
            <a:endParaRPr altLang="en-US" lang="zh-CN"/>
          </a:p>
          <a:p>
            <a:pPr lvl="4"/>
            <a:r>
              <a:rPr altLang="en-US" lang="zh-CN"/>
              <a:t>五级</a:t>
            </a:r>
            <a:endParaRPr altLang="en-US" lang="zh-CN"/>
          </a:p>
        </p:txBody>
      </p:sp>
      <p:sp>
        <p:nvSpPr>
          <p:cNvPr id="1048649" name="日期占位符 6"/>
          <p:cNvSpPr>
            <a:spLocks noGrp="1"/>
          </p:cNvSpPr>
          <p:nvPr>
            <p:ph type="dt" sz="half" idx="10"/>
          </p:nvPr>
        </p:nvSpPr>
        <p:spPr/>
        <p:txBody>
          <a:bodyPr/>
          <a:p>
            <a:fld id="{E16C91D9-085B-4694-9941-1FAC8575A8BE}" type="datetimeFigureOut">
              <a:rPr altLang="en-US" lang="zh-CN" smtClean="0"/>
            </a:fld>
            <a:endParaRPr altLang="en-US" lang="zh-CN"/>
          </a:p>
        </p:txBody>
      </p:sp>
      <p:sp>
        <p:nvSpPr>
          <p:cNvPr id="1048650" name="页脚占位符 7"/>
          <p:cNvSpPr>
            <a:spLocks noGrp="1"/>
          </p:cNvSpPr>
          <p:nvPr>
            <p:ph type="ftr" sz="quarter" idx="11"/>
          </p:nvPr>
        </p:nvSpPr>
        <p:spPr/>
        <p:txBody>
          <a:bodyPr/>
          <a:p>
            <a:endParaRPr altLang="en-US" lang="zh-CN"/>
          </a:p>
        </p:txBody>
      </p:sp>
      <p:sp>
        <p:nvSpPr>
          <p:cNvPr id="1048651" name="灯片编号占位符 8"/>
          <p:cNvSpPr>
            <a:spLocks noGrp="1"/>
          </p:cNvSpPr>
          <p:nvPr>
            <p:ph type="sldNum" sz="quarter" idx="12"/>
          </p:nvPr>
        </p:nvSpPr>
        <p:spPr/>
        <p:txBody>
          <a:bodyPr/>
          <a:p>
            <a:fld id="{BF7BEC0A-32BE-4F9C-8061-3037CC6D6E7D}"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32" name=""/>
        <p:cNvGrpSpPr/>
        <p:nvPr/>
      </p:nvGrpSpPr>
      <p:grpSpPr>
        <a:xfrm>
          <a:off x="0" y="0"/>
          <a:ext cx="0" cy="0"/>
          <a:chOff x="0" y="0"/>
          <a:chExt cx="0" cy="0"/>
        </a:xfrm>
      </p:grpSpPr>
      <p:sp>
        <p:nvSpPr>
          <p:cNvPr id="1048613" name="标题 1"/>
          <p:cNvSpPr>
            <a:spLocks noGrp="1"/>
          </p:cNvSpPr>
          <p:nvPr>
            <p:ph type="title"/>
          </p:nvPr>
        </p:nvSpPr>
        <p:spPr/>
        <p:txBody>
          <a:bodyPr/>
          <a:p>
            <a:r>
              <a:rPr altLang="en-US" lang="zh-CN"/>
              <a:t>单击此处编辑母版标题样式</a:t>
            </a:r>
            <a:endParaRPr altLang="en-US" lang="zh-CN"/>
          </a:p>
        </p:txBody>
      </p:sp>
      <p:sp>
        <p:nvSpPr>
          <p:cNvPr id="1048614" name="日期占位符 2"/>
          <p:cNvSpPr>
            <a:spLocks noGrp="1"/>
          </p:cNvSpPr>
          <p:nvPr>
            <p:ph type="dt" sz="half" idx="10"/>
          </p:nvPr>
        </p:nvSpPr>
        <p:spPr/>
        <p:txBody>
          <a:bodyPr/>
          <a:p>
            <a:fld id="{E16C91D9-085B-4694-9941-1FAC8575A8BE}" type="datetimeFigureOut">
              <a:rPr altLang="en-US" lang="zh-CN" smtClean="0"/>
            </a:fld>
            <a:endParaRPr altLang="en-US" lang="zh-CN"/>
          </a:p>
        </p:txBody>
      </p:sp>
      <p:sp>
        <p:nvSpPr>
          <p:cNvPr id="1048615" name="页脚占位符 3"/>
          <p:cNvSpPr>
            <a:spLocks noGrp="1"/>
          </p:cNvSpPr>
          <p:nvPr>
            <p:ph type="ftr" sz="quarter" idx="11"/>
          </p:nvPr>
        </p:nvSpPr>
        <p:spPr/>
        <p:txBody>
          <a:bodyPr/>
          <a:p>
            <a:endParaRPr altLang="en-US" lang="zh-CN"/>
          </a:p>
        </p:txBody>
      </p:sp>
      <p:sp>
        <p:nvSpPr>
          <p:cNvPr id="1048616" name="灯片编号占位符 4"/>
          <p:cNvSpPr>
            <a:spLocks noGrp="1"/>
          </p:cNvSpPr>
          <p:nvPr>
            <p:ph type="sldNum" sz="quarter" idx="12"/>
          </p:nvPr>
        </p:nvSpPr>
        <p:spPr/>
        <p:txBody>
          <a:bodyPr/>
          <a:p>
            <a:fld id="{BF7BEC0A-32BE-4F9C-8061-3037CC6D6E7D}"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39" name=""/>
        <p:cNvGrpSpPr/>
        <p:nvPr/>
      </p:nvGrpSpPr>
      <p:grpSpPr>
        <a:xfrm>
          <a:off x="0" y="0"/>
          <a:ext cx="0" cy="0"/>
          <a:chOff x="0" y="0"/>
          <a:chExt cx="0" cy="0"/>
        </a:xfrm>
      </p:grpSpPr>
      <p:sp>
        <p:nvSpPr>
          <p:cNvPr id="1048652" name="日期占位符 1"/>
          <p:cNvSpPr>
            <a:spLocks noGrp="1"/>
          </p:cNvSpPr>
          <p:nvPr>
            <p:ph type="dt" sz="half" idx="10"/>
          </p:nvPr>
        </p:nvSpPr>
        <p:spPr/>
        <p:txBody>
          <a:bodyPr/>
          <a:p>
            <a:fld id="{E16C91D9-085B-4694-9941-1FAC8575A8BE}" type="datetimeFigureOut">
              <a:rPr altLang="en-US" lang="zh-CN" smtClean="0"/>
            </a:fld>
            <a:endParaRPr altLang="en-US" lang="zh-CN"/>
          </a:p>
        </p:txBody>
      </p:sp>
      <p:sp>
        <p:nvSpPr>
          <p:cNvPr id="1048653" name="页脚占位符 2"/>
          <p:cNvSpPr>
            <a:spLocks noGrp="1"/>
          </p:cNvSpPr>
          <p:nvPr>
            <p:ph type="ftr" sz="quarter" idx="11"/>
          </p:nvPr>
        </p:nvSpPr>
        <p:spPr/>
        <p:txBody>
          <a:bodyPr/>
          <a:p>
            <a:endParaRPr altLang="en-US" lang="zh-CN"/>
          </a:p>
        </p:txBody>
      </p:sp>
      <p:sp>
        <p:nvSpPr>
          <p:cNvPr id="1048654" name="灯片编号占位符 3"/>
          <p:cNvSpPr>
            <a:spLocks noGrp="1"/>
          </p:cNvSpPr>
          <p:nvPr>
            <p:ph type="sldNum" sz="quarter" idx="12"/>
          </p:nvPr>
        </p:nvSpPr>
        <p:spPr/>
        <p:txBody>
          <a:bodyPr/>
          <a:p>
            <a:fld id="{BF7BEC0A-32BE-4F9C-8061-3037CC6D6E7D}"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40" name=""/>
        <p:cNvGrpSpPr/>
        <p:nvPr/>
      </p:nvGrpSpPr>
      <p:grpSpPr>
        <a:xfrm>
          <a:off x="0" y="0"/>
          <a:ext cx="0" cy="0"/>
          <a:chOff x="0" y="0"/>
          <a:chExt cx="0" cy="0"/>
        </a:xfrm>
      </p:grpSpPr>
      <p:sp>
        <p:nvSpPr>
          <p:cNvPr id="1048655"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8656"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a:t>单击此处编辑母版文本样式</a:t>
            </a:r>
            <a:endParaRPr altLang="en-US" lang="zh-CN"/>
          </a:p>
          <a:p>
            <a:pPr lvl="1"/>
            <a:r>
              <a:rPr altLang="en-US" lang="zh-CN"/>
              <a:t>二级</a:t>
            </a:r>
            <a:endParaRPr altLang="en-US" lang="zh-CN"/>
          </a:p>
          <a:p>
            <a:pPr lvl="2"/>
            <a:r>
              <a:rPr altLang="en-US" lang="zh-CN"/>
              <a:t>三级</a:t>
            </a:r>
            <a:endParaRPr altLang="en-US" lang="zh-CN"/>
          </a:p>
          <a:p>
            <a:pPr lvl="3"/>
            <a:r>
              <a:rPr altLang="en-US" lang="zh-CN"/>
              <a:t>四级</a:t>
            </a:r>
            <a:endParaRPr altLang="en-US" lang="zh-CN"/>
          </a:p>
          <a:p>
            <a:pPr lvl="4"/>
            <a:r>
              <a:rPr altLang="en-US" lang="zh-CN"/>
              <a:t>五级</a:t>
            </a:r>
            <a:endParaRPr altLang="en-US" lang="zh-CN"/>
          </a:p>
        </p:txBody>
      </p:sp>
      <p:sp>
        <p:nvSpPr>
          <p:cNvPr id="1048657"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endParaRPr altLang="en-US" lang="zh-CN"/>
          </a:p>
        </p:txBody>
      </p:sp>
      <p:sp>
        <p:nvSpPr>
          <p:cNvPr id="1048658" name="日期占位符 4"/>
          <p:cNvSpPr>
            <a:spLocks noGrp="1"/>
          </p:cNvSpPr>
          <p:nvPr>
            <p:ph type="dt" sz="half" idx="10"/>
          </p:nvPr>
        </p:nvSpPr>
        <p:spPr/>
        <p:txBody>
          <a:bodyPr/>
          <a:p>
            <a:fld id="{E16C91D9-085B-4694-9941-1FAC8575A8BE}" type="datetimeFigureOut">
              <a:rPr altLang="en-US" lang="zh-CN" smtClean="0"/>
            </a:fld>
            <a:endParaRPr altLang="en-US" lang="zh-CN"/>
          </a:p>
        </p:txBody>
      </p:sp>
      <p:sp>
        <p:nvSpPr>
          <p:cNvPr id="1048659" name="页脚占位符 5"/>
          <p:cNvSpPr>
            <a:spLocks noGrp="1"/>
          </p:cNvSpPr>
          <p:nvPr>
            <p:ph type="ftr" sz="quarter" idx="11"/>
          </p:nvPr>
        </p:nvSpPr>
        <p:spPr/>
        <p:txBody>
          <a:bodyPr/>
          <a:p>
            <a:endParaRPr altLang="en-US" lang="zh-CN"/>
          </a:p>
        </p:txBody>
      </p:sp>
      <p:sp>
        <p:nvSpPr>
          <p:cNvPr id="1048660" name="灯片编号占位符 6"/>
          <p:cNvSpPr>
            <a:spLocks noGrp="1"/>
          </p:cNvSpPr>
          <p:nvPr>
            <p:ph type="sldNum" sz="quarter" idx="12"/>
          </p:nvPr>
        </p:nvSpPr>
        <p:spPr/>
        <p:txBody>
          <a:bodyPr/>
          <a:p>
            <a:fld id="{BF7BEC0A-32BE-4F9C-8061-3037CC6D6E7D}"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34" name=""/>
        <p:cNvGrpSpPr/>
        <p:nvPr/>
      </p:nvGrpSpPr>
      <p:grpSpPr>
        <a:xfrm>
          <a:off x="0" y="0"/>
          <a:ext cx="0" cy="0"/>
          <a:chOff x="0" y="0"/>
          <a:chExt cx="0" cy="0"/>
        </a:xfrm>
      </p:grpSpPr>
      <p:sp>
        <p:nvSpPr>
          <p:cNvPr id="1048622" name="标题 1"/>
          <p:cNvSpPr>
            <a:spLocks noGrp="1"/>
          </p:cNvSpPr>
          <p:nvPr>
            <p:ph type="title"/>
          </p:nvPr>
        </p:nvSpPr>
        <p:spPr>
          <a:xfrm>
            <a:off x="839788" y="457200"/>
            <a:ext cx="3932237" cy="1600200"/>
          </a:xfrm>
        </p:spPr>
        <p:txBody>
          <a:bodyPr anchor="b"/>
          <a:lstStyle>
            <a:lvl1pPr>
              <a:defRPr sz="3200"/>
            </a:lvl1pPr>
          </a:lstStyle>
          <a:p>
            <a:r>
              <a:rPr altLang="en-US" lang="zh-CN"/>
              <a:t>单击此处编辑母版标题样式</a:t>
            </a:r>
            <a:endParaRPr altLang="en-US" lang="zh-CN"/>
          </a:p>
        </p:txBody>
      </p:sp>
      <p:sp>
        <p:nvSpPr>
          <p:cNvPr id="1048623" name="图片占位符 2"/>
          <p:cNvSpPr>
            <a:spLocks noGrp="1"/>
          </p:cNvSpPr>
          <p:nvPr>
            <p:ph type="pic" idx="1"/>
          </p:nvPr>
        </p:nvSpPr>
        <p:spPr>
          <a:xfrm>
            <a:off x="5183188" y="987425"/>
            <a:ext cx="6172200" cy="4873625"/>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24" name="文本占位符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en-US" lang="zh-CN"/>
              <a:t>单击此处编辑母版文本样式</a:t>
            </a:r>
            <a:endParaRPr altLang="en-US" lang="zh-CN"/>
          </a:p>
        </p:txBody>
      </p:sp>
      <p:sp>
        <p:nvSpPr>
          <p:cNvPr id="1048625" name="日期占位符 4"/>
          <p:cNvSpPr>
            <a:spLocks noGrp="1"/>
          </p:cNvSpPr>
          <p:nvPr>
            <p:ph type="dt" sz="half" idx="10"/>
          </p:nvPr>
        </p:nvSpPr>
        <p:spPr/>
        <p:txBody>
          <a:bodyPr/>
          <a:p>
            <a:fld id="{E16C91D9-085B-4694-9941-1FAC8575A8BE}" type="datetimeFigureOut">
              <a:rPr altLang="en-US" lang="zh-CN" smtClean="0"/>
            </a:fld>
            <a:endParaRPr altLang="en-US" lang="zh-CN"/>
          </a:p>
        </p:txBody>
      </p:sp>
      <p:sp>
        <p:nvSpPr>
          <p:cNvPr id="1048626" name="页脚占位符 5"/>
          <p:cNvSpPr>
            <a:spLocks noGrp="1"/>
          </p:cNvSpPr>
          <p:nvPr>
            <p:ph type="ftr" sz="quarter" idx="11"/>
          </p:nvPr>
        </p:nvSpPr>
        <p:spPr/>
        <p:txBody>
          <a:bodyPr/>
          <a:p>
            <a:endParaRPr altLang="en-US" lang="zh-CN"/>
          </a:p>
        </p:txBody>
      </p:sp>
      <p:sp>
        <p:nvSpPr>
          <p:cNvPr id="1048627" name="灯片编号占位符 6"/>
          <p:cNvSpPr>
            <a:spLocks noGrp="1"/>
          </p:cNvSpPr>
          <p:nvPr>
            <p:ph type="sldNum" sz="quarter" idx="12"/>
          </p:nvPr>
        </p:nvSpPr>
        <p:spPr/>
        <p:txBody>
          <a:bodyPr/>
          <a:p>
            <a:fld id="{BF7BEC0A-32BE-4F9C-8061-3037CC6D6E7D}"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6"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p:spPr>
        <p:txBody>
          <a:bodyPr anchor="ctr" bIns="45720" lIns="91440" rIns="91440" rtlCol="0" tIns="45720" vert="horz">
            <a:normAutofit/>
          </a:bodyPr>
          <a:p>
            <a:r>
              <a:rPr altLang="en-US" lang="zh-CN"/>
              <a:t>单击此处编辑母版标题样式</a:t>
            </a:r>
            <a:endParaRPr altLang="en-US" lang="zh-CN"/>
          </a:p>
        </p:txBody>
      </p:sp>
      <p:sp>
        <p:nvSpPr>
          <p:cNvPr id="1048577" name="文本占位符 2"/>
          <p:cNvSpPr>
            <a:spLocks noGrp="1"/>
          </p:cNvSpPr>
          <p:nvPr>
            <p:ph type="body" idx="1"/>
          </p:nvPr>
        </p:nvSpPr>
        <p:spPr>
          <a:xfrm>
            <a:off x="838200" y="1825625"/>
            <a:ext cx="10515600" cy="4351338"/>
          </a:xfrm>
          <a:prstGeom prst="rect"/>
        </p:spPr>
        <p:txBody>
          <a:bodyPr bIns="45720" lIns="91440" rIns="91440" rtlCol="0" tIns="45720" vert="horz">
            <a:normAutofit/>
          </a:bodyPr>
          <a:p>
            <a:pPr lvl="0"/>
            <a:r>
              <a:rPr altLang="en-US" lang="zh-CN"/>
              <a:t>单击此处编辑母版文本样式</a:t>
            </a:r>
            <a:endParaRPr altLang="en-US" lang="zh-CN"/>
          </a:p>
          <a:p>
            <a:pPr lvl="1"/>
            <a:r>
              <a:rPr altLang="en-US" lang="zh-CN"/>
              <a:t>二级</a:t>
            </a:r>
            <a:endParaRPr altLang="en-US" lang="zh-CN"/>
          </a:p>
          <a:p>
            <a:pPr lvl="2"/>
            <a:r>
              <a:rPr altLang="en-US" lang="zh-CN"/>
              <a:t>三级</a:t>
            </a:r>
            <a:endParaRPr altLang="en-US" lang="zh-CN"/>
          </a:p>
          <a:p>
            <a:pPr lvl="3"/>
            <a:r>
              <a:rPr altLang="en-US" lang="zh-CN"/>
              <a:t>四级</a:t>
            </a:r>
            <a:endParaRPr altLang="en-US" lang="zh-CN"/>
          </a:p>
          <a:p>
            <a:pPr lvl="4"/>
            <a:r>
              <a:rPr altLang="en-US" lang="zh-CN"/>
              <a:t>五级</a:t>
            </a:r>
            <a:endParaRPr altLang="en-US" lang="zh-CN"/>
          </a:p>
        </p:txBody>
      </p:sp>
      <p:sp>
        <p:nvSpPr>
          <p:cNvPr id="1048578" name="日期占位符 3"/>
          <p:cNvSpPr>
            <a:spLocks noGrp="1"/>
          </p:cNvSpPr>
          <p:nvPr>
            <p:ph type="dt" sz="half" idx="2"/>
          </p:nvPr>
        </p:nvSpPr>
        <p:spPr>
          <a:xfrm>
            <a:off x="838200" y="6356350"/>
            <a:ext cx="2743200" cy="365125"/>
          </a:xfrm>
          <a:prstGeom prst="rect"/>
        </p:spPr>
        <p:txBody>
          <a:bodyPr anchor="ctr" bIns="45720" lIns="91440" rIns="91440" rtlCol="0" tIns="45720" vert="horz"/>
          <a:lstStyle>
            <a:lvl1pPr algn="l">
              <a:defRPr sz="1200">
                <a:solidFill>
                  <a:schemeClr val="tx1">
                    <a:tint val="82000"/>
                  </a:schemeClr>
                </a:solidFill>
              </a:defRPr>
            </a:lvl1pPr>
          </a:lstStyle>
          <a:p>
            <a:fld id="{E16C91D9-085B-4694-9941-1FAC8575A8BE}" type="datetimeFigureOut">
              <a:rPr altLang="en-US" lang="zh-CN" smtClean="0"/>
            </a:fld>
            <a:endParaRPr altLang="en-US" lang="zh-CN"/>
          </a:p>
        </p:txBody>
      </p:sp>
      <p:sp>
        <p:nvSpPr>
          <p:cNvPr id="1048579" name="页脚占位符 4"/>
          <p:cNvSpPr>
            <a:spLocks noGrp="1"/>
          </p:cNvSpPr>
          <p:nvPr>
            <p:ph type="ftr" sz="quarter" idx="3"/>
          </p:nvPr>
        </p:nvSpPr>
        <p:spPr>
          <a:xfrm>
            <a:off x="4038600" y="6356350"/>
            <a:ext cx="4114800" cy="365125"/>
          </a:xfrm>
          <a:prstGeom prst="rect"/>
        </p:spPr>
        <p:txBody>
          <a:bodyPr anchor="ctr" bIns="45720" lIns="91440" rIns="91440" rtlCol="0" tIns="45720" vert="horz"/>
          <a:lstStyle>
            <a:lvl1pPr algn="ctr">
              <a:defRPr sz="1200">
                <a:solidFill>
                  <a:schemeClr val="tx1">
                    <a:tint val="82000"/>
                  </a:schemeClr>
                </a:solidFill>
              </a:defRPr>
            </a:lvl1pPr>
          </a:lstStyle>
          <a:p>
            <a:endParaRPr altLang="en-US" lang="zh-CN"/>
          </a:p>
        </p:txBody>
      </p:sp>
      <p:sp>
        <p:nvSpPr>
          <p:cNvPr id="1048580" name="灯片编号占位符 5"/>
          <p:cNvSpPr>
            <a:spLocks noGrp="1"/>
          </p:cNvSpPr>
          <p:nvPr>
            <p:ph type="sldNum" sz="quarter" idx="4"/>
          </p:nvPr>
        </p:nvSpPr>
        <p:spPr>
          <a:xfrm>
            <a:off x="8610600" y="6356350"/>
            <a:ext cx="2743200" cy="365125"/>
          </a:xfrm>
          <a:prstGeom prst="rect"/>
        </p:spPr>
        <p:txBody>
          <a:bodyPr anchor="ctr" bIns="45720" lIns="91440" rIns="91440" rtlCol="0" tIns="45720" vert="horz"/>
          <a:lstStyle>
            <a:lvl1pPr algn="r">
              <a:defRPr sz="1200">
                <a:solidFill>
                  <a:schemeClr val="tx1">
                    <a:tint val="82000"/>
                  </a:schemeClr>
                </a:solidFill>
              </a:defRPr>
            </a:lvl1pPr>
          </a:lstStyle>
          <a:p>
            <a:fld id="{BF7BEC0A-32BE-4F9C-8061-3037CC6D6E7D}" type="slidenum">
              <a:rPr altLang="en-US" lang="zh-CN" smtClean="0"/>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customXml" Target="../ink/ink2.xml"/><Relationship Id="rId3" Type="http://schemas.openxmlformats.org/officeDocument/2006/relationships/customXml" Target="../ink/ink3.xml"/><Relationship Id="rId4" Type="http://schemas.openxmlformats.org/officeDocument/2006/relationships/customXml" Target="../ink/ink4.xml"/><Relationship Id="rId5" Type="http://schemas.openxmlformats.org/officeDocument/2006/relationships/customXml" Target="../ink/ink5.xml"/><Relationship Id="rId6" Type="http://schemas.openxmlformats.org/officeDocument/2006/relationships/customXml" Target="../ink/ink6.xml"/><Relationship Id="rId7" Type="http://schemas.openxmlformats.org/officeDocument/2006/relationships/customXml" Target="../ink/ink7.xml"/><Relationship Id="rId8" Type="http://schemas.openxmlformats.org/officeDocument/2006/relationships/customXml" Target="../ink/ink8.xml"/><Relationship Id="rId9" Type="http://schemas.openxmlformats.org/officeDocument/2006/relationships/customXml" Target="../ink/ink9.xml"/><Relationship Id="rId10" Type="http://schemas.openxmlformats.org/officeDocument/2006/relationships/customXml" Target="../ink/ink10.xml"/><Relationship Id="rId11" Type="http://schemas.openxmlformats.org/officeDocument/2006/relationships/customXml" Target="../ink/ink11.xml"/><Relationship Id="rId12" Type="http://schemas.openxmlformats.org/officeDocument/2006/relationships/customXml" Target="../ink/ink12.xml"/><Relationship Id="rId13" Type="http://schemas.openxmlformats.org/officeDocument/2006/relationships/customXml" Target="../ink/ink13.xml"/><Relationship Id="rId14" Type="http://schemas.openxmlformats.org/officeDocument/2006/relationships/customXml" Target="../ink/ink14.xml"/><Relationship Id="rId15" Type="http://schemas.openxmlformats.org/officeDocument/2006/relationships/customXml" Target="../ink/ink15.xml"/><Relationship Id="rId16" Type="http://schemas.openxmlformats.org/officeDocument/2006/relationships/customXml" Target="../ink/ink16.xml"/><Relationship Id="rId17" Type="http://schemas.openxmlformats.org/officeDocument/2006/relationships/customXml" Target="../ink/ink17.xml"/><Relationship Id="rId18" Type="http://schemas.openxmlformats.org/officeDocument/2006/relationships/customXml" Target="../ink/ink18.xml"/><Relationship Id="rId19" Type="http://schemas.openxmlformats.org/officeDocument/2006/relationships/customXml" Target="../ink/ink19.xml"/><Relationship Id="rId20" Type="http://schemas.openxmlformats.org/officeDocument/2006/relationships/customXml" Target="../ink/ink20.xml"/><Relationship Id="rId21" Type="http://schemas.openxmlformats.org/officeDocument/2006/relationships/customXml" Target="../ink/ink21.xml"/><Relationship Id="rId22" Type="http://schemas.openxmlformats.org/officeDocument/2006/relationships/customXml" Target="../ink/ink22.xml"/><Relationship Id="rId23" Type="http://schemas.openxmlformats.org/officeDocument/2006/relationships/customXml" Target="../ink/ink23.xml"/><Relationship Id="rId24" Type="http://schemas.openxmlformats.org/officeDocument/2006/relationships/customXml" Target="../ink/ink24.xml"/><Relationship Id="rId25" Type="http://schemas.openxmlformats.org/officeDocument/2006/relationships/customXml" Target="../ink/ink26.xml"/><Relationship Id="rId26" Type="http://schemas.openxmlformats.org/officeDocument/2006/relationships/customXml" Target="../ink/ink27.xml"/><Relationship Id="rId27" Type="http://schemas.openxmlformats.org/officeDocument/2006/relationships/customXml" Target="../ink/ink28.xml"/><Relationship Id="rId28" Type="http://schemas.openxmlformats.org/officeDocument/2006/relationships/customXml" Target="../ink/ink29.xml"/><Relationship Id="rId29" Type="http://schemas.openxmlformats.org/officeDocument/2006/relationships/customXml" Target="../ink/ink30.xml"/><Relationship Id="rId30" Type="http://schemas.openxmlformats.org/officeDocument/2006/relationships/customXml" Target="../ink/ink31.xml"/><Relationship Id="rId31" Type="http://schemas.openxmlformats.org/officeDocument/2006/relationships/customXml" Target="../ink/ink32.xml"/><Relationship Id="rId32" Type="http://schemas.openxmlformats.org/officeDocument/2006/relationships/customXml" Target="../ink/ink33.xml"/><Relationship Id="rId33" Type="http://schemas.openxmlformats.org/officeDocument/2006/relationships/customXml" Target="../ink/ink34.xml"/><Relationship Id="rId34" Type="http://schemas.openxmlformats.org/officeDocument/2006/relationships/customXml" Target="../ink/ink35.xml"/><Relationship Id="rId35" Type="http://schemas.openxmlformats.org/officeDocument/2006/relationships/customXml" Target="../ink/ink36.xml"/><Relationship Id="rId36" Type="http://schemas.openxmlformats.org/officeDocument/2006/relationships/customXml" Target="../ink/ink37.xml"/><Relationship Id="rId37" Type="http://schemas.openxmlformats.org/officeDocument/2006/relationships/customXml" Target="../ink/ink38.xml"/><Relationship Id="rId38" Type="http://schemas.openxmlformats.org/officeDocument/2006/relationships/customXml" Target="../ink/ink39.xml"/><Relationship Id="rId39" Type="http://schemas.openxmlformats.org/officeDocument/2006/relationships/customXml" Target="../ink/ink40.xml"/><Relationship Id="rId40" Type="http://schemas.openxmlformats.org/officeDocument/2006/relationships/customXml" Target="../ink/ink120.xml"/><Relationship Id="rId41" Type="http://schemas.openxmlformats.org/officeDocument/2006/relationships/customXml" Target="../ink/ink121.xml"/><Relationship Id="rId42" Type="http://schemas.openxmlformats.org/officeDocument/2006/relationships/customXml" Target="../ink/ink122.xml"/><Relationship Id="rId43" Type="http://schemas.openxmlformats.org/officeDocument/2006/relationships/customXml" Target="../ink/ink123.xml"/><Relationship Id="rId44" Type="http://schemas.openxmlformats.org/officeDocument/2006/relationships/customXml" Target="../ink/ink124.xml"/><Relationship Id="rId45" Type="http://schemas.openxmlformats.org/officeDocument/2006/relationships/customXml" Target="../ink/ink125.xml"/><Relationship Id="rId46" Type="http://schemas.openxmlformats.org/officeDocument/2006/relationships/customXml" Target="../ink/ink126.xml"/><Relationship Id="rId47" Type="http://schemas.openxmlformats.org/officeDocument/2006/relationships/customXml" Target="../ink/ink127.xml"/><Relationship Id="rId48" Type="http://schemas.openxmlformats.org/officeDocument/2006/relationships/customXml" Target="../ink/ink128.xml"/><Relationship Id="rId49" Type="http://schemas.openxmlformats.org/officeDocument/2006/relationships/customXml" Target="../ink/ink129.xml"/><Relationship Id="rId50" Type="http://schemas.openxmlformats.org/officeDocument/2006/relationships/customXml" Target="../ink/ink130.xml"/><Relationship Id="rId51" Type="http://schemas.openxmlformats.org/officeDocument/2006/relationships/customXml" Target="../ink/ink131.xml"/><Relationship Id="rId52" Type="http://schemas.openxmlformats.org/officeDocument/2006/relationships/customXml" Target="../ink/ink132.xml"/><Relationship Id="rId53" Type="http://schemas.openxmlformats.org/officeDocument/2006/relationships/customXml" Target="../ink/ink133.xml"/><Relationship Id="rId54" Type="http://schemas.openxmlformats.org/officeDocument/2006/relationships/customXml" Target="../ink/ink134.xml"/><Relationship Id="rId55" Type="http://schemas.openxmlformats.org/officeDocument/2006/relationships/customXml" Target="../ink/ink135.xml"/><Relationship Id="rId56" Type="http://schemas.openxmlformats.org/officeDocument/2006/relationships/customXml" Target="../ink/ink136.xml"/><Relationship Id="rId57" Type="http://schemas.openxmlformats.org/officeDocument/2006/relationships/customXml" Target="../ink/ink137.xml"/><Relationship Id="rId58" Type="http://schemas.openxmlformats.org/officeDocument/2006/relationships/customXml" Target="../ink/ink138.xml"/><Relationship Id="rId59" Type="http://schemas.openxmlformats.org/officeDocument/2006/relationships/customXml" Target="../ink/ink139.xml"/><Relationship Id="rId60" Type="http://schemas.openxmlformats.org/officeDocument/2006/relationships/customXml" Target="../ink/ink140.xml"/><Relationship Id="rId61" Type="http://schemas.openxmlformats.org/officeDocument/2006/relationships/customXml" Target="../ink/ink141.xml"/><Relationship Id="rId62" Type="http://schemas.openxmlformats.org/officeDocument/2006/relationships/customXml" Target="../ink/ink142.xml"/><Relationship Id="rId63" Type="http://schemas.openxmlformats.org/officeDocument/2006/relationships/customXml" Target="../ink/ink190.xml"/><Relationship Id="rId64" Type="http://schemas.openxmlformats.org/officeDocument/2006/relationships/customXml" Target="../ink/ink191.xml"/><Relationship Id="rId65" Type="http://schemas.openxmlformats.org/officeDocument/2006/relationships/customXml" Target="../ink/ink192.xml"/><Relationship Id="rId66" Type="http://schemas.openxmlformats.org/officeDocument/2006/relationships/customXml" Target="../ink/ink193.xml"/><Relationship Id="rId67" Type="http://schemas.openxmlformats.org/officeDocument/2006/relationships/customXml" Target="../ink/ink194.xml"/><Relationship Id="rId68" Type="http://schemas.openxmlformats.org/officeDocument/2006/relationships/customXml" Target="../ink/ink195.xml"/><Relationship Id="rId69" Type="http://schemas.openxmlformats.org/officeDocument/2006/relationships/customXml" Target="../ink/ink196.xml"/><Relationship Id="rId70" Type="http://schemas.openxmlformats.org/officeDocument/2006/relationships/customXml" Target="../ink/ink197.xml"/><Relationship Id="rId71" Type="http://schemas.openxmlformats.org/officeDocument/2006/relationships/customXml" Target="../ink/ink198.xml"/><Relationship Id="rId72" Type="http://schemas.openxmlformats.org/officeDocument/2006/relationships/customXml" Target="../ink/ink199.xml"/><Relationship Id="rId73" Type="http://schemas.openxmlformats.org/officeDocument/2006/relationships/customXml" Target="../ink/ink200.xml"/><Relationship Id="rId74" Type="http://schemas.openxmlformats.org/officeDocument/2006/relationships/customXml" Target="../ink/ink201.xml"/><Relationship Id="rId75" Type="http://schemas.openxmlformats.org/officeDocument/2006/relationships/customXml" Target="../ink/ink202.xml"/><Relationship Id="rId76" Type="http://schemas.openxmlformats.org/officeDocument/2006/relationships/customXml" Target="../ink/ink203.xml"/><Relationship Id="rId77" Type="http://schemas.openxmlformats.org/officeDocument/2006/relationships/customXml" Target="../ink/ink204.xml"/><Relationship Id="rId78" Type="http://schemas.openxmlformats.org/officeDocument/2006/relationships/customXml" Target="../ink/ink205.xml"/><Relationship Id="rId79" Type="http://schemas.openxmlformats.org/officeDocument/2006/relationships/customXml" Target="../ink/ink206.xml"/><Relationship Id="rId80" Type="http://schemas.openxmlformats.org/officeDocument/2006/relationships/customXml" Target="../ink/ink207.xml"/><Relationship Id="rId81" Type="http://schemas.openxmlformats.org/officeDocument/2006/relationships/customXml" Target="../ink/ink208.xml"/><Relationship Id="rId82" Type="http://schemas.openxmlformats.org/officeDocument/2006/relationships/customXml" Target="../ink/ink209.xml"/><Relationship Id="rId83" Type="http://schemas.openxmlformats.org/officeDocument/2006/relationships/customXml" Target="../ink/ink210.xml"/><Relationship Id="rId84" Type="http://schemas.openxmlformats.org/officeDocument/2006/relationships/customXml" Target="../ink/ink211.xml"/><Relationship Id="rId85" Type="http://schemas.openxmlformats.org/officeDocument/2006/relationships/customXml" Target="../ink/ink212.xml"/><Relationship Id="rId86" Type="http://schemas.openxmlformats.org/officeDocument/2006/relationships/customXml" Target="../ink/ink213.xml"/><Relationship Id="rId87" Type="http://schemas.openxmlformats.org/officeDocument/2006/relationships/customXml" Target="../ink/ink214.xml"/><Relationship Id="rId88" Type="http://schemas.openxmlformats.org/officeDocument/2006/relationships/customXml" Target="../ink/ink215.xml"/><Relationship Id="rId89" Type="http://schemas.openxmlformats.org/officeDocument/2006/relationships/customXml" Target="../ink/ink216.xml"/><Relationship Id="rId90" Type="http://schemas.openxmlformats.org/officeDocument/2006/relationships/customXml" Target="../ink/ink217.xml"/><Relationship Id="rId91" Type="http://schemas.openxmlformats.org/officeDocument/2006/relationships/customXml" Target="../ink/ink218.xml"/><Relationship Id="rId92" Type="http://schemas.openxmlformats.org/officeDocument/2006/relationships/customXml" Target="../ink/ink219.xml"/><Relationship Id="rId93" Type="http://schemas.openxmlformats.org/officeDocument/2006/relationships/customXml" Target="../ink/ink220.xml"/><Relationship Id="rId94" Type="http://schemas.openxmlformats.org/officeDocument/2006/relationships/customXml" Target="../ink/ink221.xml"/><Relationship Id="rId95" Type="http://schemas.openxmlformats.org/officeDocument/2006/relationships/customXml" Target="../ink/ink222.xml"/><Relationship Id="rId96" Type="http://schemas.openxmlformats.org/officeDocument/2006/relationships/customXml" Target="../ink/ink223.xml"/><Relationship Id="rId97" Type="http://schemas.openxmlformats.org/officeDocument/2006/relationships/customXml" Target="../ink/ink224.xml"/><Relationship Id="rId98" Type="http://schemas.openxmlformats.org/officeDocument/2006/relationships/customXml" Target="../ink/ink225.xml"/><Relationship Id="rId99" Type="http://schemas.openxmlformats.org/officeDocument/2006/relationships/customXml" Target="../ink/ink226.xml"/><Relationship Id="rId100" Type="http://schemas.openxmlformats.org/officeDocument/2006/relationships/customXml" Target="../ink/ink227.xml"/><Relationship Id="rId101" Type="http://schemas.openxmlformats.org/officeDocument/2006/relationships/customXml" Target="../ink/ink228.xml"/><Relationship Id="rId102" Type="http://schemas.openxmlformats.org/officeDocument/2006/relationships/customXml" Target="../ink/ink229.xml"/><Relationship Id="rId103" Type="http://schemas.openxmlformats.org/officeDocument/2006/relationships/customXml" Target="../ink/ink230.xml"/><Relationship Id="rId104" Type="http://schemas.openxmlformats.org/officeDocument/2006/relationships/customXml" Target="../ink/ink231.xml"/><Relationship Id="rId105" Type="http://schemas.openxmlformats.org/officeDocument/2006/relationships/customXml" Target="../ink/ink232.xml"/><Relationship Id="rId106" Type="http://schemas.openxmlformats.org/officeDocument/2006/relationships/customXml" Target="../ink/ink233.xml"/><Relationship Id="rId107" Type="http://schemas.openxmlformats.org/officeDocument/2006/relationships/customXml" Target="../ink/ink234.xml"/><Relationship Id="rId108" Type="http://schemas.openxmlformats.org/officeDocument/2006/relationships/customXml" Target="../ink/ink235.xml"/><Relationship Id="rId109" Type="http://schemas.openxmlformats.org/officeDocument/2006/relationships/customXml" Target="../ink/ink236.xml"/><Relationship Id="rId110" Type="http://schemas.openxmlformats.org/officeDocument/2006/relationships/customXml" Target="../ink/ink237.xml"/><Relationship Id="rId111" Type="http://schemas.openxmlformats.org/officeDocument/2006/relationships/customXml" Target="../ink/ink238.xml"/><Relationship Id="rId112" Type="http://schemas.openxmlformats.org/officeDocument/2006/relationships/customXml" Target="../ink/ink239.xml"/><Relationship Id="rId113" Type="http://schemas.openxmlformats.org/officeDocument/2006/relationships/customXml" Target="../ink/ink240.xml"/><Relationship Id="rId114" Type="http://schemas.openxmlformats.org/officeDocument/2006/relationships/customXml" Target="../ink/ink241.xml"/><Relationship Id="rId115" Type="http://schemas.openxmlformats.org/officeDocument/2006/relationships/customXml" Target="../ink/ink242.xml"/><Relationship Id="rId116" Type="http://schemas.openxmlformats.org/officeDocument/2006/relationships/customXml" Target="../ink/ink243.xml"/><Relationship Id="rId117" Type="http://schemas.openxmlformats.org/officeDocument/2006/relationships/customXml" Target="../ink/ink244.xml"/><Relationship Id="rId118" Type="http://schemas.openxmlformats.org/officeDocument/2006/relationships/customXml" Target="../ink/ink245.xml"/><Relationship Id="rId119" Type="http://schemas.openxmlformats.org/officeDocument/2006/relationships/customXml" Target="../ink/ink246.xml"/><Relationship Id="rId120" Type="http://schemas.openxmlformats.org/officeDocument/2006/relationships/customXml" Target="../ink/ink247.xml"/><Relationship Id="rId121" Type="http://schemas.openxmlformats.org/officeDocument/2006/relationships/customXml" Target="../ink/ink248.xml"/><Relationship Id="rId122" Type="http://schemas.openxmlformats.org/officeDocument/2006/relationships/customXml" Target="../ink/ink249.xml"/><Relationship Id="rId123" Type="http://schemas.openxmlformats.org/officeDocument/2006/relationships/customXml" Target="../ink/ink250.xml"/><Relationship Id="rId124" Type="http://schemas.openxmlformats.org/officeDocument/2006/relationships/customXml" Target="../ink/ink251.xml"/><Relationship Id="rId125" Type="http://schemas.openxmlformats.org/officeDocument/2006/relationships/customXml" Target="../ink/ink252.xml"/><Relationship Id="rId126" Type="http://schemas.openxmlformats.org/officeDocument/2006/relationships/customXml" Target="../ink/ink253.xml"/><Relationship Id="rId127" Type="http://schemas.openxmlformats.org/officeDocument/2006/relationships/customXml" Target="../ink/ink254.xml"/><Relationship Id="rId128" Type="http://schemas.openxmlformats.org/officeDocument/2006/relationships/customXml" Target="../ink/ink255.xml"/><Relationship Id="rId129" Type="http://schemas.openxmlformats.org/officeDocument/2006/relationships/customXml" Target="../ink/ink256.xml"/><Relationship Id="rId130" Type="http://schemas.openxmlformats.org/officeDocument/2006/relationships/customXml" Target="../ink/ink257.xml"/><Relationship Id="rId131" Type="http://schemas.openxmlformats.org/officeDocument/2006/relationships/customXml" Target="../ink/ink258.xml"/><Relationship Id="rId132" Type="http://schemas.openxmlformats.org/officeDocument/2006/relationships/customXml" Target="../ink/ink259.xml"/><Relationship Id="rId133" Type="http://schemas.openxmlformats.org/officeDocument/2006/relationships/customXml" Target="../ink/ink260.xml"/><Relationship Id="rId134" Type="http://schemas.openxmlformats.org/officeDocument/2006/relationships/customXml" Target="../ink/ink262.xml"/><Relationship Id="rId135" Type="http://schemas.openxmlformats.org/officeDocument/2006/relationships/customXml" Target="../ink/ink263.xml"/><Relationship Id="rId136" Type="http://schemas.openxmlformats.org/officeDocument/2006/relationships/customXml" Target="../ink/ink264.xml"/><Relationship Id="rId137" Type="http://schemas.openxmlformats.org/officeDocument/2006/relationships/customXml" Target="../ink/ink265.xml"/><Relationship Id="rId138" Type="http://schemas.openxmlformats.org/officeDocument/2006/relationships/customXml" Target="../ink/ink266.xml"/><Relationship Id="rId139" Type="http://schemas.openxmlformats.org/officeDocument/2006/relationships/customXml" Target="../ink/ink267.xml"/><Relationship Id="rId140" Type="http://schemas.openxmlformats.org/officeDocument/2006/relationships/customXml" Target="../ink/ink268.xml"/><Relationship Id="rId141" Type="http://schemas.openxmlformats.org/officeDocument/2006/relationships/customXml" Target="../ink/ink269.xml"/><Relationship Id="rId142" Type="http://schemas.openxmlformats.org/officeDocument/2006/relationships/customXml" Target="../ink/ink270.xml"/><Relationship Id="rId143" Type="http://schemas.openxmlformats.org/officeDocument/2006/relationships/customXml" Target="../ink/ink271.xml"/><Relationship Id="rId144" Type="http://schemas.openxmlformats.org/officeDocument/2006/relationships/customXml" Target="../ink/ink272.xml"/><Relationship Id="rId145" Type="http://schemas.openxmlformats.org/officeDocument/2006/relationships/customXml" Target="../ink/ink273.xml"/><Relationship Id="rId146" Type="http://schemas.openxmlformats.org/officeDocument/2006/relationships/customXml" Target="../ink/ink274.xml"/><Relationship Id="rId147" Type="http://schemas.openxmlformats.org/officeDocument/2006/relationships/customXml" Target="../ink/ink275.xml"/><Relationship Id="rId148" Type="http://schemas.openxmlformats.org/officeDocument/2006/relationships/customXml" Target="../ink/ink276.xml"/><Relationship Id="rId149" Type="http://schemas.openxmlformats.org/officeDocument/2006/relationships/customXml" Target="../ink/ink277.xml"/><Relationship Id="rId150" Type="http://schemas.openxmlformats.org/officeDocument/2006/relationships/customXml" Target="../ink/ink278.xml"/><Relationship Id="rId151" Type="http://schemas.openxmlformats.org/officeDocument/2006/relationships/customXml" Target="../ink/ink279.xml"/><Relationship Id="rId152" Type="http://schemas.openxmlformats.org/officeDocument/2006/relationships/customXml" Target="../ink/ink280.xml"/><Relationship Id="rId153" Type="http://schemas.openxmlformats.org/officeDocument/2006/relationships/customXml" Target="../ink/ink281.xml"/><Relationship Id="rId154" Type="http://schemas.openxmlformats.org/officeDocument/2006/relationships/customXml" Target="../ink/ink282.xml"/><Relationship Id="rId155" Type="http://schemas.openxmlformats.org/officeDocument/2006/relationships/customXml" Target="../ink/ink283.xml"/><Relationship Id="rId156" Type="http://schemas.openxmlformats.org/officeDocument/2006/relationships/customXml" Target="../ink/ink284.xml"/><Relationship Id="rId157" Type="http://schemas.openxmlformats.org/officeDocument/2006/relationships/customXml" Target="../ink/ink285.xml"/><Relationship Id="rId158" Type="http://schemas.openxmlformats.org/officeDocument/2006/relationships/customXml" Target="../ink/ink286.xml"/><Relationship Id="rId159" Type="http://schemas.openxmlformats.org/officeDocument/2006/relationships/customXml" Target="../ink/ink287.xml"/><Relationship Id="rId160" Type="http://schemas.openxmlformats.org/officeDocument/2006/relationships/customXml" Target="../ink/ink288.xml"/><Relationship Id="rId161" Type="http://schemas.openxmlformats.org/officeDocument/2006/relationships/customXml" Target="../ink/ink289.xml"/><Relationship Id="rId162" Type="http://schemas.openxmlformats.org/officeDocument/2006/relationships/customXml" Target="../ink/ink290.xml"/><Relationship Id="rId163" Type="http://schemas.openxmlformats.org/officeDocument/2006/relationships/customXml" Target="../ink/ink291.xml"/><Relationship Id="rId164" Type="http://schemas.openxmlformats.org/officeDocument/2006/relationships/customXml" Target="../ink/ink292.xml"/><Relationship Id="rId165" Type="http://schemas.openxmlformats.org/officeDocument/2006/relationships/customXml" Target="../ink/ink293.xml"/><Relationship Id="rId166" Type="http://schemas.openxmlformats.org/officeDocument/2006/relationships/customXml" Target="../ink/ink294.xml"/><Relationship Id="rId167" Type="http://schemas.openxmlformats.org/officeDocument/2006/relationships/customXml" Target="../ink/ink295.xml"/><Relationship Id="rId168" Type="http://schemas.openxmlformats.org/officeDocument/2006/relationships/customXml" Target="../ink/ink296.xml"/><Relationship Id="rId169" Type="http://schemas.openxmlformats.org/officeDocument/2006/relationships/customXml" Target="../ink/ink297.xml"/><Relationship Id="rId170" Type="http://schemas.openxmlformats.org/officeDocument/2006/relationships/customXml" Target="../ink/ink298.xml"/><Relationship Id="rId171" Type="http://schemas.openxmlformats.org/officeDocument/2006/relationships/customXml" Target="../ink/ink299.xml"/><Relationship Id="rId172" Type="http://schemas.openxmlformats.org/officeDocument/2006/relationships/customXml" Target="../ink/ink300.xml"/><Relationship Id="rId173" Type="http://schemas.openxmlformats.org/officeDocument/2006/relationships/customXml" Target="../ink/ink301.xml"/><Relationship Id="rId174" Type="http://schemas.openxmlformats.org/officeDocument/2006/relationships/customXml" Target="../ink/ink302.xml"/><Relationship Id="rId175" Type="http://schemas.openxmlformats.org/officeDocument/2006/relationships/customXml" Target="../ink/ink303.xml"/><Relationship Id="rId176" Type="http://schemas.openxmlformats.org/officeDocument/2006/relationships/customXml" Target="../ink/ink304.xml"/><Relationship Id="rId177" Type="http://schemas.openxmlformats.org/officeDocument/2006/relationships/customXml" Target="../ink/ink305.xml"/><Relationship Id="rId178" Type="http://schemas.openxmlformats.org/officeDocument/2006/relationships/customXml" Target="../ink/ink306.xml"/><Relationship Id="rId179" Type="http://schemas.openxmlformats.org/officeDocument/2006/relationships/customXml" Target="../ink/ink307.xml"/><Relationship Id="rId180" Type="http://schemas.openxmlformats.org/officeDocument/2006/relationships/customXml" Target="../ink/ink308.xml"/><Relationship Id="rId181" Type="http://schemas.openxmlformats.org/officeDocument/2006/relationships/customXml" Target="../ink/ink309.xml"/><Relationship Id="rId182" Type="http://schemas.openxmlformats.org/officeDocument/2006/relationships/customXml" Target="../ink/ink310.xml"/><Relationship Id="rId183" Type="http://schemas.openxmlformats.org/officeDocument/2006/relationships/customXml" Target="../ink/ink311.xml"/><Relationship Id="rId184" Type="http://schemas.openxmlformats.org/officeDocument/2006/relationships/customXml" Target="../ink/ink312.xml"/><Relationship Id="rId185" Type="http://schemas.openxmlformats.org/officeDocument/2006/relationships/customXml" Target="../ink/ink313.xml"/><Relationship Id="rId186" Type="http://schemas.openxmlformats.org/officeDocument/2006/relationships/customXml" Target="../ink/ink314.xml"/><Relationship Id="rId187" Type="http://schemas.openxmlformats.org/officeDocument/2006/relationships/customXml" Target="../ink/ink315.xml"/><Relationship Id="rId188" Type="http://schemas.openxmlformats.org/officeDocument/2006/relationships/customXml" Target="../ink/ink316.xml"/><Relationship Id="rId189" Type="http://schemas.openxmlformats.org/officeDocument/2006/relationships/customXml" Target="../ink/ink317.xml"/><Relationship Id="rId190" Type="http://schemas.openxmlformats.org/officeDocument/2006/relationships/customXml" Target="../ink/ink318.xml"/><Relationship Id="rId191" Type="http://schemas.openxmlformats.org/officeDocument/2006/relationships/customXml" Target="../ink/ink319.xml"/><Relationship Id="rId192" Type="http://schemas.openxmlformats.org/officeDocument/2006/relationships/customXml" Target="../ink/ink320.xml"/><Relationship Id="rId193" Type="http://schemas.openxmlformats.org/officeDocument/2006/relationships/customXml" Target="../ink/ink321.xml"/><Relationship Id="rId194" Type="http://schemas.openxmlformats.org/officeDocument/2006/relationships/customXml" Target="../ink/ink322.xml"/><Relationship Id="rId195" Type="http://schemas.openxmlformats.org/officeDocument/2006/relationships/customXml" Target="../ink/ink323.xml"/><Relationship Id="rId196" Type="http://schemas.openxmlformats.org/officeDocument/2006/relationships/customXml" Target="../ink/ink324.xml"/><Relationship Id="rId197" Type="http://schemas.openxmlformats.org/officeDocument/2006/relationships/customXml" Target="../ink/ink325.xml"/><Relationship Id="rId198" Type="http://schemas.openxmlformats.org/officeDocument/2006/relationships/customXml" Target="../ink/ink326.xml"/><Relationship Id="rId199" Type="http://schemas.openxmlformats.org/officeDocument/2006/relationships/customXml" Target="../ink/ink327.xml"/><Relationship Id="rId200" Type="http://schemas.openxmlformats.org/officeDocument/2006/relationships/customXml" Target="../ink/ink328.xml"/><Relationship Id="rId201" Type="http://schemas.openxmlformats.org/officeDocument/2006/relationships/customXml" Target="../ink/ink329.xml"/><Relationship Id="rId202" Type="http://schemas.openxmlformats.org/officeDocument/2006/relationships/customXml" Target="../ink/ink330.xml"/><Relationship Id="rId203" Type="http://schemas.openxmlformats.org/officeDocument/2006/relationships/customXml" Target="../ink/ink331.xml"/><Relationship Id="rId204" Type="http://schemas.openxmlformats.org/officeDocument/2006/relationships/customXml" Target="../ink/ink332.xml"/><Relationship Id="rId205" Type="http://schemas.openxmlformats.org/officeDocument/2006/relationships/customXml" Target="../ink/ink333.xml"/><Relationship Id="rId206" Type="http://schemas.openxmlformats.org/officeDocument/2006/relationships/customXml" Target="../ink/ink334.xml"/><Relationship Id="rId207" Type="http://schemas.openxmlformats.org/officeDocument/2006/relationships/customXml" Target="../ink/ink335.xml"/><Relationship Id="rId208" Type="http://schemas.openxmlformats.org/officeDocument/2006/relationships/customXml" Target="../ink/ink336.xml"/><Relationship Id="rId209" Type="http://schemas.openxmlformats.org/officeDocument/2006/relationships/customXml" Target="../ink/ink337.xml"/><Relationship Id="rId210" Type="http://schemas.openxmlformats.org/officeDocument/2006/relationships/customXml" Target="../ink/ink338.xml"/><Relationship Id="rId211" Type="http://schemas.openxmlformats.org/officeDocument/2006/relationships/customXml" Target="../ink/ink339.xml"/><Relationship Id="rId212" Type="http://schemas.openxmlformats.org/officeDocument/2006/relationships/customXml" Target="../ink/ink340.xml"/><Relationship Id="rId213" Type="http://schemas.openxmlformats.org/officeDocument/2006/relationships/customXml" Target="../ink/ink341.xml"/><Relationship Id="rId214" Type="http://schemas.openxmlformats.org/officeDocument/2006/relationships/customXml" Target="../ink/ink342.xml"/><Relationship Id="rId215" Type="http://schemas.openxmlformats.org/officeDocument/2006/relationships/customXml" Target="../ink/ink343.xml"/><Relationship Id="rId216" Type="http://schemas.openxmlformats.org/officeDocument/2006/relationships/customXml" Target="../ink/ink344.xml"/><Relationship Id="rId217" Type="http://schemas.openxmlformats.org/officeDocument/2006/relationships/customXml" Target="../ink/ink345.xml"/><Relationship Id="rId218" Type="http://schemas.openxmlformats.org/officeDocument/2006/relationships/customXml" Target="../ink/ink346.xml"/><Relationship Id="rId219" Type="http://schemas.openxmlformats.org/officeDocument/2006/relationships/customXml" Target="../ink/ink347.xml"/><Relationship Id="rId220" Type="http://schemas.openxmlformats.org/officeDocument/2006/relationships/customXml" Target="../ink/ink348.xml"/><Relationship Id="rId221" Type="http://schemas.openxmlformats.org/officeDocument/2006/relationships/customXml" Target="../ink/ink349.xml"/><Relationship Id="rId222" Type="http://schemas.openxmlformats.org/officeDocument/2006/relationships/customXml" Target="../ink/ink350.xml"/><Relationship Id="rId223" Type="http://schemas.openxmlformats.org/officeDocument/2006/relationships/customXml" Target="../ink/ink351.xml"/><Relationship Id="rId224" Type="http://schemas.openxmlformats.org/officeDocument/2006/relationships/customXml" Target="../ink/ink352.xml"/><Relationship Id="rId225" Type="http://schemas.openxmlformats.org/officeDocument/2006/relationships/customXml" Target="../ink/ink353.xml"/><Relationship Id="rId226" Type="http://schemas.openxmlformats.org/officeDocument/2006/relationships/customXml" Target="../ink/ink354.xml"/><Relationship Id="rId227" Type="http://schemas.openxmlformats.org/officeDocument/2006/relationships/customXml" Target="../ink/ink355.xml"/><Relationship Id="rId228" Type="http://schemas.openxmlformats.org/officeDocument/2006/relationships/customXml" Target="../ink/ink356.xml"/><Relationship Id="rId229" Type="http://schemas.openxmlformats.org/officeDocument/2006/relationships/customXml" Target="../ink/ink357.xml"/><Relationship Id="rId230" Type="http://schemas.openxmlformats.org/officeDocument/2006/relationships/customXml" Target="../ink/ink358.xml"/><Relationship Id="rId231" Type="http://schemas.openxmlformats.org/officeDocument/2006/relationships/customXml" Target="../ink/ink359.xml"/><Relationship Id="rId232" Type="http://schemas.openxmlformats.org/officeDocument/2006/relationships/customXml" Target="../ink/ink360.xml"/><Relationship Id="rId233" Type="http://schemas.openxmlformats.org/officeDocument/2006/relationships/customXml" Target="../ink/ink361.xml"/><Relationship Id="rId234" Type="http://schemas.openxmlformats.org/officeDocument/2006/relationships/customXml" Target="../ink/ink362.xml"/><Relationship Id="rId235" Type="http://schemas.openxmlformats.org/officeDocument/2006/relationships/customXml" Target="../ink/ink363.xml"/><Relationship Id="rId236" Type="http://schemas.openxmlformats.org/officeDocument/2006/relationships/customXml" Target="../ink/ink364.xml"/><Relationship Id="rId237" Type="http://schemas.openxmlformats.org/officeDocument/2006/relationships/customXml" Target="../ink/ink365.xml"/><Relationship Id="rId238" Type="http://schemas.openxmlformats.org/officeDocument/2006/relationships/customXml" Target="../ink/ink366.xml"/><Relationship Id="rId239" Type="http://schemas.openxmlformats.org/officeDocument/2006/relationships/customXml" Target="../ink/ink367.xml"/><Relationship Id="rId240" Type="http://schemas.openxmlformats.org/officeDocument/2006/relationships/customXml" Target="../ink/ink368.xml"/><Relationship Id="rId241" Type="http://schemas.openxmlformats.org/officeDocument/2006/relationships/customXml" Target="../ink/ink369.xml"/><Relationship Id="rId242" Type="http://schemas.openxmlformats.org/officeDocument/2006/relationships/customXml" Target="../ink/ink370.xml"/><Relationship Id="rId243" Type="http://schemas.openxmlformats.org/officeDocument/2006/relationships/customXml" Target="../ink/ink371.xml"/><Relationship Id="rId244" Type="http://schemas.openxmlformats.org/officeDocument/2006/relationships/customXml" Target="../ink/ink372.xml"/><Relationship Id="rId245" Type="http://schemas.openxmlformats.org/officeDocument/2006/relationships/customXml" Target="../ink/ink373.xml"/><Relationship Id="rId246" Type="http://schemas.openxmlformats.org/officeDocument/2006/relationships/customXml" Target="../ink/ink374.xml"/><Relationship Id="rId247" Type="http://schemas.openxmlformats.org/officeDocument/2006/relationships/customXml" Target="../ink/ink375.xml"/><Relationship Id="rId248" Type="http://schemas.openxmlformats.org/officeDocument/2006/relationships/customXml" Target="../ink/ink376.xml"/><Relationship Id="rId249" Type="http://schemas.openxmlformats.org/officeDocument/2006/relationships/customXml" Target="../ink/ink377.xml"/><Relationship Id="rId250" Type="http://schemas.openxmlformats.org/officeDocument/2006/relationships/customXml" Target="../ink/ink378.xml"/><Relationship Id="rId251" Type="http://schemas.openxmlformats.org/officeDocument/2006/relationships/customXml" Target="../ink/ink379.xml"/><Relationship Id="rId252" Type="http://schemas.openxmlformats.org/officeDocument/2006/relationships/customXml" Target="../ink/ink380.xml"/><Relationship Id="rId253" Type="http://schemas.openxmlformats.org/officeDocument/2006/relationships/customXml" Target="../ink/ink381.xml"/><Relationship Id="rId254" Type="http://schemas.openxmlformats.org/officeDocument/2006/relationships/customXml" Target="../ink/ink382.xml"/><Relationship Id="rId255" Type="http://schemas.openxmlformats.org/officeDocument/2006/relationships/customXml" Target="../ink/ink383.xml"/><Relationship Id="rId256" Type="http://schemas.openxmlformats.org/officeDocument/2006/relationships/customXml" Target="../ink/ink384.xml"/><Relationship Id="rId257" Type="http://schemas.openxmlformats.org/officeDocument/2006/relationships/customXml" Target="../ink/ink385.xml"/><Relationship Id="rId258" Type="http://schemas.openxmlformats.org/officeDocument/2006/relationships/customXml" Target="../ink/ink386.xml"/><Relationship Id="rId259" Type="http://schemas.openxmlformats.org/officeDocument/2006/relationships/customXml" Target="../ink/ink387.xml"/><Relationship Id="rId260" Type="http://schemas.openxmlformats.org/officeDocument/2006/relationships/customXml" Target="../ink/ink388.xml"/><Relationship Id="rId261" Type="http://schemas.openxmlformats.org/officeDocument/2006/relationships/customXml" Target="../ink/ink389.xml"/><Relationship Id="rId262" Type="http://schemas.openxmlformats.org/officeDocument/2006/relationships/customXml" Target="../ink/ink390.xml"/><Relationship Id="rId263" Type="http://schemas.openxmlformats.org/officeDocument/2006/relationships/customXml" Target="../ink/ink391.xml"/><Relationship Id="rId264" Type="http://schemas.openxmlformats.org/officeDocument/2006/relationships/customXml" Target="../ink/ink392.xml"/><Relationship Id="rId265" Type="http://schemas.openxmlformats.org/officeDocument/2006/relationships/customXml" Target="../ink/ink393.xml"/><Relationship Id="rId266" Type="http://schemas.openxmlformats.org/officeDocument/2006/relationships/customXml" Target="../ink/ink394.xml"/><Relationship Id="rId267" Type="http://schemas.openxmlformats.org/officeDocument/2006/relationships/customXml" Target="../ink/ink395.xml"/><Relationship Id="rId268" Type="http://schemas.openxmlformats.org/officeDocument/2006/relationships/customXml" Target="../ink/ink396.xml"/><Relationship Id="rId269" Type="http://schemas.openxmlformats.org/officeDocument/2006/relationships/customXml" Target="../ink/ink397.xml"/><Relationship Id="rId270" Type="http://schemas.openxmlformats.org/officeDocument/2006/relationships/customXml" Target="../ink/ink398.xml"/><Relationship Id="rId271" Type="http://schemas.openxmlformats.org/officeDocument/2006/relationships/customXml" Target="../ink/ink399.xml"/><Relationship Id="rId272" Type="http://schemas.openxmlformats.org/officeDocument/2006/relationships/customXml" Target="../ink/ink401.xml"/><Relationship Id="rId273" Type="http://schemas.openxmlformats.org/officeDocument/2006/relationships/customXml" Target="../ink/ink402.xml"/><Relationship Id="rId274" Type="http://schemas.openxmlformats.org/officeDocument/2006/relationships/customXml" Target="../ink/ink403.xml"/><Relationship Id="rId275" Type="http://schemas.openxmlformats.org/officeDocument/2006/relationships/customXml" Target="../ink/ink404.xml"/><Relationship Id="rId276" Type="http://schemas.openxmlformats.org/officeDocument/2006/relationships/customXml" Target="../ink/ink405.xml"/><Relationship Id="rId277" Type="http://schemas.openxmlformats.org/officeDocument/2006/relationships/customXml" Target="../ink/ink406.xml"/><Relationship Id="rId278" Type="http://schemas.openxmlformats.org/officeDocument/2006/relationships/customXml" Target="../ink/ink407.xml"/><Relationship Id="rId279" Type="http://schemas.openxmlformats.org/officeDocument/2006/relationships/customXml" Target="../ink/ink408.xml"/><Relationship Id="rId280" Type="http://schemas.openxmlformats.org/officeDocument/2006/relationships/customXml" Target="../ink/ink413.xml"/><Relationship Id="rId281" Type="http://schemas.openxmlformats.org/officeDocument/2006/relationships/customXml" Target="../ink/ink414.xml"/><Relationship Id="rId282" Type="http://schemas.openxmlformats.org/officeDocument/2006/relationships/customXml" Target="../ink/ink415.xml"/><Relationship Id="rId283" Type="http://schemas.openxmlformats.org/officeDocument/2006/relationships/customXml" Target="../ink/ink416.xml"/><Relationship Id="rId284" Type="http://schemas.openxmlformats.org/officeDocument/2006/relationships/customXml" Target="../ink/ink417.xml"/><Relationship Id="rId285" Type="http://schemas.openxmlformats.org/officeDocument/2006/relationships/customXml" Target="../ink/ink418.xml"/><Relationship Id="rId286" Type="http://schemas.openxmlformats.org/officeDocument/2006/relationships/customXml" Target="../ink/ink419.xml"/><Relationship Id="rId287" Type="http://schemas.openxmlformats.org/officeDocument/2006/relationships/customXml" Target="../ink/ink420.xml"/><Relationship Id="rId288" Type="http://schemas.openxmlformats.org/officeDocument/2006/relationships/customXml" Target="../ink/ink421.xml"/><Relationship Id="rId289" Type="http://schemas.openxmlformats.org/officeDocument/2006/relationships/customXml" Target="../ink/ink422.xml"/><Relationship Id="rId290" Type="http://schemas.openxmlformats.org/officeDocument/2006/relationships/customXml" Target="../ink/ink423.xml"/><Relationship Id="rId291" Type="http://schemas.openxmlformats.org/officeDocument/2006/relationships/customXml" Target="../ink/ink424.xml"/><Relationship Id="rId292" Type="http://schemas.openxmlformats.org/officeDocument/2006/relationships/customXml" Target="../ink/ink425.xml"/><Relationship Id="rId293" Type="http://schemas.openxmlformats.org/officeDocument/2006/relationships/customXml" Target="../ink/ink426.xml"/><Relationship Id="rId294" Type="http://schemas.openxmlformats.org/officeDocument/2006/relationships/customXml" Target="../ink/ink427.xml"/><Relationship Id="rId295" Type="http://schemas.openxmlformats.org/officeDocument/2006/relationships/customXml" Target="../ink/ink428.xml"/><Relationship Id="rId296" Type="http://schemas.openxmlformats.org/officeDocument/2006/relationships/customXml" Target="../ink/ink429.xml"/><Relationship Id="rId297" Type="http://schemas.openxmlformats.org/officeDocument/2006/relationships/customXml" Target="../ink/ink430.xml"/><Relationship Id="rId298" Type="http://schemas.openxmlformats.org/officeDocument/2006/relationships/customXml" Target="../ink/ink431.xml"/><Relationship Id="rId299" Type="http://schemas.openxmlformats.org/officeDocument/2006/relationships/customXml" Target="../ink/ink432.xml"/><Relationship Id="rId300" Type="http://schemas.openxmlformats.org/officeDocument/2006/relationships/customXml" Target="../ink/ink433.xml"/><Relationship Id="rId301" Type="http://schemas.openxmlformats.org/officeDocument/2006/relationships/customXml" Target="../ink/ink434.xml"/><Relationship Id="rId302" Type="http://schemas.openxmlformats.org/officeDocument/2006/relationships/customXml" Target="../ink/ink435.xml"/><Relationship Id="rId303" Type="http://schemas.openxmlformats.org/officeDocument/2006/relationships/customXml" Target="../ink/ink436.xml"/><Relationship Id="rId304" Type="http://schemas.openxmlformats.org/officeDocument/2006/relationships/customXml" Target="../ink/ink437.xml"/><Relationship Id="rId305" Type="http://schemas.openxmlformats.org/officeDocument/2006/relationships/customXml" Target="../ink/ink438.xml"/><Relationship Id="rId306" Type="http://schemas.openxmlformats.org/officeDocument/2006/relationships/customXml" Target="../ink/ink439.xml"/><Relationship Id="rId307" Type="http://schemas.openxmlformats.org/officeDocument/2006/relationships/customXml" Target="../ink/ink440.xml"/><Relationship Id="rId308" Type="http://schemas.openxmlformats.org/officeDocument/2006/relationships/customXml" Target="../ink/ink441.xml"/><Relationship Id="rId309" Type="http://schemas.openxmlformats.org/officeDocument/2006/relationships/customXml" Target="../ink/ink442.xml"/><Relationship Id="rId310" Type="http://schemas.openxmlformats.org/officeDocument/2006/relationships/customXml" Target="../ink/ink443.xml"/><Relationship Id="rId311" Type="http://schemas.openxmlformats.org/officeDocument/2006/relationships/customXml" Target="../ink/ink444.xml"/><Relationship Id="rId312" Type="http://schemas.openxmlformats.org/officeDocument/2006/relationships/customXml" Target="../ink/ink445.xml"/><Relationship Id="rId313" Type="http://schemas.openxmlformats.org/officeDocument/2006/relationships/customXml" Target="../ink/ink446.xml"/><Relationship Id="rId314" Type="http://schemas.openxmlformats.org/officeDocument/2006/relationships/customXml" Target="../ink/ink447.xml"/><Relationship Id="rId315" Type="http://schemas.openxmlformats.org/officeDocument/2006/relationships/customXml" Target="../ink/ink448.xml"/><Relationship Id="rId316" Type="http://schemas.openxmlformats.org/officeDocument/2006/relationships/customXml" Target="../ink/ink449.xml"/><Relationship Id="rId317" Type="http://schemas.openxmlformats.org/officeDocument/2006/relationships/customXml" Target="../ink/ink450.xml"/><Relationship Id="rId318" Type="http://schemas.openxmlformats.org/officeDocument/2006/relationships/customXml" Target="../ink/ink451.xml"/><Relationship Id="rId319" Type="http://schemas.openxmlformats.org/officeDocument/2006/relationships/customXml" Target="../ink/ink452.xml"/><Relationship Id="rId320" Type="http://schemas.openxmlformats.org/officeDocument/2006/relationships/customXml" Target="../ink/ink453.xml"/><Relationship Id="rId321" Type="http://schemas.openxmlformats.org/officeDocument/2006/relationships/customXml" Target="../ink/ink454.xml"/><Relationship Id="rId322" Type="http://schemas.openxmlformats.org/officeDocument/2006/relationships/customXml" Target="../ink/ink455.xml"/><Relationship Id="rId323" Type="http://schemas.openxmlformats.org/officeDocument/2006/relationships/customXml" Target="../ink/ink456.xml"/><Relationship Id="rId324" Type="http://schemas.openxmlformats.org/officeDocument/2006/relationships/customXml" Target="../ink/ink457.xml"/><Relationship Id="rId325" Type="http://schemas.openxmlformats.org/officeDocument/2006/relationships/customXml" Target="../ink/ink458.xml"/><Relationship Id="rId326" Type="http://schemas.openxmlformats.org/officeDocument/2006/relationships/customXml" Target="../ink/ink459.xml"/><Relationship Id="rId327" Type="http://schemas.openxmlformats.org/officeDocument/2006/relationships/customXml" Target="../ink/ink460.xml"/><Relationship Id="rId328" Type="http://schemas.openxmlformats.org/officeDocument/2006/relationships/customXml" Target="../ink/ink462.xml"/><Relationship Id="rId329" Type="http://schemas.openxmlformats.org/officeDocument/2006/relationships/customXml" Target="../ink/ink463.xml"/><Relationship Id="rId330" Type="http://schemas.openxmlformats.org/officeDocument/2006/relationships/customXml" Target="../ink/ink464.xml"/><Relationship Id="rId331" Type="http://schemas.openxmlformats.org/officeDocument/2006/relationships/customXml" Target="../ink/ink465.xml"/><Relationship Id="rId332" Type="http://schemas.openxmlformats.org/officeDocument/2006/relationships/customXml" Target="../ink/ink466.xml"/><Relationship Id="rId333" Type="http://schemas.openxmlformats.org/officeDocument/2006/relationships/customXml" Target="../ink/ink467.xml"/><Relationship Id="rId334" Type="http://schemas.openxmlformats.org/officeDocument/2006/relationships/customXml" Target="../ink/ink468.xml"/><Relationship Id="rId335" Type="http://schemas.openxmlformats.org/officeDocument/2006/relationships/customXml" Target="../ink/ink469.xml"/><Relationship Id="rId336" Type="http://schemas.openxmlformats.org/officeDocument/2006/relationships/customXml" Target="../ink/ink470.xml"/><Relationship Id="rId337" Type="http://schemas.openxmlformats.org/officeDocument/2006/relationships/customXml" Target="../ink/ink471.xml"/><Relationship Id="rId338" Type="http://schemas.openxmlformats.org/officeDocument/2006/relationships/customXml" Target="../ink/ink472.xml"/><Relationship Id="rId339" Type="http://schemas.openxmlformats.org/officeDocument/2006/relationships/customXml" Target="../ink/ink473.xml"/><Relationship Id="rId340" Type="http://schemas.openxmlformats.org/officeDocument/2006/relationships/customXml" Target="../ink/ink474.xml"/><Relationship Id="rId341" Type="http://schemas.openxmlformats.org/officeDocument/2006/relationships/customXml" Target="../ink/ink475.xml"/><Relationship Id="rId342" Type="http://schemas.openxmlformats.org/officeDocument/2006/relationships/customXml" Target="../ink/ink476.xml"/><Relationship Id="rId343" Type="http://schemas.openxmlformats.org/officeDocument/2006/relationships/customXml" Target="../ink/ink477.xml"/><Relationship Id="rId344" Type="http://schemas.openxmlformats.org/officeDocument/2006/relationships/customXml" Target="../ink/ink478.xml"/><Relationship Id="rId345" Type="http://schemas.openxmlformats.org/officeDocument/2006/relationships/customXml" Target="../ink/ink479.xml"/><Relationship Id="rId346" Type="http://schemas.openxmlformats.org/officeDocument/2006/relationships/customXml" Target="../ink/ink481.xml"/><Relationship Id="rId347" Type="http://schemas.openxmlformats.org/officeDocument/2006/relationships/customXml" Target="../ink/ink482.xml"/><Relationship Id="rId348" Type="http://schemas.openxmlformats.org/officeDocument/2006/relationships/customXml" Target="../ink/ink483.xml"/><Relationship Id="rId349" Type="http://schemas.openxmlformats.org/officeDocument/2006/relationships/customXml" Target="../ink/ink484.xml"/><Relationship Id="rId350" Type="http://schemas.openxmlformats.org/officeDocument/2006/relationships/customXml" Target="../ink/ink485.xml"/><Relationship Id="rId351" Type="http://schemas.openxmlformats.org/officeDocument/2006/relationships/customXml" Target="../ink/ink486.xml"/><Relationship Id="rId352" Type="http://schemas.openxmlformats.org/officeDocument/2006/relationships/customXml" Target="../ink/ink487.xml"/><Relationship Id="rId353" Type="http://schemas.openxmlformats.org/officeDocument/2006/relationships/customXml" Target="../ink/ink488.xml"/><Relationship Id="rId354" Type="http://schemas.openxmlformats.org/officeDocument/2006/relationships/customXml" Target="../ink/ink489.xml"/><Relationship Id="rId355" Type="http://schemas.openxmlformats.org/officeDocument/2006/relationships/customXml" Target="../ink/ink490.xml"/><Relationship Id="rId356" Type="http://schemas.openxmlformats.org/officeDocument/2006/relationships/customXml" Target="../ink/ink491.xml"/><Relationship Id="rId357" Type="http://schemas.openxmlformats.org/officeDocument/2006/relationships/customXml" Target="../ink/ink492.xml"/><Relationship Id="rId358" Type="http://schemas.openxmlformats.org/officeDocument/2006/relationships/customXml" Target="../ink/ink493.xml"/><Relationship Id="rId359" Type="http://schemas.openxmlformats.org/officeDocument/2006/relationships/customXml" Target="../ink/ink494.xml"/><Relationship Id="rId360" Type="http://schemas.openxmlformats.org/officeDocument/2006/relationships/customXml" Target="../ink/ink495.xml"/><Relationship Id="rId361" Type="http://schemas.openxmlformats.org/officeDocument/2006/relationships/customXml" Target="../ink/ink496.xml"/><Relationship Id="rId362" Type="http://schemas.openxmlformats.org/officeDocument/2006/relationships/customXml" Target="../ink/ink497.xml"/><Relationship Id="rId363" Type="http://schemas.openxmlformats.org/officeDocument/2006/relationships/customXml" Target="../ink/ink498.xml"/><Relationship Id="rId364" Type="http://schemas.openxmlformats.org/officeDocument/2006/relationships/customXml" Target="../ink/ink499.xml"/><Relationship Id="rId365" Type="http://schemas.openxmlformats.org/officeDocument/2006/relationships/customXml" Target="../ink/ink500.xml"/><Relationship Id="rId366" Type="http://schemas.openxmlformats.org/officeDocument/2006/relationships/customXml" Target="../ink/ink501.xml"/><Relationship Id="rId367" Type="http://schemas.openxmlformats.org/officeDocument/2006/relationships/customXml" Target="../ink/ink502.xml"/><Relationship Id="rId368" Type="http://schemas.openxmlformats.org/officeDocument/2006/relationships/customXml" Target="../ink/ink503.xml"/><Relationship Id="rId369" Type="http://schemas.openxmlformats.org/officeDocument/2006/relationships/customXml" Target="../ink/ink504.xml"/><Relationship Id="rId370" Type="http://schemas.openxmlformats.org/officeDocument/2006/relationships/customXml" Target="../ink/ink505.xml"/><Relationship Id="rId371" Type="http://schemas.openxmlformats.org/officeDocument/2006/relationships/customXml" Target="../ink/ink506.xml"/><Relationship Id="rId372" Type="http://schemas.openxmlformats.org/officeDocument/2006/relationships/customXml" Target="../ink/ink507.xml"/><Relationship Id="rId373" Type="http://schemas.openxmlformats.org/officeDocument/2006/relationships/customXml" Target="../ink/ink508.xml"/><Relationship Id="rId374" Type="http://schemas.openxmlformats.org/officeDocument/2006/relationships/customXml" Target="../ink/ink509.xml"/><Relationship Id="rId375" Type="http://schemas.openxmlformats.org/officeDocument/2006/relationships/customXml" Target="../ink/ink510.xml"/><Relationship Id="rId376" Type="http://schemas.openxmlformats.org/officeDocument/2006/relationships/customXml" Target="../ink/ink512.xml"/><Relationship Id="rId377" Type="http://schemas.openxmlformats.org/officeDocument/2006/relationships/customXml" Target="../ink/ink513.xml"/><Relationship Id="rId378" Type="http://schemas.openxmlformats.org/officeDocument/2006/relationships/customXml" Target="../ink/ink514.xml"/><Relationship Id="rId379" Type="http://schemas.openxmlformats.org/officeDocument/2006/relationships/customXml" Target="../ink/ink515.xml"/><Relationship Id="rId380" Type="http://schemas.openxmlformats.org/officeDocument/2006/relationships/customXml" Target="../ink/ink516.xml"/><Relationship Id="rId381" Type="http://schemas.openxmlformats.org/officeDocument/2006/relationships/customXml" Target="../ink/ink517.xml"/><Relationship Id="rId382" Type="http://schemas.openxmlformats.org/officeDocument/2006/relationships/customXml" Target="../ink/ink533.xml"/><Relationship Id="rId383" Type="http://schemas.openxmlformats.org/officeDocument/2006/relationships/customXml" Target="../ink/ink534.xml"/><Relationship Id="rId384" Type="http://schemas.openxmlformats.org/officeDocument/2006/relationships/customXml" Target="../ink/ink535.xml"/><Relationship Id="rId385" Type="http://schemas.openxmlformats.org/officeDocument/2006/relationships/customXml" Target="../ink/ink536.xml"/><Relationship Id="rId386" Type="http://schemas.openxmlformats.org/officeDocument/2006/relationships/customXml" Target="../ink/ink537.xml"/><Relationship Id="rId387" Type="http://schemas.openxmlformats.org/officeDocument/2006/relationships/customXml" Target="../ink/ink538.xml"/><Relationship Id="rId388" Type="http://schemas.openxmlformats.org/officeDocument/2006/relationships/customXml" Target="../ink/ink539.xml"/><Relationship Id="rId389" Type="http://schemas.openxmlformats.org/officeDocument/2006/relationships/customXml" Target="../ink/ink540.xml"/><Relationship Id="rId390" Type="http://schemas.openxmlformats.org/officeDocument/2006/relationships/customXml" Target="../ink/ink541.xml"/><Relationship Id="rId391" Type="http://schemas.openxmlformats.org/officeDocument/2006/relationships/customXml" Target="../ink/ink542.xml"/><Relationship Id="rId392" Type="http://schemas.openxmlformats.org/officeDocument/2006/relationships/customXml" Target="../ink/ink543.xml"/><Relationship Id="rId393" Type="http://schemas.openxmlformats.org/officeDocument/2006/relationships/customXml" Target="../ink/ink544.xml"/><Relationship Id="rId394" Type="http://schemas.openxmlformats.org/officeDocument/2006/relationships/customXml" Target="../ink/ink545.xml"/><Relationship Id="rId395" Type="http://schemas.openxmlformats.org/officeDocument/2006/relationships/customXml" Target="../ink/ink546.xml"/><Relationship Id="rId396" Type="http://schemas.openxmlformats.org/officeDocument/2006/relationships/customXml" Target="../ink/ink547.xml"/><Relationship Id="rId397" Type="http://schemas.openxmlformats.org/officeDocument/2006/relationships/customXml" Target="../ink/ink548.xml"/><Relationship Id="rId398" Type="http://schemas.openxmlformats.org/officeDocument/2006/relationships/customXml" Target="../ink/ink549.xml"/><Relationship Id="rId399" Type="http://schemas.openxmlformats.org/officeDocument/2006/relationships/customXml" Target="../ink/ink550.xml"/><Relationship Id="rId400" Type="http://schemas.openxmlformats.org/officeDocument/2006/relationships/customXml" Target="../ink/ink551.xml"/><Relationship Id="rId401" Type="http://schemas.openxmlformats.org/officeDocument/2006/relationships/customXml" Target="../ink/ink552.xml"/><Relationship Id="rId402" Type="http://schemas.openxmlformats.org/officeDocument/2006/relationships/customXml" Target="../ink/ink553.xml"/><Relationship Id="rId403" Type="http://schemas.openxmlformats.org/officeDocument/2006/relationships/customXml" Target="../ink/ink554.xml"/><Relationship Id="rId404" Type="http://schemas.openxmlformats.org/officeDocument/2006/relationships/customXml" Target="../ink/ink555.xml"/><Relationship Id="rId405" Type="http://schemas.openxmlformats.org/officeDocument/2006/relationships/customXml" Target="../ink/ink556.xml"/><Relationship Id="rId406" Type="http://schemas.openxmlformats.org/officeDocument/2006/relationships/customXml" Target="../ink/ink557.xml"/><Relationship Id="rId407" Type="http://schemas.openxmlformats.org/officeDocument/2006/relationships/customXml" Target="../ink/ink558.xml"/><Relationship Id="rId408" Type="http://schemas.openxmlformats.org/officeDocument/2006/relationships/customXml" Target="../ink/ink559.xml"/><Relationship Id="rId409" Type="http://schemas.openxmlformats.org/officeDocument/2006/relationships/customXml" Target="../ink/ink568.xml"/><Relationship Id="rId410" Type="http://schemas.openxmlformats.org/officeDocument/2006/relationships/customXml" Target="../ink/ink569.xml"/><Relationship Id="rId411" Type="http://schemas.openxmlformats.org/officeDocument/2006/relationships/customXml" Target="../ink/ink570.xml"/><Relationship Id="rId412" Type="http://schemas.openxmlformats.org/officeDocument/2006/relationships/customXml" Target="../ink/ink571.xml"/><Relationship Id="rId413" Type="http://schemas.openxmlformats.org/officeDocument/2006/relationships/customXml" Target="../ink/ink572.xml"/><Relationship Id="rId414" Type="http://schemas.openxmlformats.org/officeDocument/2006/relationships/customXml" Target="../ink/ink573.xml"/><Relationship Id="rId415" Type="http://schemas.openxmlformats.org/officeDocument/2006/relationships/customXml" Target="../ink/ink574.xml"/><Relationship Id="rId416" Type="http://schemas.openxmlformats.org/officeDocument/2006/relationships/customXml" Target="../ink/ink575.xml"/><Relationship Id="rId417" Type="http://schemas.openxmlformats.org/officeDocument/2006/relationships/customXml" Target="../ink/ink576.xml"/><Relationship Id="rId418" Type="http://schemas.openxmlformats.org/officeDocument/2006/relationships/customXml" Target="../ink/ink577.xml"/><Relationship Id="rId419" Type="http://schemas.openxmlformats.org/officeDocument/2006/relationships/customXml" Target="../ink/ink578.xml"/><Relationship Id="rId420" Type="http://schemas.openxmlformats.org/officeDocument/2006/relationships/customXml" Target="../ink/ink579.xml"/><Relationship Id="rId421" Type="http://schemas.openxmlformats.org/officeDocument/2006/relationships/customXml" Target="../ink/ink580.xml"/><Relationship Id="rId422" Type="http://schemas.openxmlformats.org/officeDocument/2006/relationships/customXml" Target="../ink/ink581.xml"/><Relationship Id="rId423" Type="http://schemas.openxmlformats.org/officeDocument/2006/relationships/customXml" Target="../ink/ink582.xml"/><Relationship Id="rId424" Type="http://schemas.openxmlformats.org/officeDocument/2006/relationships/customXml" Target="../ink/ink583.xml"/><Relationship Id="rId425" Type="http://schemas.openxmlformats.org/officeDocument/2006/relationships/customXml" Target="../ink/ink584.xml"/><Relationship Id="rId426" Type="http://schemas.openxmlformats.org/officeDocument/2006/relationships/customXml" Target="../ink/ink585.xml"/><Relationship Id="rId427" Type="http://schemas.openxmlformats.org/officeDocument/2006/relationships/customXml" Target="../ink/ink586.xml"/><Relationship Id="rId428" Type="http://schemas.openxmlformats.org/officeDocument/2006/relationships/customXml" Target="../ink/ink587.xml"/><Relationship Id="rId429" Type="http://schemas.openxmlformats.org/officeDocument/2006/relationships/customXml" Target="../ink/ink588.xml"/><Relationship Id="rId430" Type="http://schemas.openxmlformats.org/officeDocument/2006/relationships/customXml" Target="../ink/ink589.xml"/><Relationship Id="rId431" Type="http://schemas.openxmlformats.org/officeDocument/2006/relationships/customXml" Target="../ink/ink596.xml"/><Relationship Id="rId432" Type="http://schemas.openxmlformats.org/officeDocument/2006/relationships/customXml" Target="../ink/ink597.xml"/><Relationship Id="rId433" Type="http://schemas.openxmlformats.org/officeDocument/2006/relationships/customXml" Target="../ink/ink599.xml"/><Relationship Id="rId434" Type="http://schemas.openxmlformats.org/officeDocument/2006/relationships/customXml" Target="../ink/ink600.xml"/><Relationship Id="rId435" Type="http://schemas.openxmlformats.org/officeDocument/2006/relationships/customXml" Target="../ink/ink601.xml"/><Relationship Id="rId436" Type="http://schemas.openxmlformats.org/officeDocument/2006/relationships/customXml" Target="../ink/ink640.xml"/><Relationship Id="rId437" Type="http://schemas.openxmlformats.org/officeDocument/2006/relationships/customXml" Target="../ink/ink642.xml"/><Relationship Id="rId438" Type="http://schemas.openxmlformats.org/officeDocument/2006/relationships/customXml" Target="../ink/ink643.xml"/><Relationship Id="rId439" Type="http://schemas.openxmlformats.org/officeDocument/2006/relationships/customXml" Target="../ink/ink644.xml"/><Relationship Id="rId440" Type="http://schemas.openxmlformats.org/officeDocument/2006/relationships/customXml" Target="../ink/ink645.xml"/><Relationship Id="rId441" Type="http://schemas.openxmlformats.org/officeDocument/2006/relationships/customXml" Target="../ink/ink646.xml"/><Relationship Id="rId442" Type="http://schemas.openxmlformats.org/officeDocument/2006/relationships/customXml" Target="../ink/ink647.xml"/><Relationship Id="rId443" Type="http://schemas.openxmlformats.org/officeDocument/2006/relationships/customXml" Target="../ink/ink648.xml"/><Relationship Id="rId444" Type="http://schemas.openxmlformats.org/officeDocument/2006/relationships/customXml" Target="../ink/ink649.xml"/><Relationship Id="rId445" Type="http://schemas.openxmlformats.org/officeDocument/2006/relationships/customXml" Target="../ink/ink650.xml"/><Relationship Id="rId446" Type="http://schemas.openxmlformats.org/officeDocument/2006/relationships/customXml" Target="../ink/ink651.xml"/><Relationship Id="rId447" Type="http://schemas.openxmlformats.org/officeDocument/2006/relationships/customXml" Target="../ink/ink652.xml"/><Relationship Id="rId448" Type="http://schemas.openxmlformats.org/officeDocument/2006/relationships/customXml" Target="../ink/ink653.xml"/><Relationship Id="rId449" Type="http://schemas.openxmlformats.org/officeDocument/2006/relationships/customXml" Target="../ink/ink654.xml"/><Relationship Id="rId450" Type="http://schemas.openxmlformats.org/officeDocument/2006/relationships/customXml" Target="../ink/ink655.xml"/><Relationship Id="rId451" Type="http://schemas.openxmlformats.org/officeDocument/2006/relationships/customXml" Target="../ink/ink656.xml"/><Relationship Id="rId452" Type="http://schemas.openxmlformats.org/officeDocument/2006/relationships/customXml" Target="../ink/ink657.xml"/><Relationship Id="rId453" Type="http://schemas.openxmlformats.org/officeDocument/2006/relationships/customXml" Target="../ink/ink658.xml"/><Relationship Id="rId454" Type="http://schemas.openxmlformats.org/officeDocument/2006/relationships/customXml" Target="../ink/ink659.xml"/><Relationship Id="rId455" Type="http://schemas.openxmlformats.org/officeDocument/2006/relationships/customXml" Target="../ink/ink660.xml"/><Relationship Id="rId456" Type="http://schemas.openxmlformats.org/officeDocument/2006/relationships/customXml" Target="../ink/ink661.xml"/><Relationship Id="rId457" Type="http://schemas.openxmlformats.org/officeDocument/2006/relationships/customXml" Target="../ink/ink662.xml"/><Relationship Id="rId458" Type="http://schemas.openxmlformats.org/officeDocument/2006/relationships/customXml" Target="../ink/ink663.xml"/><Relationship Id="rId459" Type="http://schemas.openxmlformats.org/officeDocument/2006/relationships/customXml" Target="../ink/ink664.xml"/><Relationship Id="rId460" Type="http://schemas.openxmlformats.org/officeDocument/2006/relationships/customXml" Target="../ink/ink665.xml"/><Relationship Id="rId461" Type="http://schemas.openxmlformats.org/officeDocument/2006/relationships/customXml" Target="../ink/ink666.xml"/><Relationship Id="rId462" Type="http://schemas.openxmlformats.org/officeDocument/2006/relationships/customXml" Target="../ink/ink667.xml"/><Relationship Id="rId463" Type="http://schemas.openxmlformats.org/officeDocument/2006/relationships/customXml" Target="../ink/ink668.xml"/><Relationship Id="rId464" Type="http://schemas.openxmlformats.org/officeDocument/2006/relationships/customXml" Target="../ink/ink669.xml"/><Relationship Id="rId465" Type="http://schemas.openxmlformats.org/officeDocument/2006/relationships/customXml" Target="../ink/ink670.xml"/><Relationship Id="rId466" Type="http://schemas.openxmlformats.org/officeDocument/2006/relationships/customXml" Target="../ink/ink671.xml"/><Relationship Id="rId467" Type="http://schemas.openxmlformats.org/officeDocument/2006/relationships/customXml" Target="../ink/ink672.xml"/><Relationship Id="rId468" Type="http://schemas.openxmlformats.org/officeDocument/2006/relationships/customXml" Target="../ink/ink673.xml"/><Relationship Id="rId469" Type="http://schemas.openxmlformats.org/officeDocument/2006/relationships/customXml" Target="../ink/ink674.xml"/><Relationship Id="rId470" Type="http://schemas.openxmlformats.org/officeDocument/2006/relationships/customXml" Target="../ink/ink675.xml"/><Relationship Id="rId471" Type="http://schemas.openxmlformats.org/officeDocument/2006/relationships/customXml" Target="../ink/ink676.xml"/><Relationship Id="rId472" Type="http://schemas.openxmlformats.org/officeDocument/2006/relationships/customXml" Target="../ink/ink677.xml"/><Relationship Id="rId473" Type="http://schemas.openxmlformats.org/officeDocument/2006/relationships/customXml" Target="../ink/ink678.xml"/><Relationship Id="rId474" Type="http://schemas.openxmlformats.org/officeDocument/2006/relationships/customXml" Target="../ink/ink679.xml"/><Relationship Id="rId475" Type="http://schemas.openxmlformats.org/officeDocument/2006/relationships/customXml" Target="../ink/ink680.xml"/><Relationship Id="rId476" Type="http://schemas.openxmlformats.org/officeDocument/2006/relationships/customXml" Target="../ink/ink681.xml"/><Relationship Id="rId477" Type="http://schemas.openxmlformats.org/officeDocument/2006/relationships/customXml" Target="../ink/ink682.xml"/><Relationship Id="rId478" Type="http://schemas.openxmlformats.org/officeDocument/2006/relationships/customXml" Target="../ink/ink683.xml"/><Relationship Id="rId479" Type="http://schemas.openxmlformats.org/officeDocument/2006/relationships/customXml" Target="../ink/ink684.xml"/><Relationship Id="rId480" Type="http://schemas.openxmlformats.org/officeDocument/2006/relationships/customXml" Target="../ink/ink685.xml"/><Relationship Id="rId481" Type="http://schemas.openxmlformats.org/officeDocument/2006/relationships/customXml" Target="../ink/ink686.xml"/><Relationship Id="rId482" Type="http://schemas.openxmlformats.org/officeDocument/2006/relationships/customXml" Target="../ink/ink687.xml"/><Relationship Id="rId483" Type="http://schemas.openxmlformats.org/officeDocument/2006/relationships/customXml" Target="../ink/ink688.xml"/><Relationship Id="rId484" Type="http://schemas.openxmlformats.org/officeDocument/2006/relationships/customXml" Target="../ink/ink689.xml"/><Relationship Id="rId485" Type="http://schemas.openxmlformats.org/officeDocument/2006/relationships/customXml" Target="../ink/ink690.xml"/><Relationship Id="rId486" Type="http://schemas.openxmlformats.org/officeDocument/2006/relationships/customXml" Target="../ink/ink691.xml"/><Relationship Id="rId487" Type="http://schemas.openxmlformats.org/officeDocument/2006/relationships/customXml" Target="../ink/ink692.xml"/><Relationship Id="rId488" Type="http://schemas.openxmlformats.org/officeDocument/2006/relationships/customXml" Target="../ink/ink693.xml"/><Relationship Id="rId489" Type="http://schemas.openxmlformats.org/officeDocument/2006/relationships/customXml" Target="../ink/ink694.xml"/><Relationship Id="rId490" Type="http://schemas.openxmlformats.org/officeDocument/2006/relationships/customXml" Target="../ink/ink695.xml"/><Relationship Id="rId491" Type="http://schemas.openxmlformats.org/officeDocument/2006/relationships/customXml" Target="../ink/ink696.xml"/><Relationship Id="rId492" Type="http://schemas.openxmlformats.org/officeDocument/2006/relationships/customXml" Target="../ink/ink697.xml"/><Relationship Id="rId493" Type="http://schemas.openxmlformats.org/officeDocument/2006/relationships/customXml" Target="../ink/ink698.xml"/><Relationship Id="rId494" Type="http://schemas.openxmlformats.org/officeDocument/2006/relationships/customXml" Target="../ink/ink699.xml"/><Relationship Id="rId495" Type="http://schemas.openxmlformats.org/officeDocument/2006/relationships/customXml" Target="../ink/ink700.xml"/><Relationship Id="rId496" Type="http://schemas.openxmlformats.org/officeDocument/2006/relationships/customXml" Target="../ink/ink701.xml"/><Relationship Id="rId497" Type="http://schemas.openxmlformats.org/officeDocument/2006/relationships/customXml" Target="../ink/ink702.xml"/><Relationship Id="rId498" Type="http://schemas.openxmlformats.org/officeDocument/2006/relationships/customXml" Target="../ink/ink703.xml"/><Relationship Id="rId499" Type="http://schemas.openxmlformats.org/officeDocument/2006/relationships/customXml" Target="../ink/ink704.xml"/><Relationship Id="rId500" Type="http://schemas.openxmlformats.org/officeDocument/2006/relationships/customXml" Target="../ink/ink705.xml"/><Relationship Id="rId501" Type="http://schemas.openxmlformats.org/officeDocument/2006/relationships/customXml" Target="../ink/ink706.xml"/><Relationship Id="rId502" Type="http://schemas.openxmlformats.org/officeDocument/2006/relationships/customXml" Target="../ink/ink707.xml"/><Relationship Id="rId503" Type="http://schemas.openxmlformats.org/officeDocument/2006/relationships/customXml" Target="../ink/ink708.xml"/><Relationship Id="rId504" Type="http://schemas.openxmlformats.org/officeDocument/2006/relationships/customXml" Target="../ink/ink709.xml"/><Relationship Id="rId505" Type="http://schemas.openxmlformats.org/officeDocument/2006/relationships/customXml" Target="../ink/ink710.xml"/><Relationship Id="rId506" Type="http://schemas.openxmlformats.org/officeDocument/2006/relationships/customXml" Target="../ink/ink711.xml"/><Relationship Id="rId507" Type="http://schemas.openxmlformats.org/officeDocument/2006/relationships/customXml" Target="../ink/ink712.xml"/><Relationship Id="rId508" Type="http://schemas.openxmlformats.org/officeDocument/2006/relationships/customXml" Target="../ink/ink713.xml"/><Relationship Id="rId509" Type="http://schemas.openxmlformats.org/officeDocument/2006/relationships/customXml" Target="../ink/ink714.xml"/><Relationship Id="rId510" Type="http://schemas.openxmlformats.org/officeDocument/2006/relationships/customXml" Target="../ink/ink715.xml"/><Relationship Id="rId511" Type="http://schemas.openxmlformats.org/officeDocument/2006/relationships/customXml" Target="../ink/ink716.xml"/><Relationship Id="rId512" Type="http://schemas.openxmlformats.org/officeDocument/2006/relationships/customXml" Target="../ink/ink717.xml"/><Relationship Id="rId513" Type="http://schemas.openxmlformats.org/officeDocument/2006/relationships/customXml" Target="../ink/ink718.xml"/><Relationship Id="rId514" Type="http://schemas.openxmlformats.org/officeDocument/2006/relationships/customXml" Target="../ink/ink719.xml"/><Relationship Id="rId515" Type="http://schemas.openxmlformats.org/officeDocument/2006/relationships/customXml" Target="../ink/ink720.xml"/><Relationship Id="rId516" Type="http://schemas.openxmlformats.org/officeDocument/2006/relationships/customXml" Target="../ink/ink721.xml"/><Relationship Id="rId517" Type="http://schemas.openxmlformats.org/officeDocument/2006/relationships/customXml" Target="../ink/ink722.xml"/><Relationship Id="rId518" Type="http://schemas.openxmlformats.org/officeDocument/2006/relationships/customXml" Target="../ink/ink723.xml"/><Relationship Id="rId519" Type="http://schemas.openxmlformats.org/officeDocument/2006/relationships/customXml" Target="../ink/ink724.xml"/><Relationship Id="rId520" Type="http://schemas.openxmlformats.org/officeDocument/2006/relationships/customXml" Target="../ink/ink725.xml"/><Relationship Id="rId521" Type="http://schemas.openxmlformats.org/officeDocument/2006/relationships/customXml" Target="../ink/ink726.xml"/><Relationship Id="rId522" Type="http://schemas.openxmlformats.org/officeDocument/2006/relationships/customXml" Target="../ink/ink727.xml"/><Relationship Id="rId523" Type="http://schemas.openxmlformats.org/officeDocument/2006/relationships/customXml" Target="../ink/ink728.xml"/><Relationship Id="rId524" Type="http://schemas.openxmlformats.org/officeDocument/2006/relationships/customXml" Target="../ink/ink729.xml"/><Relationship Id="rId525" Type="http://schemas.openxmlformats.org/officeDocument/2006/relationships/customXml" Target="../ink/ink730.xml"/><Relationship Id="rId526" Type="http://schemas.openxmlformats.org/officeDocument/2006/relationships/customXml" Target="../ink/ink731.xml"/><Relationship Id="rId527" Type="http://schemas.openxmlformats.org/officeDocument/2006/relationships/customXml" Target="../ink/ink732.xml"/><Relationship Id="rId528" Type="http://schemas.openxmlformats.org/officeDocument/2006/relationships/customXml" Target="../ink/ink733.xml"/><Relationship Id="rId529" Type="http://schemas.openxmlformats.org/officeDocument/2006/relationships/customXml" Target="../ink/ink734.xml"/><Relationship Id="rId530" Type="http://schemas.openxmlformats.org/officeDocument/2006/relationships/customXml" Target="../ink/ink735.xml"/><Relationship Id="rId531" Type="http://schemas.openxmlformats.org/officeDocument/2006/relationships/customXml" Target="../ink/ink736.xml"/><Relationship Id="rId532" Type="http://schemas.openxmlformats.org/officeDocument/2006/relationships/customXml" Target="../ink/ink737.xml"/><Relationship Id="rId533" Type="http://schemas.openxmlformats.org/officeDocument/2006/relationships/customXml" Target="../ink/ink738.xml"/><Relationship Id="rId534" Type="http://schemas.openxmlformats.org/officeDocument/2006/relationships/customXml" Target="../ink/ink739.xml"/><Relationship Id="rId535" Type="http://schemas.openxmlformats.org/officeDocument/2006/relationships/customXml" Target="../ink/ink740.xml"/><Relationship Id="rId536" Type="http://schemas.openxmlformats.org/officeDocument/2006/relationships/customXml" Target="../ink/ink741.xml"/><Relationship Id="rId537" Type="http://schemas.openxmlformats.org/officeDocument/2006/relationships/customXml" Target="../ink/ink742.xml"/><Relationship Id="rId538" Type="http://schemas.openxmlformats.org/officeDocument/2006/relationships/customXml" Target="../ink/ink743.xml"/><Relationship Id="rId539" Type="http://schemas.openxmlformats.org/officeDocument/2006/relationships/customXml" Target="../ink/ink744.xml"/><Relationship Id="rId540" Type="http://schemas.openxmlformats.org/officeDocument/2006/relationships/customXml" Target="../ink/ink745.xml"/><Relationship Id="rId541" Type="http://schemas.openxmlformats.org/officeDocument/2006/relationships/customXml" Target="../ink/ink746.xml"/><Relationship Id="rId542" Type="http://schemas.openxmlformats.org/officeDocument/2006/relationships/customXml" Target="../ink/ink747.xml"/><Relationship Id="rId543" Type="http://schemas.openxmlformats.org/officeDocument/2006/relationships/customXml" Target="../ink/ink748.xml"/><Relationship Id="rId544" Type="http://schemas.openxmlformats.org/officeDocument/2006/relationships/customXml" Target="../ink/ink749.xml"/><Relationship Id="rId545" Type="http://schemas.openxmlformats.org/officeDocument/2006/relationships/customXml" Target="../ink/ink750.xml"/><Relationship Id="rId546" Type="http://schemas.openxmlformats.org/officeDocument/2006/relationships/customXml" Target="../ink/ink751.xml"/><Relationship Id="rId547" Type="http://schemas.openxmlformats.org/officeDocument/2006/relationships/customXml" Target="../ink/ink752.xml"/><Relationship Id="rId548" Type="http://schemas.openxmlformats.org/officeDocument/2006/relationships/customXml" Target="../ink/ink753.xml"/><Relationship Id="rId549" Type="http://schemas.openxmlformats.org/officeDocument/2006/relationships/customXml" Target="../ink/ink754.xml"/><Relationship Id="rId550" Type="http://schemas.openxmlformats.org/officeDocument/2006/relationships/customXml" Target="../ink/ink755.xml"/><Relationship Id="rId551" Type="http://schemas.openxmlformats.org/officeDocument/2006/relationships/customXml" Target="../ink/ink756.xml"/><Relationship Id="rId552" Type="http://schemas.openxmlformats.org/officeDocument/2006/relationships/customXml" Target="../ink/ink757.xml"/><Relationship Id="rId553" Type="http://schemas.openxmlformats.org/officeDocument/2006/relationships/customXml" Target="../ink/ink758.xml"/><Relationship Id="rId554" Type="http://schemas.openxmlformats.org/officeDocument/2006/relationships/customXml" Target="../ink/ink759.xml"/><Relationship Id="rId555" Type="http://schemas.openxmlformats.org/officeDocument/2006/relationships/customXml" Target="../ink/ink760.xml"/><Relationship Id="rId556" Type="http://schemas.openxmlformats.org/officeDocument/2006/relationships/customXml" Target="../ink/ink761.xml"/><Relationship Id="rId557" Type="http://schemas.openxmlformats.org/officeDocument/2006/relationships/slideLayout" Target="../slideLayouts/slideLayout2.xml"/><Relationship Id="rId558"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customXml" Target="../ink/ink775.xml"/><Relationship Id="rId3" Type="http://schemas.openxmlformats.org/officeDocument/2006/relationships/customXml" Target="../ink/ink776.xml"/><Relationship Id="rId4" Type="http://schemas.openxmlformats.org/officeDocument/2006/relationships/customXml" Target="../ink/ink777.xml"/><Relationship Id="rId5" Type="http://schemas.openxmlformats.org/officeDocument/2006/relationships/customXml" Target="../ink/ink778.xml"/><Relationship Id="rId6" Type="http://schemas.openxmlformats.org/officeDocument/2006/relationships/customXml" Target="../ink/ink779.xml"/><Relationship Id="rId7" Type="http://schemas.openxmlformats.org/officeDocument/2006/relationships/customXml" Target="../ink/ink780.xml"/><Relationship Id="rId8" Type="http://schemas.openxmlformats.org/officeDocument/2006/relationships/customXml" Target="../ink/ink781.xml"/><Relationship Id="rId9" Type="http://schemas.openxmlformats.org/officeDocument/2006/relationships/customXml" Target="../ink/ink782.xml"/><Relationship Id="rId10" Type="http://schemas.openxmlformats.org/officeDocument/2006/relationships/customXml" Target="../ink/ink783.xml"/><Relationship Id="rId11" Type="http://schemas.openxmlformats.org/officeDocument/2006/relationships/customXml" Target="../ink/ink785.xml"/><Relationship Id="rId12" Type="http://schemas.openxmlformats.org/officeDocument/2006/relationships/customXml" Target="../ink/ink786.xml"/><Relationship Id="rId13" Type="http://schemas.openxmlformats.org/officeDocument/2006/relationships/customXml" Target="../ink/ink787.xml"/><Relationship Id="rId14" Type="http://schemas.openxmlformats.org/officeDocument/2006/relationships/customXml" Target="../ink/ink788.xml"/><Relationship Id="rId15" Type="http://schemas.openxmlformats.org/officeDocument/2006/relationships/customXml" Target="../ink/ink789.xml"/><Relationship Id="rId16" Type="http://schemas.openxmlformats.org/officeDocument/2006/relationships/customXml" Target="../ink/ink790.xml"/><Relationship Id="rId17" Type="http://schemas.openxmlformats.org/officeDocument/2006/relationships/customXml" Target="../ink/ink791.xml"/><Relationship Id="rId18" Type="http://schemas.openxmlformats.org/officeDocument/2006/relationships/customXml" Target="../ink/ink792.xml"/><Relationship Id="rId19" Type="http://schemas.openxmlformats.org/officeDocument/2006/relationships/customXml" Target="../ink/ink793.xml"/><Relationship Id="rId20" Type="http://schemas.openxmlformats.org/officeDocument/2006/relationships/customXml" Target="../ink/ink794.xml"/><Relationship Id="rId21" Type="http://schemas.openxmlformats.org/officeDocument/2006/relationships/customXml" Target="../ink/ink795.xml"/><Relationship Id="rId22" Type="http://schemas.openxmlformats.org/officeDocument/2006/relationships/customXml" Target="../ink/ink796.xml"/><Relationship Id="rId23" Type="http://schemas.openxmlformats.org/officeDocument/2006/relationships/customXml" Target="../ink/ink797.xml"/><Relationship Id="rId24" Type="http://schemas.openxmlformats.org/officeDocument/2006/relationships/customXml" Target="../ink/ink798.xml"/><Relationship Id="rId25" Type="http://schemas.openxmlformats.org/officeDocument/2006/relationships/customXml" Target="../ink/ink799.xml"/><Relationship Id="rId26" Type="http://schemas.openxmlformats.org/officeDocument/2006/relationships/customXml" Target="../ink/ink800.xml"/><Relationship Id="rId27" Type="http://schemas.openxmlformats.org/officeDocument/2006/relationships/customXml" Target="../ink/ink801.xml"/><Relationship Id="rId28" Type="http://schemas.openxmlformats.org/officeDocument/2006/relationships/customXml" Target="../ink/ink802.xml"/><Relationship Id="rId29" Type="http://schemas.openxmlformats.org/officeDocument/2006/relationships/customXml" Target="../ink/ink803.xml"/><Relationship Id="rId30" Type="http://schemas.openxmlformats.org/officeDocument/2006/relationships/customXml" Target="../ink/ink804.xml"/><Relationship Id="rId31" Type="http://schemas.openxmlformats.org/officeDocument/2006/relationships/customXml" Target="../ink/ink805.xml"/><Relationship Id="rId32" Type="http://schemas.openxmlformats.org/officeDocument/2006/relationships/customXml" Target="../ink/ink806.xml"/><Relationship Id="rId33" Type="http://schemas.openxmlformats.org/officeDocument/2006/relationships/customXml" Target="../ink/ink807.xml"/><Relationship Id="rId34" Type="http://schemas.openxmlformats.org/officeDocument/2006/relationships/customXml" Target="../ink/ink808.xml"/><Relationship Id="rId35" Type="http://schemas.openxmlformats.org/officeDocument/2006/relationships/customXml" Target="../ink/ink809.xml"/><Relationship Id="rId36" Type="http://schemas.openxmlformats.org/officeDocument/2006/relationships/customXml" Target="../ink/ink810.xml"/><Relationship Id="rId37" Type="http://schemas.openxmlformats.org/officeDocument/2006/relationships/customXml" Target="../ink/ink811.xml"/><Relationship Id="rId38" Type="http://schemas.openxmlformats.org/officeDocument/2006/relationships/customXml" Target="../ink/ink812.xml"/><Relationship Id="rId39" Type="http://schemas.openxmlformats.org/officeDocument/2006/relationships/customXml" Target="../ink/ink813.xml"/><Relationship Id="rId40" Type="http://schemas.openxmlformats.org/officeDocument/2006/relationships/customXml" Target="../ink/ink814.xml"/><Relationship Id="rId41" Type="http://schemas.openxmlformats.org/officeDocument/2006/relationships/customXml" Target="../ink/ink815.xml"/><Relationship Id="rId42" Type="http://schemas.openxmlformats.org/officeDocument/2006/relationships/customXml" Target="../ink/ink816.xml"/><Relationship Id="rId43" Type="http://schemas.openxmlformats.org/officeDocument/2006/relationships/customXml" Target="../ink/ink817.xml"/><Relationship Id="rId44" Type="http://schemas.openxmlformats.org/officeDocument/2006/relationships/customXml" Target="../ink/ink818.xml"/><Relationship Id="rId45" Type="http://schemas.openxmlformats.org/officeDocument/2006/relationships/customXml" Target="../ink/ink819.xml"/><Relationship Id="rId46" Type="http://schemas.openxmlformats.org/officeDocument/2006/relationships/customXml" Target="../ink/ink820.xml"/><Relationship Id="rId47" Type="http://schemas.openxmlformats.org/officeDocument/2006/relationships/customXml" Target="../ink/ink821.xml"/><Relationship Id="rId48" Type="http://schemas.openxmlformats.org/officeDocument/2006/relationships/customXml" Target="../ink/ink822.xml"/><Relationship Id="rId49" Type="http://schemas.openxmlformats.org/officeDocument/2006/relationships/customXml" Target="../ink/ink823.xml"/><Relationship Id="rId50" Type="http://schemas.openxmlformats.org/officeDocument/2006/relationships/customXml" Target="../ink/ink824.xml"/><Relationship Id="rId51" Type="http://schemas.openxmlformats.org/officeDocument/2006/relationships/customXml" Target="../ink/ink825.xml"/><Relationship Id="rId52" Type="http://schemas.openxmlformats.org/officeDocument/2006/relationships/customXml" Target="../ink/ink826.xml"/><Relationship Id="rId53" Type="http://schemas.openxmlformats.org/officeDocument/2006/relationships/customXml" Target="../ink/ink827.xml"/><Relationship Id="rId54" Type="http://schemas.openxmlformats.org/officeDocument/2006/relationships/customXml" Target="../ink/ink828.xml"/><Relationship Id="rId55" Type="http://schemas.openxmlformats.org/officeDocument/2006/relationships/customXml" Target="../ink/ink829.xml"/><Relationship Id="rId56" Type="http://schemas.openxmlformats.org/officeDocument/2006/relationships/customXml" Target="../ink/ink830.xml"/><Relationship Id="rId57" Type="http://schemas.openxmlformats.org/officeDocument/2006/relationships/customXml" Target="../ink/ink831.xml"/><Relationship Id="rId58" Type="http://schemas.openxmlformats.org/officeDocument/2006/relationships/customXml" Target="../ink/ink832.xml"/><Relationship Id="rId59" Type="http://schemas.openxmlformats.org/officeDocument/2006/relationships/customXml" Target="../ink/ink833.xml"/><Relationship Id="rId60" Type="http://schemas.openxmlformats.org/officeDocument/2006/relationships/customXml" Target="../ink/ink834.xml"/><Relationship Id="rId61" Type="http://schemas.openxmlformats.org/officeDocument/2006/relationships/customXml" Target="../ink/ink835.xml"/><Relationship Id="rId62" Type="http://schemas.openxmlformats.org/officeDocument/2006/relationships/customXml" Target="../ink/ink894.xml"/><Relationship Id="rId63" Type="http://schemas.openxmlformats.org/officeDocument/2006/relationships/customXml" Target="../ink/ink895.xml"/><Relationship Id="rId64" Type="http://schemas.openxmlformats.org/officeDocument/2006/relationships/customXml" Target="../ink/ink896.xml"/><Relationship Id="rId65" Type="http://schemas.openxmlformats.org/officeDocument/2006/relationships/customXml" Target="../ink/ink897.xml"/><Relationship Id="rId66" Type="http://schemas.openxmlformats.org/officeDocument/2006/relationships/customXml" Target="../ink/ink898.xml"/><Relationship Id="rId67" Type="http://schemas.openxmlformats.org/officeDocument/2006/relationships/customXml" Target="../ink/ink899.xml"/><Relationship Id="rId68" Type="http://schemas.openxmlformats.org/officeDocument/2006/relationships/customXml" Target="../ink/ink900.xml"/><Relationship Id="rId69" Type="http://schemas.openxmlformats.org/officeDocument/2006/relationships/customXml" Target="../ink/ink901.xml"/><Relationship Id="rId70" Type="http://schemas.openxmlformats.org/officeDocument/2006/relationships/customXml" Target="../ink/ink902.xml"/><Relationship Id="rId71" Type="http://schemas.openxmlformats.org/officeDocument/2006/relationships/customXml" Target="../ink/ink903.xml"/><Relationship Id="rId72" Type="http://schemas.openxmlformats.org/officeDocument/2006/relationships/customXml" Target="../ink/ink904.xml"/><Relationship Id="rId73" Type="http://schemas.openxmlformats.org/officeDocument/2006/relationships/customXml" Target="../ink/ink905.xml"/><Relationship Id="rId74" Type="http://schemas.openxmlformats.org/officeDocument/2006/relationships/customXml" Target="../ink/ink906.xml"/><Relationship Id="rId75" Type="http://schemas.openxmlformats.org/officeDocument/2006/relationships/customXml" Target="../ink/ink907.xml"/><Relationship Id="rId76" Type="http://schemas.openxmlformats.org/officeDocument/2006/relationships/customXml" Target="../ink/ink908.xml"/><Relationship Id="rId77" Type="http://schemas.openxmlformats.org/officeDocument/2006/relationships/customXml" Target="../ink/ink909.xml"/><Relationship Id="rId78" Type="http://schemas.openxmlformats.org/officeDocument/2006/relationships/customXml" Target="../ink/ink910.xml"/><Relationship Id="rId79" Type="http://schemas.openxmlformats.org/officeDocument/2006/relationships/customXml" Target="../ink/ink911.xml"/><Relationship Id="rId80" Type="http://schemas.openxmlformats.org/officeDocument/2006/relationships/customXml" Target="../ink/ink912.xml"/><Relationship Id="rId81" Type="http://schemas.openxmlformats.org/officeDocument/2006/relationships/customXml" Target="../ink/ink913.xml"/><Relationship Id="rId82" Type="http://schemas.openxmlformats.org/officeDocument/2006/relationships/customXml" Target="../ink/ink914.xml"/><Relationship Id="rId83" Type="http://schemas.openxmlformats.org/officeDocument/2006/relationships/customXml" Target="../ink/ink915.xml"/><Relationship Id="rId84" Type="http://schemas.openxmlformats.org/officeDocument/2006/relationships/customXml" Target="../ink/ink917.xml"/><Relationship Id="rId85" Type="http://schemas.openxmlformats.org/officeDocument/2006/relationships/customXml" Target="../ink/ink918.xml"/><Relationship Id="rId86" Type="http://schemas.openxmlformats.org/officeDocument/2006/relationships/customXml" Target="../ink/ink919.xml"/><Relationship Id="rId87" Type="http://schemas.openxmlformats.org/officeDocument/2006/relationships/customXml" Target="../ink/ink920.xml"/><Relationship Id="rId88" Type="http://schemas.openxmlformats.org/officeDocument/2006/relationships/customXml" Target="../ink/ink921.xml"/><Relationship Id="rId89" Type="http://schemas.openxmlformats.org/officeDocument/2006/relationships/customXml" Target="../ink/ink922.xml"/><Relationship Id="rId90" Type="http://schemas.openxmlformats.org/officeDocument/2006/relationships/customXml" Target="../ink/ink923.xml"/><Relationship Id="rId91" Type="http://schemas.openxmlformats.org/officeDocument/2006/relationships/customXml" Target="../ink/ink924.xml"/><Relationship Id="rId92" Type="http://schemas.openxmlformats.org/officeDocument/2006/relationships/customXml" Target="../ink/ink925.xml"/><Relationship Id="rId93" Type="http://schemas.openxmlformats.org/officeDocument/2006/relationships/customXml" Target="../ink/ink926.xml"/><Relationship Id="rId94" Type="http://schemas.openxmlformats.org/officeDocument/2006/relationships/customXml" Target="../ink/ink927.xml"/><Relationship Id="rId95" Type="http://schemas.openxmlformats.org/officeDocument/2006/relationships/customXml" Target="../ink/ink928.xml"/><Relationship Id="rId96" Type="http://schemas.openxmlformats.org/officeDocument/2006/relationships/customXml" Target="../ink/ink932.xml"/><Relationship Id="rId97" Type="http://schemas.openxmlformats.org/officeDocument/2006/relationships/customXml" Target="../ink/ink933.xml"/><Relationship Id="rId98" Type="http://schemas.openxmlformats.org/officeDocument/2006/relationships/customXml" Target="../ink/ink934.xml"/><Relationship Id="rId99" Type="http://schemas.openxmlformats.org/officeDocument/2006/relationships/customXml" Target="../ink/ink935.xml"/><Relationship Id="rId100" Type="http://schemas.openxmlformats.org/officeDocument/2006/relationships/customXml" Target="../ink/ink936.xml"/><Relationship Id="rId101" Type="http://schemas.openxmlformats.org/officeDocument/2006/relationships/customXml" Target="../ink/ink937.xml"/><Relationship Id="rId102" Type="http://schemas.openxmlformats.org/officeDocument/2006/relationships/customXml" Target="../ink/ink938.xml"/><Relationship Id="rId103" Type="http://schemas.openxmlformats.org/officeDocument/2006/relationships/customXml" Target="../ink/ink939.xml"/><Relationship Id="rId104" Type="http://schemas.openxmlformats.org/officeDocument/2006/relationships/customXml" Target="../ink/ink940.xml"/><Relationship Id="rId105" Type="http://schemas.openxmlformats.org/officeDocument/2006/relationships/customXml" Target="../ink/ink941.xml"/><Relationship Id="rId106" Type="http://schemas.openxmlformats.org/officeDocument/2006/relationships/customXml" Target="../ink/ink942.xml"/><Relationship Id="rId107" Type="http://schemas.openxmlformats.org/officeDocument/2006/relationships/customXml" Target="../ink/ink943.xml"/><Relationship Id="rId108" Type="http://schemas.openxmlformats.org/officeDocument/2006/relationships/customXml" Target="../ink/ink944.xml"/><Relationship Id="rId109" Type="http://schemas.openxmlformats.org/officeDocument/2006/relationships/customXml" Target="../ink/ink945.xml"/><Relationship Id="rId110" Type="http://schemas.openxmlformats.org/officeDocument/2006/relationships/customXml" Target="../ink/ink946.xml"/><Relationship Id="rId111" Type="http://schemas.openxmlformats.org/officeDocument/2006/relationships/customXml" Target="../ink/ink947.xml"/><Relationship Id="rId112" Type="http://schemas.openxmlformats.org/officeDocument/2006/relationships/customXml" Target="../ink/ink948.xml"/><Relationship Id="rId113" Type="http://schemas.openxmlformats.org/officeDocument/2006/relationships/customXml" Target="../ink/ink949.xml"/><Relationship Id="rId114" Type="http://schemas.openxmlformats.org/officeDocument/2006/relationships/customXml" Target="../ink/ink950.xml"/><Relationship Id="rId115" Type="http://schemas.openxmlformats.org/officeDocument/2006/relationships/customXml" Target="../ink/ink951.xml"/><Relationship Id="rId116" Type="http://schemas.openxmlformats.org/officeDocument/2006/relationships/customXml" Target="../ink/ink952.xml"/><Relationship Id="rId117" Type="http://schemas.openxmlformats.org/officeDocument/2006/relationships/customXml" Target="../ink/ink953.xml"/><Relationship Id="rId118" Type="http://schemas.openxmlformats.org/officeDocument/2006/relationships/customXml" Target="../ink/ink954.xml"/><Relationship Id="rId119" Type="http://schemas.openxmlformats.org/officeDocument/2006/relationships/customXml" Target="../ink/ink955.xml"/><Relationship Id="rId120" Type="http://schemas.openxmlformats.org/officeDocument/2006/relationships/customXml" Target="../ink/ink956.xml"/><Relationship Id="rId121" Type="http://schemas.openxmlformats.org/officeDocument/2006/relationships/customXml" Target="../ink/ink957.xml"/><Relationship Id="rId122" Type="http://schemas.openxmlformats.org/officeDocument/2006/relationships/customXml" Target="../ink/ink958.xml"/><Relationship Id="rId123" Type="http://schemas.openxmlformats.org/officeDocument/2006/relationships/customXml" Target="../ink/ink959.xml"/><Relationship Id="rId124" Type="http://schemas.openxmlformats.org/officeDocument/2006/relationships/customXml" Target="../ink/ink960.xml"/><Relationship Id="rId125" Type="http://schemas.openxmlformats.org/officeDocument/2006/relationships/customXml" Target="../ink/ink961.xml"/><Relationship Id="rId126" Type="http://schemas.openxmlformats.org/officeDocument/2006/relationships/customXml" Target="../ink/ink962.xml"/><Relationship Id="rId127" Type="http://schemas.openxmlformats.org/officeDocument/2006/relationships/customXml" Target="../ink/ink963.xml"/><Relationship Id="rId128" Type="http://schemas.openxmlformats.org/officeDocument/2006/relationships/customXml" Target="../ink/ink964.xml"/><Relationship Id="rId129" Type="http://schemas.openxmlformats.org/officeDocument/2006/relationships/customXml" Target="../ink/ink965.xml"/><Relationship Id="rId130" Type="http://schemas.openxmlformats.org/officeDocument/2006/relationships/customXml" Target="../ink/ink966.xml"/><Relationship Id="rId131" Type="http://schemas.openxmlformats.org/officeDocument/2006/relationships/customXml" Target="../ink/ink967.xml"/><Relationship Id="rId132" Type="http://schemas.openxmlformats.org/officeDocument/2006/relationships/customXml" Target="../ink/ink968.xml"/><Relationship Id="rId133" Type="http://schemas.openxmlformats.org/officeDocument/2006/relationships/customXml" Target="../ink/ink969.xml"/><Relationship Id="rId134" Type="http://schemas.openxmlformats.org/officeDocument/2006/relationships/customXml" Target="../ink/ink970.xml"/><Relationship Id="rId135" Type="http://schemas.openxmlformats.org/officeDocument/2006/relationships/customXml" Target="../ink/ink971.xml"/><Relationship Id="rId136" Type="http://schemas.openxmlformats.org/officeDocument/2006/relationships/customXml" Target="../ink/ink972.xml"/><Relationship Id="rId137" Type="http://schemas.openxmlformats.org/officeDocument/2006/relationships/customXml" Target="../ink/ink973.xml"/><Relationship Id="rId138" Type="http://schemas.openxmlformats.org/officeDocument/2006/relationships/customXml" Target="../ink/ink974.xml"/><Relationship Id="rId139" Type="http://schemas.openxmlformats.org/officeDocument/2006/relationships/customXml" Target="../ink/ink975.xml"/><Relationship Id="rId140" Type="http://schemas.openxmlformats.org/officeDocument/2006/relationships/customXml" Target="../ink/ink976.xml"/><Relationship Id="rId141" Type="http://schemas.openxmlformats.org/officeDocument/2006/relationships/customXml" Target="../ink/ink977.xml"/><Relationship Id="rId142" Type="http://schemas.openxmlformats.org/officeDocument/2006/relationships/customXml" Target="../ink/ink978.xml"/><Relationship Id="rId143" Type="http://schemas.openxmlformats.org/officeDocument/2006/relationships/customXml" Target="../ink/ink979.xml"/><Relationship Id="rId144" Type="http://schemas.openxmlformats.org/officeDocument/2006/relationships/customXml" Target="../ink/ink980.xml"/><Relationship Id="rId145" Type="http://schemas.openxmlformats.org/officeDocument/2006/relationships/customXml" Target="../ink/ink981.xml"/><Relationship Id="rId146" Type="http://schemas.openxmlformats.org/officeDocument/2006/relationships/customXml" Target="../ink/ink982.xml"/><Relationship Id="rId147" Type="http://schemas.openxmlformats.org/officeDocument/2006/relationships/customXml" Target="../ink/ink983.xml"/><Relationship Id="rId148" Type="http://schemas.openxmlformats.org/officeDocument/2006/relationships/customXml" Target="../ink/ink984.xml"/><Relationship Id="rId149" Type="http://schemas.openxmlformats.org/officeDocument/2006/relationships/customXml" Target="../ink/ink985.xml"/><Relationship Id="rId150" Type="http://schemas.openxmlformats.org/officeDocument/2006/relationships/customXml" Target="../ink/ink986.xml"/><Relationship Id="rId151" Type="http://schemas.openxmlformats.org/officeDocument/2006/relationships/customXml" Target="../ink/ink987.xml"/><Relationship Id="rId152" Type="http://schemas.openxmlformats.org/officeDocument/2006/relationships/customXml" Target="../ink/ink988.xml"/><Relationship Id="rId153" Type="http://schemas.openxmlformats.org/officeDocument/2006/relationships/customXml" Target="../ink/ink989.xml"/><Relationship Id="rId154" Type="http://schemas.openxmlformats.org/officeDocument/2006/relationships/customXml" Target="../ink/ink990.xml"/><Relationship Id="rId155" Type="http://schemas.openxmlformats.org/officeDocument/2006/relationships/customXml" Target="../ink/ink991.xml"/><Relationship Id="rId156" Type="http://schemas.openxmlformats.org/officeDocument/2006/relationships/customXml" Target="../ink/ink992.xml"/><Relationship Id="rId157" Type="http://schemas.openxmlformats.org/officeDocument/2006/relationships/customXml" Target="../ink/ink993.xml"/><Relationship Id="rId158" Type="http://schemas.openxmlformats.org/officeDocument/2006/relationships/customXml" Target="../ink/ink994.xml"/><Relationship Id="rId159" Type="http://schemas.openxmlformats.org/officeDocument/2006/relationships/customXml" Target="../ink/ink995.xml"/><Relationship Id="rId160" Type="http://schemas.openxmlformats.org/officeDocument/2006/relationships/customXml" Target="../ink/ink996.xml"/><Relationship Id="rId161" Type="http://schemas.openxmlformats.org/officeDocument/2006/relationships/customXml" Target="../ink/ink997.xml"/><Relationship Id="rId162" Type="http://schemas.openxmlformats.org/officeDocument/2006/relationships/customXml" Target="../ink/ink998.xml"/><Relationship Id="rId163" Type="http://schemas.openxmlformats.org/officeDocument/2006/relationships/customXml" Target="../ink/ink999.xml"/><Relationship Id="rId164" Type="http://schemas.openxmlformats.org/officeDocument/2006/relationships/customXml" Target="../ink/ink1000.xml"/><Relationship Id="rId165" Type="http://schemas.openxmlformats.org/officeDocument/2006/relationships/customXml" Target="../ink/ink1001.xml"/><Relationship Id="rId166" Type="http://schemas.openxmlformats.org/officeDocument/2006/relationships/customXml" Target="../ink/ink1002.xml"/><Relationship Id="rId167" Type="http://schemas.openxmlformats.org/officeDocument/2006/relationships/customXml" Target="../ink/ink1003.xml"/><Relationship Id="rId168" Type="http://schemas.openxmlformats.org/officeDocument/2006/relationships/customXml" Target="../ink/ink1004.xml"/><Relationship Id="rId169" Type="http://schemas.openxmlformats.org/officeDocument/2006/relationships/customXml" Target="../ink/ink1005.xml"/><Relationship Id="rId170" Type="http://schemas.openxmlformats.org/officeDocument/2006/relationships/customXml" Target="../ink/ink1006.xml"/><Relationship Id="rId171" Type="http://schemas.openxmlformats.org/officeDocument/2006/relationships/customXml" Target="../ink/ink1007.xml"/><Relationship Id="rId172" Type="http://schemas.openxmlformats.org/officeDocument/2006/relationships/customXml" Target="../ink/ink1008.xml"/><Relationship Id="rId173" Type="http://schemas.openxmlformats.org/officeDocument/2006/relationships/customXml" Target="../ink/ink1009.xml"/><Relationship Id="rId174" Type="http://schemas.openxmlformats.org/officeDocument/2006/relationships/customXml" Target="../ink/ink1010.xml"/><Relationship Id="rId175" Type="http://schemas.openxmlformats.org/officeDocument/2006/relationships/customXml" Target="../ink/ink1011.xml"/><Relationship Id="rId176" Type="http://schemas.openxmlformats.org/officeDocument/2006/relationships/customXml" Target="../ink/ink1012.xml"/><Relationship Id="rId177" Type="http://schemas.openxmlformats.org/officeDocument/2006/relationships/customXml" Target="../ink/ink1013.xml"/><Relationship Id="rId178" Type="http://schemas.openxmlformats.org/officeDocument/2006/relationships/customXml" Target="../ink/ink1014.xml"/><Relationship Id="rId179" Type="http://schemas.openxmlformats.org/officeDocument/2006/relationships/customXml" Target="../ink/ink1015.xml"/><Relationship Id="rId180" Type="http://schemas.openxmlformats.org/officeDocument/2006/relationships/customXml" Target="../ink/ink1016.xml"/><Relationship Id="rId181" Type="http://schemas.openxmlformats.org/officeDocument/2006/relationships/customXml" Target="../ink/ink1017.xml"/><Relationship Id="rId182" Type="http://schemas.openxmlformats.org/officeDocument/2006/relationships/customXml" Target="../ink/ink1018.xml"/><Relationship Id="rId183" Type="http://schemas.openxmlformats.org/officeDocument/2006/relationships/customXml" Target="../ink/ink1019.xml"/><Relationship Id="rId184" Type="http://schemas.openxmlformats.org/officeDocument/2006/relationships/customXml" Target="../ink/ink1020.xml"/><Relationship Id="rId185" Type="http://schemas.openxmlformats.org/officeDocument/2006/relationships/customXml" Target="../ink/ink1021.xml"/><Relationship Id="rId186" Type="http://schemas.openxmlformats.org/officeDocument/2006/relationships/customXml" Target="../ink/ink1022.xml"/><Relationship Id="rId187" Type="http://schemas.openxmlformats.org/officeDocument/2006/relationships/customXml" Target="../ink/ink1023.xml"/><Relationship Id="rId188" Type="http://schemas.openxmlformats.org/officeDocument/2006/relationships/customXml" Target="../ink/ink1024.xml"/><Relationship Id="rId189" Type="http://schemas.openxmlformats.org/officeDocument/2006/relationships/customXml" Target="../ink/ink1025.xml"/><Relationship Id="rId190" Type="http://schemas.openxmlformats.org/officeDocument/2006/relationships/customXml" Target="../ink/ink1026.xml"/><Relationship Id="rId191" Type="http://schemas.openxmlformats.org/officeDocument/2006/relationships/customXml" Target="../ink/ink1027.xml"/><Relationship Id="rId192" Type="http://schemas.openxmlformats.org/officeDocument/2006/relationships/customXml" Target="../ink/ink1028.xml"/><Relationship Id="rId193" Type="http://schemas.openxmlformats.org/officeDocument/2006/relationships/customXml" Target="../ink/ink1029.xml"/><Relationship Id="rId194" Type="http://schemas.openxmlformats.org/officeDocument/2006/relationships/customXml" Target="../ink/ink1030.xml"/><Relationship Id="rId195" Type="http://schemas.openxmlformats.org/officeDocument/2006/relationships/customXml" Target="../ink/ink1031.xml"/><Relationship Id="rId196" Type="http://schemas.openxmlformats.org/officeDocument/2006/relationships/customXml" Target="../ink/ink1032.xml"/><Relationship Id="rId197" Type="http://schemas.openxmlformats.org/officeDocument/2006/relationships/customXml" Target="../ink/ink1033.xml"/><Relationship Id="rId198" Type="http://schemas.openxmlformats.org/officeDocument/2006/relationships/customXml" Target="../ink/ink1034.xml"/><Relationship Id="rId199" Type="http://schemas.openxmlformats.org/officeDocument/2006/relationships/customXml" Target="../ink/ink1035.xml"/><Relationship Id="rId200" Type="http://schemas.openxmlformats.org/officeDocument/2006/relationships/customXml" Target="../ink/ink1036.xml"/><Relationship Id="rId201" Type="http://schemas.openxmlformats.org/officeDocument/2006/relationships/customXml" Target="../ink/ink1037.xml"/><Relationship Id="rId202" Type="http://schemas.openxmlformats.org/officeDocument/2006/relationships/customXml" Target="../ink/ink1038.xml"/><Relationship Id="rId203" Type="http://schemas.openxmlformats.org/officeDocument/2006/relationships/customXml" Target="../ink/ink1039.xml"/><Relationship Id="rId204" Type="http://schemas.openxmlformats.org/officeDocument/2006/relationships/customXml" Target="../ink/ink1040.xml"/><Relationship Id="rId205" Type="http://schemas.openxmlformats.org/officeDocument/2006/relationships/customXml" Target="../ink/ink1041.xml"/><Relationship Id="rId206" Type="http://schemas.openxmlformats.org/officeDocument/2006/relationships/customXml" Target="../ink/ink1042.xml"/><Relationship Id="rId207" Type="http://schemas.openxmlformats.org/officeDocument/2006/relationships/customXml" Target="../ink/ink1043.xml"/><Relationship Id="rId208" Type="http://schemas.openxmlformats.org/officeDocument/2006/relationships/customXml" Target="../ink/ink1044.xml"/><Relationship Id="rId209" Type="http://schemas.openxmlformats.org/officeDocument/2006/relationships/customXml" Target="../ink/ink1045.xml"/><Relationship Id="rId210" Type="http://schemas.openxmlformats.org/officeDocument/2006/relationships/customXml" Target="../ink/ink1046.xml"/><Relationship Id="rId211" Type="http://schemas.openxmlformats.org/officeDocument/2006/relationships/customXml" Target="../ink/ink1047.xml"/><Relationship Id="rId212" Type="http://schemas.openxmlformats.org/officeDocument/2006/relationships/customXml" Target="../ink/ink1048.xml"/><Relationship Id="rId213" Type="http://schemas.openxmlformats.org/officeDocument/2006/relationships/customXml" Target="../ink/ink1049.xml"/><Relationship Id="rId214" Type="http://schemas.openxmlformats.org/officeDocument/2006/relationships/customXml" Target="../ink/ink1050.xml"/><Relationship Id="rId215" Type="http://schemas.openxmlformats.org/officeDocument/2006/relationships/customXml" Target="../ink/ink1051.xml"/><Relationship Id="rId216" Type="http://schemas.openxmlformats.org/officeDocument/2006/relationships/customXml" Target="../ink/ink1052.xml"/><Relationship Id="rId217" Type="http://schemas.openxmlformats.org/officeDocument/2006/relationships/customXml" Target="../ink/ink1053.xml"/><Relationship Id="rId218" Type="http://schemas.openxmlformats.org/officeDocument/2006/relationships/customXml" Target="../ink/ink1054.xml"/><Relationship Id="rId219" Type="http://schemas.openxmlformats.org/officeDocument/2006/relationships/customXml" Target="../ink/ink1055.xml"/><Relationship Id="rId220" Type="http://schemas.openxmlformats.org/officeDocument/2006/relationships/customXml" Target="../ink/ink1056.xml"/><Relationship Id="rId221" Type="http://schemas.openxmlformats.org/officeDocument/2006/relationships/customXml" Target="../ink/ink1057.xml"/><Relationship Id="rId222" Type="http://schemas.openxmlformats.org/officeDocument/2006/relationships/customXml" Target="../ink/ink1058.xml"/><Relationship Id="rId223" Type="http://schemas.openxmlformats.org/officeDocument/2006/relationships/customXml" Target="../ink/ink1059.xml"/><Relationship Id="rId224" Type="http://schemas.openxmlformats.org/officeDocument/2006/relationships/customXml" Target="../ink/ink1060.xml"/><Relationship Id="rId225" Type="http://schemas.openxmlformats.org/officeDocument/2006/relationships/customXml" Target="../ink/ink1061.xml"/><Relationship Id="rId226" Type="http://schemas.openxmlformats.org/officeDocument/2006/relationships/customXml" Target="../ink/ink1062.xml"/><Relationship Id="rId227" Type="http://schemas.openxmlformats.org/officeDocument/2006/relationships/customXml" Target="../ink/ink1063.xml"/><Relationship Id="rId228" Type="http://schemas.openxmlformats.org/officeDocument/2006/relationships/customXml" Target="../ink/ink1064.xml"/><Relationship Id="rId229" Type="http://schemas.openxmlformats.org/officeDocument/2006/relationships/customXml" Target="../ink/ink1065.xml"/><Relationship Id="rId230" Type="http://schemas.openxmlformats.org/officeDocument/2006/relationships/customXml" Target="../ink/ink1066.xml"/><Relationship Id="rId231" Type="http://schemas.openxmlformats.org/officeDocument/2006/relationships/customXml" Target="../ink/ink1067.xml"/><Relationship Id="rId232" Type="http://schemas.openxmlformats.org/officeDocument/2006/relationships/customXml" Target="../ink/ink1068.xml"/><Relationship Id="rId233" Type="http://schemas.openxmlformats.org/officeDocument/2006/relationships/customXml" Target="../ink/ink1069.xml"/><Relationship Id="rId234" Type="http://schemas.openxmlformats.org/officeDocument/2006/relationships/customXml" Target="../ink/ink1070.xml"/><Relationship Id="rId235" Type="http://schemas.openxmlformats.org/officeDocument/2006/relationships/customXml" Target="../ink/ink1071.xml"/><Relationship Id="rId236" Type="http://schemas.openxmlformats.org/officeDocument/2006/relationships/customXml" Target="../ink/ink1072.xml"/><Relationship Id="rId237" Type="http://schemas.openxmlformats.org/officeDocument/2006/relationships/customXml" Target="../ink/ink1073.xml"/><Relationship Id="rId238" Type="http://schemas.openxmlformats.org/officeDocument/2006/relationships/customXml" Target="../ink/ink1074.xml"/><Relationship Id="rId239" Type="http://schemas.openxmlformats.org/officeDocument/2006/relationships/customXml" Target="../ink/ink1075.xml"/><Relationship Id="rId240" Type="http://schemas.openxmlformats.org/officeDocument/2006/relationships/customXml" Target="../ink/ink1076.xml"/><Relationship Id="rId241" Type="http://schemas.openxmlformats.org/officeDocument/2006/relationships/customXml" Target="../ink/ink1077.xml"/><Relationship Id="rId242" Type="http://schemas.openxmlformats.org/officeDocument/2006/relationships/customXml" Target="../ink/ink1078.xml"/><Relationship Id="rId243" Type="http://schemas.openxmlformats.org/officeDocument/2006/relationships/customXml" Target="../ink/ink1079.xml"/><Relationship Id="rId244" Type="http://schemas.openxmlformats.org/officeDocument/2006/relationships/customXml" Target="../ink/ink1080.xml"/><Relationship Id="rId245" Type="http://schemas.openxmlformats.org/officeDocument/2006/relationships/customXml" Target="../ink/ink1081.xml"/><Relationship Id="rId246" Type="http://schemas.openxmlformats.org/officeDocument/2006/relationships/customXml" Target="../ink/ink1082.xml"/><Relationship Id="rId247" Type="http://schemas.openxmlformats.org/officeDocument/2006/relationships/customXml" Target="../ink/ink1083.xml"/><Relationship Id="rId248" Type="http://schemas.openxmlformats.org/officeDocument/2006/relationships/customXml" Target="../ink/ink1084.xml"/><Relationship Id="rId249" Type="http://schemas.openxmlformats.org/officeDocument/2006/relationships/customXml" Target="../ink/ink1085.xml"/><Relationship Id="rId250" Type="http://schemas.openxmlformats.org/officeDocument/2006/relationships/customXml" Target="../ink/ink1086.xml"/><Relationship Id="rId251" Type="http://schemas.openxmlformats.org/officeDocument/2006/relationships/customXml" Target="../ink/ink1087.xml"/><Relationship Id="rId252" Type="http://schemas.openxmlformats.org/officeDocument/2006/relationships/customXml" Target="../ink/ink1088.xml"/><Relationship Id="rId253" Type="http://schemas.openxmlformats.org/officeDocument/2006/relationships/customXml" Target="../ink/ink1089.xml"/><Relationship Id="rId254" Type="http://schemas.openxmlformats.org/officeDocument/2006/relationships/customXml" Target="../ink/ink1090.xml"/><Relationship Id="rId255" Type="http://schemas.openxmlformats.org/officeDocument/2006/relationships/customXml" Target="../ink/ink1091.xml"/><Relationship Id="rId256" Type="http://schemas.openxmlformats.org/officeDocument/2006/relationships/customXml" Target="../ink/ink1092.xml"/><Relationship Id="rId257" Type="http://schemas.openxmlformats.org/officeDocument/2006/relationships/customXml" Target="../ink/ink1093.xml"/><Relationship Id="rId258" Type="http://schemas.openxmlformats.org/officeDocument/2006/relationships/customXml" Target="../ink/ink1094.xml"/><Relationship Id="rId259" Type="http://schemas.openxmlformats.org/officeDocument/2006/relationships/customXml" Target="../ink/ink1095.xml"/><Relationship Id="rId260" Type="http://schemas.openxmlformats.org/officeDocument/2006/relationships/customXml" Target="../ink/ink1096.xml"/><Relationship Id="rId261" Type="http://schemas.openxmlformats.org/officeDocument/2006/relationships/customXml" Target="../ink/ink1097.xml"/><Relationship Id="rId262" Type="http://schemas.openxmlformats.org/officeDocument/2006/relationships/customXml" Target="../ink/ink1098.xml"/><Relationship Id="rId263" Type="http://schemas.openxmlformats.org/officeDocument/2006/relationships/customXml" Target="../ink/ink1099.xml"/><Relationship Id="rId264" Type="http://schemas.openxmlformats.org/officeDocument/2006/relationships/customXml" Target="../ink/ink1100.xml"/><Relationship Id="rId265" Type="http://schemas.openxmlformats.org/officeDocument/2006/relationships/customXml" Target="../ink/ink1101.xml"/><Relationship Id="rId266" Type="http://schemas.openxmlformats.org/officeDocument/2006/relationships/customXml" Target="../ink/ink1102.xml"/><Relationship Id="rId267" Type="http://schemas.openxmlformats.org/officeDocument/2006/relationships/slideLayout" Target="../slideLayouts/slideLayout2.xml"/><Relationship Id="rId268"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86" name="标题 1"/>
          <p:cNvSpPr>
            <a:spLocks noGrp="1"/>
          </p:cNvSpPr>
          <p:nvPr>
            <p:ph type="title"/>
          </p:nvPr>
        </p:nvSpPr>
        <p:spPr>
          <a:xfrm>
            <a:off x="0" y="1"/>
            <a:ext cx="12192000" cy="1325563"/>
          </a:xfrm>
        </p:spPr>
        <p:txBody>
          <a:bodyPr>
            <a:normAutofit/>
          </a:bodyPr>
          <a:p>
            <a:pPr algn="ctr"/>
            <a:r>
              <a:rPr altLang="en-US" b="1" dirty="0" sz="4400" lang="zh-CN">
                <a:solidFill>
                  <a:srgbClr val="FF0000"/>
                </a:solidFill>
              </a:rPr>
              <a:t>作业</a:t>
            </a:r>
            <a:r>
              <a:rPr altLang="zh-CN" b="1" dirty="0" sz="4400" lang="en-US">
                <a:solidFill>
                  <a:srgbClr val="FF0000"/>
                </a:solidFill>
              </a:rPr>
              <a:t>10</a:t>
            </a:r>
            <a:endParaRPr altLang="en-US" dirty="0" kumimoji="1" lang="zh-CN">
              <a:solidFill>
                <a:srgbClr val="FF0000"/>
              </a:solidFill>
              <a:latin typeface="等线" panose="02010600030101010101" pitchFamily="2" charset="-122"/>
              <a:ea typeface="等线" panose="02010600030101010101" pitchFamily="2" charset="-122"/>
            </a:endParaRPr>
          </a:p>
        </p:txBody>
      </p:sp>
      <p:pic>
        <p:nvPicPr>
          <p:cNvPr id="2097152" name="图片 16"/>
          <p:cNvPicPr>
            <a:picLocks noChangeAspect="1" noChangeArrowheads="1"/>
          </p:cNvPicPr>
          <p:nvPr/>
        </p:nvPicPr>
        <p:blipFill>
          <a:blip xmlns:r="http://schemas.openxmlformats.org/officeDocument/2006/relationships" r:embed="rId1" cstate="print"/>
          <a:srcRect/>
          <a:stretch>
            <a:fillRect/>
          </a:stretch>
        </p:blipFill>
        <p:spPr bwMode="auto">
          <a:xfrm>
            <a:off x="11628933" y="1"/>
            <a:ext cx="462793" cy="222739"/>
          </a:xfrm>
          <a:prstGeom prst="rect"/>
          <a:noFill/>
          <a:ln>
            <a:noFill/>
          </a:ln>
        </p:spPr>
      </p:pic>
      <p:cxnSp>
        <p:nvCxnSpPr>
          <p:cNvPr id="3145728" name="直线连接符 5"/>
          <p:cNvCxnSpPr>
            <a:cxnSpLocks/>
          </p:cNvCxnSpPr>
          <p:nvPr/>
        </p:nvCxnSpPr>
        <p:spPr>
          <a:xfrm flipV="1">
            <a:off x="0" y="1325564"/>
            <a:ext cx="12192000" cy="36024"/>
          </a:xfrm>
          <a:prstGeom prst="line"/>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1048587" name="矩形 6"/>
          <p:cNvSpPr/>
          <p:nvPr/>
        </p:nvSpPr>
        <p:spPr>
          <a:xfrm>
            <a:off x="485396" y="1694097"/>
            <a:ext cx="11221207" cy="4864608"/>
          </a:xfrm>
          <a:prstGeom prst="rect"/>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sz="2800" kumimoji="1" lang="zh-CN">
              <a:solidFill>
                <a:schemeClr val="tx1"/>
              </a:solidFill>
              <a:latin typeface="等线" panose="02010600030101010101" pitchFamily="2" charset="-122"/>
              <a:ea typeface="等线" panose="02010600030101010101" pitchFamily="2" charset="-122"/>
            </a:endParaRPr>
          </a:p>
        </p:txBody>
      </p:sp>
      <p:pic>
        <p:nvPicPr>
          <p:cNvPr id="2097153" name="图片 2"/>
          <p:cNvPicPr>
            <a:picLocks noChangeAspect="1"/>
          </p:cNvPicPr>
          <p:nvPr/>
        </p:nvPicPr>
        <p:blipFill>
          <a:blip xmlns:r="http://schemas.openxmlformats.org/officeDocument/2006/relationships" r:embed="rId2"/>
          <a:stretch>
            <a:fillRect/>
          </a:stretch>
        </p:blipFill>
        <p:spPr>
          <a:xfrm>
            <a:off x="1116330" y="2051685"/>
            <a:ext cx="9959975" cy="4150360"/>
          </a:xfrm>
          <a:prstGeom prst="rec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591" name="标题 1"/>
          <p:cNvSpPr>
            <a:spLocks noGrp="1"/>
          </p:cNvSpPr>
          <p:nvPr>
            <p:ph type="title"/>
          </p:nvPr>
        </p:nvSpPr>
        <p:spPr>
          <a:xfrm>
            <a:off x="0" y="1"/>
            <a:ext cx="12192000" cy="1325563"/>
          </a:xfrm>
        </p:spPr>
        <p:txBody>
          <a:bodyPr>
            <a:normAutofit/>
          </a:bodyPr>
          <a:p>
            <a:pPr algn="ctr"/>
            <a:r>
              <a:rPr altLang="en-US" b="1" dirty="0" sz="4400" lang="zh-CN">
                <a:solidFill>
                  <a:srgbClr val="FF0000"/>
                </a:solidFill>
              </a:rPr>
              <a:t>作业</a:t>
            </a:r>
            <a:r>
              <a:rPr altLang="zh-CN" b="1" dirty="0" sz="4400" lang="en-US">
                <a:solidFill>
                  <a:srgbClr val="FF0000"/>
                </a:solidFill>
              </a:rPr>
              <a:t>10</a:t>
            </a:r>
            <a:endParaRPr altLang="en-US" dirty="0" kumimoji="1" lang="zh-CN">
              <a:solidFill>
                <a:srgbClr val="FF0000"/>
              </a:solidFill>
              <a:latin typeface="等线" panose="02010600030101010101" pitchFamily="2" charset="-122"/>
              <a:ea typeface="等线" panose="02010600030101010101" pitchFamily="2" charset="-122"/>
            </a:endParaRPr>
          </a:p>
        </p:txBody>
      </p:sp>
      <p:pic>
        <p:nvPicPr>
          <p:cNvPr id="2097154" name="图片 16"/>
          <p:cNvPicPr>
            <a:picLocks noChangeAspect="1" noChangeArrowheads="1"/>
          </p:cNvPicPr>
          <p:nvPr/>
        </p:nvPicPr>
        <p:blipFill>
          <a:blip xmlns:r="http://schemas.openxmlformats.org/officeDocument/2006/relationships" r:embed="rId1" cstate="print"/>
          <a:srcRect/>
          <a:stretch>
            <a:fillRect/>
          </a:stretch>
        </p:blipFill>
        <p:spPr bwMode="auto">
          <a:xfrm>
            <a:off x="11628933" y="1"/>
            <a:ext cx="462793" cy="222739"/>
          </a:xfrm>
          <a:prstGeom prst="rect"/>
          <a:noFill/>
          <a:ln>
            <a:noFill/>
          </a:ln>
        </p:spPr>
      </p:pic>
      <p:cxnSp>
        <p:nvCxnSpPr>
          <p:cNvPr id="3145729" name="直线连接符 5"/>
          <p:cNvCxnSpPr>
            <a:cxnSpLocks/>
          </p:cNvCxnSpPr>
          <p:nvPr/>
        </p:nvCxnSpPr>
        <p:spPr>
          <a:xfrm flipV="1">
            <a:off x="0" y="1325564"/>
            <a:ext cx="12192000" cy="36024"/>
          </a:xfrm>
          <a:prstGeom prst="line"/>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1048592" name="矩形 6"/>
          <p:cNvSpPr/>
          <p:nvPr/>
        </p:nvSpPr>
        <p:spPr>
          <a:xfrm>
            <a:off x="485396" y="1694097"/>
            <a:ext cx="11221207" cy="4864608"/>
          </a:xfrm>
          <a:prstGeom prst="rect"/>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sz="2800" kumimoji="1" lang="zh-CN">
              <a:solidFill>
                <a:schemeClr val="tx1"/>
              </a:solidFill>
              <a:latin typeface="等线" panose="02010600030101010101" pitchFamily="2" charset="-122"/>
              <a:ea typeface="等线" panose="02010600030101010101" pitchFamily="2" charset="-122"/>
            </a:endParaRPr>
          </a:p>
        </p:txBody>
      </p:sp>
      <p:sp>
        <p:nvSpPr>
          <p:cNvPr id="1048593" name="文本框 3"/>
          <p:cNvSpPr txBox="1"/>
          <p:nvPr/>
        </p:nvSpPr>
        <p:spPr>
          <a:xfrm>
            <a:off x="668020" y="1837690"/>
            <a:ext cx="10885805" cy="4612005"/>
          </a:xfrm>
          <a:prstGeom prst="rect"/>
          <a:solidFill>
            <a:schemeClr val="bg1"/>
          </a:solidFill>
        </p:spPr>
        <p:txBody>
          <a:bodyPr rtlCol="0" wrap="square">
            <a:noAutofit/>
          </a:bodyPr>
          <a:p>
            <a:endParaRPr altLang="zh-CN" lang="en-US"/>
          </a:p>
        </p:txBody>
      </p:sp>
      <mc:AlternateContent xmlns:mc="http://schemas.openxmlformats.org/markup-compatibility/2006">
        <mc:Choice xmlns:p14="http://schemas.microsoft.com/office/powerpoint/2010/main" Requires="p14">
          <p:contentPart p14:bwMode="auto" r:id="rId2">
            <p14:nvContentPartPr>
              <p14:cNvPr id="1048667" name=""/>
              <p14:cNvContentPartPr/>
              <p14:nvPr/>
            </p14:nvContentPartPr>
            <p14:xfrm>
              <a:off x="960232" y="2272643"/>
              <a:ext cx="89528" cy="212494"/>
            </p14:xfrm>
          </p:contentPart>
        </mc:Choice>
        <mc:Fallback>
          <p:sp>
            <p:nvSpPr>
              <p:cNvPr id="1048667" name=""/>
              <p:cNvSpPr/>
              <p:nvPr/>
            </p:nvSpPr>
            <p:spPr>
              <a:xfrm>
                <a:off x="960232" y="2272643"/>
                <a:ext cx="89528" cy="212494"/>
              </a:xfrm>
            </p:spPr>
          </p:sp>
        </mc:Fallback>
      </mc:AlternateContent>
      <mc:AlternateContent xmlns:mc="http://schemas.openxmlformats.org/markup-compatibility/2006">
        <mc:Choice xmlns:p14="http://schemas.microsoft.com/office/powerpoint/2010/main" Requires="p14">
          <p:contentPart p14:bwMode="auto" r:id="rId3">
            <p14:nvContentPartPr>
              <p14:cNvPr id="1048668" name=""/>
              <p14:cNvContentPartPr/>
              <p14:nvPr/>
            </p14:nvContentPartPr>
            <p14:xfrm>
              <a:off x="944514" y="2221327"/>
              <a:ext cx="179505" cy="272045"/>
            </p14:xfrm>
          </p:contentPart>
        </mc:Choice>
        <mc:Fallback>
          <p:sp>
            <p:nvSpPr>
              <p:cNvPr id="1048668" name=""/>
              <p:cNvSpPr/>
              <p:nvPr/>
            </p:nvSpPr>
            <p:spPr>
              <a:xfrm>
                <a:off x="944514" y="2221327"/>
                <a:ext cx="179505" cy="272045"/>
              </a:xfrm>
            </p:spPr>
          </p:sp>
        </mc:Fallback>
      </mc:AlternateContent>
      <mc:AlternateContent xmlns:mc="http://schemas.openxmlformats.org/markup-compatibility/2006">
        <mc:Choice xmlns:p14="http://schemas.microsoft.com/office/powerpoint/2010/main" Requires="p14">
          <p:contentPart p14:bwMode="auto" r:id="rId4">
            <p14:nvContentPartPr>
              <p14:cNvPr id="1048669" name=""/>
              <p14:cNvContentPartPr/>
              <p14:nvPr/>
            </p14:nvContentPartPr>
            <p14:xfrm>
              <a:off x="1106488" y="2437445"/>
              <a:ext cx="85777" cy="110463"/>
            </p14:xfrm>
          </p:contentPart>
        </mc:Choice>
        <mc:Fallback>
          <p:sp>
            <p:nvSpPr>
              <p:cNvPr id="1048669" name=""/>
              <p:cNvSpPr/>
              <p:nvPr/>
            </p:nvSpPr>
            <p:spPr>
              <a:xfrm>
                <a:off x="1106488" y="2437445"/>
                <a:ext cx="85777" cy="110463"/>
              </a:xfrm>
            </p:spPr>
          </p:sp>
        </mc:Fallback>
      </mc:AlternateContent>
      <mc:AlternateContent xmlns:mc="http://schemas.openxmlformats.org/markup-compatibility/2006">
        <mc:Choice xmlns:p14="http://schemas.microsoft.com/office/powerpoint/2010/main" Requires="p14">
          <p:contentPart p14:bwMode="auto" r:id="rId5">
            <p14:nvContentPartPr>
              <p14:cNvPr id="1048670" name=""/>
              <p14:cNvContentPartPr/>
              <p14:nvPr/>
            </p14:nvContentPartPr>
            <p14:xfrm>
              <a:off x="1222854" y="2327325"/>
              <a:ext cx="141420" cy="214832"/>
            </p14:xfrm>
          </p:contentPart>
        </mc:Choice>
        <mc:Fallback>
          <p:sp>
            <p:nvSpPr>
              <p:cNvPr id="1048670" name=""/>
              <p:cNvSpPr/>
              <p:nvPr/>
            </p:nvSpPr>
            <p:spPr>
              <a:xfrm>
                <a:off x="1222854" y="2327325"/>
                <a:ext cx="141420" cy="214832"/>
              </a:xfrm>
            </p:spPr>
          </p:sp>
        </mc:Fallback>
      </mc:AlternateContent>
      <mc:AlternateContent xmlns:mc="http://schemas.openxmlformats.org/markup-compatibility/2006">
        <mc:Choice xmlns:p14="http://schemas.microsoft.com/office/powerpoint/2010/main" Requires="p14">
          <p:contentPart p14:bwMode="auto" r:id="rId6">
            <p14:nvContentPartPr>
              <p14:cNvPr id="1048671" name=""/>
              <p14:cNvContentPartPr/>
              <p14:nvPr/>
            </p14:nvContentPartPr>
            <p14:xfrm>
              <a:off x="1346441" y="2284414"/>
              <a:ext cx="120280" cy="261471"/>
            </p14:xfrm>
          </p:contentPart>
        </mc:Choice>
        <mc:Fallback>
          <p:sp>
            <p:nvSpPr>
              <p:cNvPr id="1048671" name=""/>
              <p:cNvSpPr/>
              <p:nvPr/>
            </p:nvSpPr>
            <p:spPr>
              <a:xfrm>
                <a:off x="1346441" y="2284414"/>
                <a:ext cx="120280" cy="261471"/>
              </a:xfrm>
            </p:spPr>
          </p:sp>
        </mc:Fallback>
      </mc:AlternateContent>
      <mc:AlternateContent xmlns:mc="http://schemas.openxmlformats.org/markup-compatibility/2006">
        <mc:Choice xmlns:p14="http://schemas.microsoft.com/office/powerpoint/2010/main" Requires="p14">
          <p:contentPart p14:bwMode="auto" r:id="rId7">
            <p14:nvContentPartPr>
              <p14:cNvPr id="1048672" name=""/>
              <p14:cNvContentPartPr/>
              <p14:nvPr/>
            </p14:nvContentPartPr>
            <p14:xfrm>
              <a:off x="1467903" y="2285474"/>
              <a:ext cx="240282" cy="310730"/>
            </p14:xfrm>
          </p:contentPart>
        </mc:Choice>
        <mc:Fallback>
          <p:sp>
            <p:nvSpPr>
              <p:cNvPr id="1048672" name=""/>
              <p:cNvSpPr/>
              <p:nvPr/>
            </p:nvSpPr>
            <p:spPr>
              <a:xfrm>
                <a:off x="1467903" y="2285474"/>
                <a:ext cx="240282" cy="310730"/>
              </a:xfrm>
            </p:spPr>
          </p:sp>
        </mc:Fallback>
      </mc:AlternateContent>
      <mc:AlternateContent xmlns:mc="http://schemas.openxmlformats.org/markup-compatibility/2006">
        <mc:Choice xmlns:p14="http://schemas.microsoft.com/office/powerpoint/2010/main" Requires="p14">
          <p:contentPart p14:bwMode="auto" r:id="rId8">
            <p14:nvContentPartPr>
              <p14:cNvPr id="1048673" name=""/>
              <p14:cNvContentPartPr/>
              <p14:nvPr/>
            </p14:nvContentPartPr>
            <p14:xfrm>
              <a:off x="1846654" y="2325364"/>
              <a:ext cx="114581" cy="27415"/>
            </p14:xfrm>
          </p:contentPart>
        </mc:Choice>
        <mc:Fallback>
          <p:sp>
            <p:nvSpPr>
              <p:cNvPr id="1048673" name=""/>
              <p:cNvSpPr/>
              <p:nvPr/>
            </p:nvSpPr>
            <p:spPr>
              <a:xfrm>
                <a:off x="1846654" y="2325364"/>
                <a:ext cx="114581" cy="27415"/>
              </a:xfrm>
            </p:spPr>
          </p:sp>
        </mc:Fallback>
      </mc:AlternateContent>
      <mc:AlternateContent xmlns:mc="http://schemas.openxmlformats.org/markup-compatibility/2006">
        <mc:Choice xmlns:p14="http://schemas.microsoft.com/office/powerpoint/2010/main" Requires="p14">
          <p:contentPart p14:bwMode="auto" r:id="rId9">
            <p14:nvContentPartPr>
              <p14:cNvPr id="1048674" name=""/>
              <p14:cNvContentPartPr/>
              <p14:nvPr/>
            </p14:nvContentPartPr>
            <p14:xfrm>
              <a:off x="1810804" y="2428307"/>
              <a:ext cx="182658" cy="44677"/>
            </p14:xfrm>
          </p:contentPart>
        </mc:Choice>
        <mc:Fallback>
          <p:sp>
            <p:nvSpPr>
              <p:cNvPr id="1048674" name=""/>
              <p:cNvSpPr/>
              <p:nvPr/>
            </p:nvSpPr>
            <p:spPr>
              <a:xfrm>
                <a:off x="1810804" y="2428307"/>
                <a:ext cx="182658" cy="44677"/>
              </a:xfrm>
            </p:spPr>
          </p:sp>
        </mc:Fallback>
      </mc:AlternateContent>
      <mc:AlternateContent xmlns:mc="http://schemas.openxmlformats.org/markup-compatibility/2006">
        <mc:Choice xmlns:p14="http://schemas.microsoft.com/office/powerpoint/2010/main" Requires="p14">
          <p:contentPart p14:bwMode="auto" r:id="rId10">
            <p14:nvContentPartPr>
              <p14:cNvPr id="1048675" name=""/>
              <p14:cNvContentPartPr/>
              <p14:nvPr/>
            </p14:nvContentPartPr>
            <p14:xfrm>
              <a:off x="2132756" y="1978350"/>
              <a:ext cx="180188" cy="37715"/>
            </p14:xfrm>
          </p:contentPart>
        </mc:Choice>
        <mc:Fallback>
          <p:sp>
            <p:nvSpPr>
              <p:cNvPr id="1048675" name=""/>
              <p:cNvSpPr/>
              <p:nvPr/>
            </p:nvSpPr>
            <p:spPr>
              <a:xfrm>
                <a:off x="2132756" y="1978350"/>
                <a:ext cx="180188" cy="37715"/>
              </a:xfrm>
            </p:spPr>
          </p:sp>
        </mc:Fallback>
      </mc:AlternateContent>
      <mc:AlternateContent xmlns:mc="http://schemas.openxmlformats.org/markup-compatibility/2006">
        <mc:Choice xmlns:p14="http://schemas.microsoft.com/office/powerpoint/2010/main" Requires="p14">
          <p:contentPart p14:bwMode="auto" r:id="rId11">
            <p14:nvContentPartPr>
              <p14:cNvPr id="1048676" name=""/>
              <p14:cNvContentPartPr/>
              <p14:nvPr/>
            </p14:nvContentPartPr>
            <p14:xfrm>
              <a:off x="2007011" y="1992165"/>
              <a:ext cx="228002" cy="891884"/>
            </p14:xfrm>
          </p:contentPart>
        </mc:Choice>
        <mc:Fallback>
          <p:sp>
            <p:nvSpPr>
              <p:cNvPr id="1048676" name=""/>
              <p:cNvSpPr/>
              <p:nvPr/>
            </p:nvSpPr>
            <p:spPr>
              <a:xfrm>
                <a:off x="2007011" y="1992165"/>
                <a:ext cx="228002" cy="891884"/>
              </a:xfrm>
            </p:spPr>
          </p:sp>
        </mc:Fallback>
      </mc:AlternateContent>
      <mc:AlternateContent xmlns:mc="http://schemas.openxmlformats.org/markup-compatibility/2006">
        <mc:Choice xmlns:p14="http://schemas.microsoft.com/office/powerpoint/2010/main" Requires="p14">
          <p:contentPart p14:bwMode="auto" r:id="rId12">
            <p14:nvContentPartPr>
              <p14:cNvPr id="1048677" name=""/>
              <p14:cNvContentPartPr/>
              <p14:nvPr/>
            </p14:nvContentPartPr>
            <p14:xfrm>
              <a:off x="2325411" y="2031019"/>
              <a:ext cx="96512" cy="112188"/>
            </p14:xfrm>
          </p:contentPart>
        </mc:Choice>
        <mc:Fallback>
          <p:sp>
            <p:nvSpPr>
              <p:cNvPr id="1048677" name=""/>
              <p:cNvSpPr/>
              <p:nvPr/>
            </p:nvSpPr>
            <p:spPr>
              <a:xfrm>
                <a:off x="2325411" y="2031019"/>
                <a:ext cx="96512" cy="112188"/>
              </a:xfrm>
            </p:spPr>
          </p:sp>
        </mc:Fallback>
      </mc:AlternateContent>
      <mc:AlternateContent xmlns:mc="http://schemas.openxmlformats.org/markup-compatibility/2006">
        <mc:Choice xmlns:p14="http://schemas.microsoft.com/office/powerpoint/2010/main" Requires="p14">
          <p:contentPart p14:bwMode="auto" r:id="rId13">
            <p14:nvContentPartPr>
              <p14:cNvPr id="1048678" name=""/>
              <p14:cNvContentPartPr/>
              <p14:nvPr/>
            </p14:nvContentPartPr>
            <p14:xfrm>
              <a:off x="2304499" y="2241971"/>
              <a:ext cx="88055" cy="126080"/>
            </p14:xfrm>
          </p:contentPart>
        </mc:Choice>
        <mc:Fallback>
          <p:sp>
            <p:nvSpPr>
              <p:cNvPr id="1048678" name=""/>
              <p:cNvSpPr/>
              <p:nvPr/>
            </p:nvSpPr>
            <p:spPr>
              <a:xfrm>
                <a:off x="2304499" y="2241971"/>
                <a:ext cx="88055" cy="126080"/>
              </a:xfrm>
            </p:spPr>
          </p:sp>
        </mc:Fallback>
      </mc:AlternateContent>
      <mc:AlternateContent xmlns:mc="http://schemas.openxmlformats.org/markup-compatibility/2006">
        <mc:Choice xmlns:p14="http://schemas.microsoft.com/office/powerpoint/2010/main" Requires="p14">
          <p:contentPart p14:bwMode="auto" r:id="rId14">
            <p14:nvContentPartPr>
              <p14:cNvPr id="1048679" name=""/>
              <p14:cNvContentPartPr/>
              <p14:nvPr/>
            </p14:nvContentPartPr>
            <p14:xfrm>
              <a:off x="2302849" y="2439740"/>
              <a:ext cx="84010" cy="110794"/>
            </p14:xfrm>
          </p:contentPart>
        </mc:Choice>
        <mc:Fallback>
          <p:sp>
            <p:nvSpPr>
              <p:cNvPr id="1048679" name=""/>
              <p:cNvSpPr/>
              <p:nvPr/>
            </p:nvSpPr>
            <p:spPr>
              <a:xfrm>
                <a:off x="2302849" y="2439740"/>
                <a:ext cx="84010" cy="110794"/>
              </a:xfrm>
            </p:spPr>
          </p:sp>
        </mc:Fallback>
      </mc:AlternateContent>
      <mc:AlternateContent xmlns:mc="http://schemas.openxmlformats.org/markup-compatibility/2006">
        <mc:Choice xmlns:p14="http://schemas.microsoft.com/office/powerpoint/2010/main" Requires="p14">
          <p:contentPart p14:bwMode="auto" r:id="rId15">
            <p14:nvContentPartPr>
              <p14:cNvPr id="1048680" name=""/>
              <p14:cNvContentPartPr/>
              <p14:nvPr/>
            </p14:nvContentPartPr>
            <p14:xfrm>
              <a:off x="2279836" y="2641357"/>
              <a:ext cx="75783" cy="104978"/>
            </p14:xfrm>
          </p:contentPart>
        </mc:Choice>
        <mc:Fallback>
          <p:sp>
            <p:nvSpPr>
              <p:cNvPr id="1048680" name=""/>
              <p:cNvSpPr/>
              <p:nvPr/>
            </p:nvSpPr>
            <p:spPr>
              <a:xfrm>
                <a:off x="2279836" y="2641357"/>
                <a:ext cx="75783" cy="104978"/>
              </a:xfrm>
            </p:spPr>
          </p:sp>
        </mc:Fallback>
      </mc:AlternateContent>
      <mc:AlternateContent xmlns:mc="http://schemas.openxmlformats.org/markup-compatibility/2006">
        <mc:Choice xmlns:p14="http://schemas.microsoft.com/office/powerpoint/2010/main" Requires="p14">
          <p:contentPart p14:bwMode="auto" r:id="rId16">
            <p14:nvContentPartPr>
              <p14:cNvPr id="1048681" name=""/>
              <p14:cNvContentPartPr/>
              <p14:nvPr/>
            </p14:nvContentPartPr>
            <p14:xfrm>
              <a:off x="2258534" y="2817043"/>
              <a:ext cx="80971" cy="86189"/>
            </p14:xfrm>
          </p:contentPart>
        </mc:Choice>
        <mc:Fallback>
          <p:sp>
            <p:nvSpPr>
              <p:cNvPr id="1048681" name=""/>
              <p:cNvSpPr/>
              <p:nvPr/>
            </p:nvSpPr>
            <p:spPr>
              <a:xfrm>
                <a:off x="2258534" y="2817043"/>
                <a:ext cx="80971" cy="86189"/>
              </a:xfrm>
            </p:spPr>
          </p:sp>
        </mc:Fallback>
      </mc:AlternateContent>
      <mc:AlternateContent xmlns:mc="http://schemas.openxmlformats.org/markup-compatibility/2006">
        <mc:Choice xmlns:p14="http://schemas.microsoft.com/office/powerpoint/2010/main" Requires="p14">
          <p:contentPart p14:bwMode="auto" r:id="rId17">
            <p14:nvContentPartPr>
              <p14:cNvPr id="1048682" name=""/>
              <p14:cNvContentPartPr/>
              <p14:nvPr/>
            </p14:nvContentPartPr>
            <p14:xfrm>
              <a:off x="2510912" y="2005991"/>
              <a:ext cx="72345" cy="106529"/>
            </p14:xfrm>
          </p:contentPart>
        </mc:Choice>
        <mc:Fallback>
          <p:sp>
            <p:nvSpPr>
              <p:cNvPr id="1048682" name=""/>
              <p:cNvSpPr/>
              <p:nvPr/>
            </p:nvSpPr>
            <p:spPr>
              <a:xfrm>
                <a:off x="2510912" y="2005991"/>
                <a:ext cx="72345" cy="106529"/>
              </a:xfrm>
            </p:spPr>
          </p:sp>
        </mc:Fallback>
      </mc:AlternateContent>
      <mc:AlternateContent xmlns:mc="http://schemas.openxmlformats.org/markup-compatibility/2006">
        <mc:Choice xmlns:p14="http://schemas.microsoft.com/office/powerpoint/2010/main" Requires="p14">
          <p:contentPart p14:bwMode="auto" r:id="rId18">
            <p14:nvContentPartPr>
              <p14:cNvPr id="1048683" name=""/>
              <p14:cNvContentPartPr/>
              <p14:nvPr/>
            </p14:nvContentPartPr>
            <p14:xfrm>
              <a:off x="2517339" y="2162982"/>
              <a:ext cx="10632" cy="144085"/>
            </p14:xfrm>
          </p:contentPart>
        </mc:Choice>
        <mc:Fallback>
          <p:sp>
            <p:nvSpPr>
              <p:cNvPr id="1048683" name=""/>
              <p:cNvSpPr/>
              <p:nvPr/>
            </p:nvSpPr>
            <p:spPr>
              <a:xfrm>
                <a:off x="2517339" y="2162982"/>
                <a:ext cx="10632" cy="144085"/>
              </a:xfrm>
            </p:spPr>
          </p:sp>
        </mc:Fallback>
      </mc:AlternateContent>
      <mc:AlternateContent xmlns:mc="http://schemas.openxmlformats.org/markup-compatibility/2006">
        <mc:Choice xmlns:p14="http://schemas.microsoft.com/office/powerpoint/2010/main" Requires="p14">
          <p:contentPart p14:bwMode="auto" r:id="rId19">
            <p14:nvContentPartPr>
              <p14:cNvPr id="1048684" name=""/>
              <p14:cNvContentPartPr/>
              <p14:nvPr/>
            </p14:nvContentPartPr>
            <p14:xfrm>
              <a:off x="2473091" y="2409016"/>
              <a:ext cx="101827" cy="78167"/>
            </p14:xfrm>
          </p:contentPart>
        </mc:Choice>
        <mc:Fallback>
          <p:sp>
            <p:nvSpPr>
              <p:cNvPr id="1048684" name=""/>
              <p:cNvSpPr/>
              <p:nvPr/>
            </p:nvSpPr>
            <p:spPr>
              <a:xfrm>
                <a:off x="2473091" y="2409016"/>
                <a:ext cx="101827" cy="78167"/>
              </a:xfrm>
            </p:spPr>
          </p:sp>
        </mc:Fallback>
      </mc:AlternateContent>
      <mc:AlternateContent xmlns:mc="http://schemas.openxmlformats.org/markup-compatibility/2006">
        <mc:Choice xmlns:p14="http://schemas.microsoft.com/office/powerpoint/2010/main" Requires="p14">
          <p:contentPart p14:bwMode="auto" r:id="rId20">
            <p14:nvContentPartPr>
              <p14:cNvPr id="1048685" name=""/>
              <p14:cNvContentPartPr/>
              <p14:nvPr/>
            </p14:nvContentPartPr>
            <p14:xfrm>
              <a:off x="2507430" y="2420263"/>
              <a:ext cx="50612" cy="176440"/>
            </p14:xfrm>
          </p:contentPart>
        </mc:Choice>
        <mc:Fallback>
          <p:sp>
            <p:nvSpPr>
              <p:cNvPr id="1048685" name=""/>
              <p:cNvSpPr/>
              <p:nvPr/>
            </p:nvSpPr>
            <p:spPr>
              <a:xfrm>
                <a:off x="2507430" y="2420263"/>
                <a:ext cx="50612" cy="176440"/>
              </a:xfrm>
            </p:spPr>
          </p:sp>
        </mc:Fallback>
      </mc:AlternateContent>
      <mc:AlternateContent xmlns:mc="http://schemas.openxmlformats.org/markup-compatibility/2006">
        <mc:Choice xmlns:p14="http://schemas.microsoft.com/office/powerpoint/2010/main" Requires="p14">
          <p:contentPart p14:bwMode="auto" r:id="rId21">
            <p14:nvContentPartPr>
              <p14:cNvPr id="1048686" name=""/>
              <p14:cNvContentPartPr/>
              <p14:nvPr/>
            </p14:nvContentPartPr>
            <p14:xfrm>
              <a:off x="2452599" y="2624119"/>
              <a:ext cx="62303" cy="107252"/>
            </p14:xfrm>
          </p:contentPart>
        </mc:Choice>
        <mc:Fallback>
          <p:sp>
            <p:nvSpPr>
              <p:cNvPr id="1048686" name=""/>
              <p:cNvSpPr/>
              <p:nvPr/>
            </p:nvSpPr>
            <p:spPr>
              <a:xfrm>
                <a:off x="2452599" y="2624119"/>
                <a:ext cx="62303" cy="107252"/>
              </a:xfrm>
            </p:spPr>
          </p:sp>
        </mc:Fallback>
      </mc:AlternateContent>
      <mc:AlternateContent xmlns:mc="http://schemas.openxmlformats.org/markup-compatibility/2006">
        <mc:Choice xmlns:p14="http://schemas.microsoft.com/office/powerpoint/2010/main" Requires="p14">
          <p:contentPart p14:bwMode="auto" r:id="rId22">
            <p14:nvContentPartPr>
              <p14:cNvPr id="1048687" name=""/>
              <p14:cNvContentPartPr/>
              <p14:nvPr/>
            </p14:nvContentPartPr>
            <p14:xfrm>
              <a:off x="2404579" y="2818516"/>
              <a:ext cx="110674" cy="116554"/>
            </p14:xfrm>
          </p:contentPart>
        </mc:Choice>
        <mc:Fallback>
          <p:sp>
            <p:nvSpPr>
              <p:cNvPr id="1048687" name=""/>
              <p:cNvSpPr/>
              <p:nvPr/>
            </p:nvSpPr>
            <p:spPr>
              <a:xfrm>
                <a:off x="2404579" y="2818516"/>
                <a:ext cx="110674" cy="116554"/>
              </a:xfrm>
            </p:spPr>
          </p:sp>
        </mc:Fallback>
      </mc:AlternateContent>
      <mc:AlternateContent xmlns:mc="http://schemas.openxmlformats.org/markup-compatibility/2006">
        <mc:Choice xmlns:p14="http://schemas.microsoft.com/office/powerpoint/2010/main" Requires="p14">
          <p:contentPart p14:bwMode="auto" r:id="rId23">
            <p14:nvContentPartPr>
              <p14:cNvPr id="1048688" name=""/>
              <p14:cNvContentPartPr/>
              <p14:nvPr/>
            </p14:nvContentPartPr>
            <p14:xfrm>
              <a:off x="2681443" y="2020541"/>
              <a:ext cx="113609" cy="102343"/>
            </p14:xfrm>
          </p:contentPart>
        </mc:Choice>
        <mc:Fallback>
          <p:sp>
            <p:nvSpPr>
              <p:cNvPr id="1048688" name=""/>
              <p:cNvSpPr/>
              <p:nvPr/>
            </p:nvSpPr>
            <p:spPr>
              <a:xfrm>
                <a:off x="2681443" y="2020541"/>
                <a:ext cx="113609" cy="102343"/>
              </a:xfrm>
            </p:spPr>
          </p:sp>
        </mc:Fallback>
      </mc:AlternateContent>
      <mc:AlternateContent xmlns:mc="http://schemas.openxmlformats.org/markup-compatibility/2006">
        <mc:Choice xmlns:p14="http://schemas.microsoft.com/office/powerpoint/2010/main" Requires="p14">
          <p:contentPart p14:bwMode="auto" r:id="rId24">
            <p14:nvContentPartPr>
              <p14:cNvPr id="1048689" name=""/>
              <p14:cNvContentPartPr/>
              <p14:nvPr/>
            </p14:nvContentPartPr>
            <p14:xfrm>
              <a:off x="2671653" y="2161576"/>
              <a:ext cx="97334" cy="147284"/>
            </p14:xfrm>
          </p:contentPart>
        </mc:Choice>
        <mc:Fallback>
          <p:sp>
            <p:nvSpPr>
              <p:cNvPr id="1048689" name=""/>
              <p:cNvSpPr/>
              <p:nvPr/>
            </p:nvSpPr>
            <p:spPr>
              <a:xfrm>
                <a:off x="2671653" y="2161576"/>
                <a:ext cx="97334" cy="147284"/>
              </a:xfrm>
            </p:spPr>
          </p:sp>
        </mc:Fallback>
      </mc:AlternateContent>
      <mc:AlternateContent xmlns:mc="http://schemas.openxmlformats.org/markup-compatibility/2006">
        <mc:Choice xmlns:p14="http://schemas.microsoft.com/office/powerpoint/2010/main" Requires="p14">
          <p:contentPart p14:bwMode="auto" r:id="rId25">
            <p14:nvContentPartPr>
              <p14:cNvPr id="1048691" name=""/>
              <p14:cNvContentPartPr/>
              <p14:nvPr/>
            </p14:nvContentPartPr>
            <p14:xfrm>
              <a:off x="2626129" y="2403141"/>
              <a:ext cx="85859" cy="165817"/>
            </p14:xfrm>
          </p:contentPart>
        </mc:Choice>
        <mc:Fallback>
          <p:sp>
            <p:nvSpPr>
              <p:cNvPr id="1048691" name=""/>
              <p:cNvSpPr/>
              <p:nvPr/>
            </p:nvSpPr>
            <p:spPr>
              <a:xfrm>
                <a:off x="2626129" y="2403141"/>
                <a:ext cx="85859" cy="165817"/>
              </a:xfrm>
            </p:spPr>
          </p:sp>
        </mc:Fallback>
      </mc:AlternateContent>
      <mc:AlternateContent xmlns:mc="http://schemas.openxmlformats.org/markup-compatibility/2006">
        <mc:Choice xmlns:p14="http://schemas.microsoft.com/office/powerpoint/2010/main" Requires="p14">
          <p:contentPart p14:bwMode="auto" r:id="rId26">
            <p14:nvContentPartPr>
              <p14:cNvPr id="1048692" name=""/>
              <p14:cNvContentPartPr/>
              <p14:nvPr/>
            </p14:nvContentPartPr>
            <p14:xfrm>
              <a:off x="2695821" y="2421892"/>
              <a:ext cx="88778" cy="24380"/>
            </p14:xfrm>
          </p:contentPart>
        </mc:Choice>
        <mc:Fallback>
          <p:sp>
            <p:nvSpPr>
              <p:cNvPr id="1048692" name=""/>
              <p:cNvSpPr/>
              <p:nvPr/>
            </p:nvSpPr>
            <p:spPr>
              <a:xfrm>
                <a:off x="2695821" y="2421892"/>
                <a:ext cx="88778" cy="24380"/>
              </a:xfrm>
            </p:spPr>
          </p:sp>
        </mc:Fallback>
      </mc:AlternateContent>
      <mc:AlternateContent xmlns:mc="http://schemas.openxmlformats.org/markup-compatibility/2006">
        <mc:Choice xmlns:p14="http://schemas.microsoft.com/office/powerpoint/2010/main" Requires="p14">
          <p:contentPart p14:bwMode="auto" r:id="rId27">
            <p14:nvContentPartPr>
              <p14:cNvPr id="1048693" name=""/>
              <p14:cNvContentPartPr/>
              <p14:nvPr/>
            </p14:nvContentPartPr>
            <p14:xfrm>
              <a:off x="2618784" y="2624822"/>
              <a:ext cx="93628" cy="150811"/>
            </p14:xfrm>
          </p:contentPart>
        </mc:Choice>
        <mc:Fallback>
          <p:sp>
            <p:nvSpPr>
              <p:cNvPr id="1048693" name=""/>
              <p:cNvSpPr/>
              <p:nvPr/>
            </p:nvSpPr>
            <p:spPr>
              <a:xfrm>
                <a:off x="2618784" y="2624822"/>
                <a:ext cx="93628" cy="150811"/>
              </a:xfrm>
            </p:spPr>
          </p:sp>
        </mc:Fallback>
      </mc:AlternateContent>
      <mc:AlternateContent xmlns:mc="http://schemas.openxmlformats.org/markup-compatibility/2006">
        <mc:Choice xmlns:p14="http://schemas.microsoft.com/office/powerpoint/2010/main" Requires="p14">
          <p:contentPart p14:bwMode="auto" r:id="rId28">
            <p14:nvContentPartPr>
              <p14:cNvPr id="1048694" name=""/>
              <p14:cNvContentPartPr/>
              <p14:nvPr/>
            </p14:nvContentPartPr>
            <p14:xfrm>
              <a:off x="2596476" y="2826221"/>
              <a:ext cx="93863" cy="78761"/>
            </p14:xfrm>
          </p:contentPart>
        </mc:Choice>
        <mc:Fallback>
          <p:sp>
            <p:nvSpPr>
              <p:cNvPr id="1048694" name=""/>
              <p:cNvSpPr/>
              <p:nvPr/>
            </p:nvSpPr>
            <p:spPr>
              <a:xfrm>
                <a:off x="2596476" y="2826221"/>
                <a:ext cx="93863" cy="78761"/>
              </a:xfrm>
            </p:spPr>
          </p:sp>
        </mc:Fallback>
      </mc:AlternateContent>
      <mc:AlternateContent xmlns:mc="http://schemas.openxmlformats.org/markup-compatibility/2006">
        <mc:Choice xmlns:p14="http://schemas.microsoft.com/office/powerpoint/2010/main" Requires="p14">
          <p:contentPart p14:bwMode="auto" r:id="rId29">
            <p14:nvContentPartPr>
              <p14:cNvPr id="1048695" name=""/>
              <p14:cNvContentPartPr/>
              <p14:nvPr/>
            </p14:nvContentPartPr>
            <p14:xfrm>
              <a:off x="2877979" y="2020474"/>
              <a:ext cx="88024" cy="110181"/>
            </p14:xfrm>
          </p:contentPart>
        </mc:Choice>
        <mc:Fallback>
          <p:sp>
            <p:nvSpPr>
              <p:cNvPr id="1048695" name=""/>
              <p:cNvSpPr/>
              <p:nvPr/>
            </p:nvSpPr>
            <p:spPr>
              <a:xfrm>
                <a:off x="2877979" y="2020474"/>
                <a:ext cx="88024" cy="110181"/>
              </a:xfrm>
            </p:spPr>
          </p:sp>
        </mc:Fallback>
      </mc:AlternateContent>
      <mc:AlternateContent xmlns:mc="http://schemas.openxmlformats.org/markup-compatibility/2006">
        <mc:Choice xmlns:p14="http://schemas.microsoft.com/office/powerpoint/2010/main" Requires="p14">
          <p:contentPart p14:bwMode="auto" r:id="rId30">
            <p14:nvContentPartPr>
              <p14:cNvPr id="1048696" name=""/>
              <p14:cNvContentPartPr/>
              <p14:nvPr/>
            </p14:nvContentPartPr>
            <p14:xfrm>
              <a:off x="2865213" y="2183615"/>
              <a:ext cx="96451" cy="149788"/>
            </p14:xfrm>
          </p:contentPart>
        </mc:Choice>
        <mc:Fallback>
          <p:sp>
            <p:nvSpPr>
              <p:cNvPr id="1048696" name=""/>
              <p:cNvSpPr/>
              <p:nvPr/>
            </p:nvSpPr>
            <p:spPr>
              <a:xfrm>
                <a:off x="2865213" y="2183615"/>
                <a:ext cx="96451" cy="149788"/>
              </a:xfrm>
            </p:spPr>
          </p:sp>
        </mc:Fallback>
      </mc:AlternateContent>
      <mc:AlternateContent xmlns:mc="http://schemas.openxmlformats.org/markup-compatibility/2006">
        <mc:Choice xmlns:p14="http://schemas.microsoft.com/office/powerpoint/2010/main" Requires="p14">
          <p:contentPart p14:bwMode="auto" r:id="rId31">
            <p14:nvContentPartPr>
              <p14:cNvPr id="1048697" name=""/>
              <p14:cNvContentPartPr/>
              <p14:nvPr/>
            </p14:nvContentPartPr>
            <p14:xfrm>
              <a:off x="2851110" y="2386521"/>
              <a:ext cx="65534" cy="171707"/>
            </p14:xfrm>
          </p:contentPart>
        </mc:Choice>
        <mc:Fallback>
          <p:sp>
            <p:nvSpPr>
              <p:cNvPr id="1048697" name=""/>
              <p:cNvSpPr/>
              <p:nvPr/>
            </p:nvSpPr>
            <p:spPr>
              <a:xfrm>
                <a:off x="2851110" y="2386521"/>
                <a:ext cx="65534" cy="171707"/>
              </a:xfrm>
            </p:spPr>
          </p:sp>
        </mc:Fallback>
      </mc:AlternateContent>
      <mc:AlternateContent xmlns:mc="http://schemas.openxmlformats.org/markup-compatibility/2006">
        <mc:Choice xmlns:p14="http://schemas.microsoft.com/office/powerpoint/2010/main" Requires="p14">
          <p:contentPart p14:bwMode="auto" r:id="rId32">
            <p14:nvContentPartPr>
              <p14:cNvPr id="1048698" name=""/>
              <p14:cNvContentPartPr/>
              <p14:nvPr/>
            </p14:nvContentPartPr>
            <p14:xfrm>
              <a:off x="2828743" y="2622910"/>
              <a:ext cx="70066" cy="203119"/>
            </p14:xfrm>
          </p:contentPart>
        </mc:Choice>
        <mc:Fallback>
          <p:sp>
            <p:nvSpPr>
              <p:cNvPr id="1048698" name=""/>
              <p:cNvSpPr/>
              <p:nvPr/>
            </p:nvSpPr>
            <p:spPr>
              <a:xfrm>
                <a:off x="2828743" y="2622910"/>
                <a:ext cx="70066" cy="203119"/>
              </a:xfrm>
            </p:spPr>
          </p:sp>
        </mc:Fallback>
      </mc:AlternateContent>
      <mc:AlternateContent xmlns:mc="http://schemas.openxmlformats.org/markup-compatibility/2006">
        <mc:Choice xmlns:p14="http://schemas.microsoft.com/office/powerpoint/2010/main" Requires="p14">
          <p:contentPart p14:bwMode="auto" r:id="rId33">
            <p14:nvContentPartPr>
              <p14:cNvPr id="1048699" name=""/>
              <p14:cNvContentPartPr/>
              <p14:nvPr/>
            </p14:nvContentPartPr>
            <p14:xfrm>
              <a:off x="2793447" y="2841546"/>
              <a:ext cx="67215" cy="87401"/>
            </p14:xfrm>
          </p:contentPart>
        </mc:Choice>
        <mc:Fallback>
          <p:sp>
            <p:nvSpPr>
              <p:cNvPr id="1048699" name=""/>
              <p:cNvSpPr/>
              <p:nvPr/>
            </p:nvSpPr>
            <p:spPr>
              <a:xfrm>
                <a:off x="2793447" y="2841546"/>
                <a:ext cx="67215" cy="87401"/>
              </a:xfrm>
            </p:spPr>
          </p:sp>
        </mc:Fallback>
      </mc:AlternateContent>
      <mc:AlternateContent xmlns:mc="http://schemas.openxmlformats.org/markup-compatibility/2006">
        <mc:Choice xmlns:p14="http://schemas.microsoft.com/office/powerpoint/2010/main" Requires="p14">
          <p:contentPart p14:bwMode="auto" r:id="rId34">
            <p14:nvContentPartPr>
              <p14:cNvPr id="1048700" name=""/>
              <p14:cNvContentPartPr/>
              <p14:nvPr/>
            </p14:nvContentPartPr>
            <p14:xfrm>
              <a:off x="3065983" y="2024501"/>
              <a:ext cx="73276" cy="112981"/>
            </p14:xfrm>
          </p:contentPart>
        </mc:Choice>
        <mc:Fallback>
          <p:sp>
            <p:nvSpPr>
              <p:cNvPr id="1048700" name=""/>
              <p:cNvSpPr/>
              <p:nvPr/>
            </p:nvSpPr>
            <p:spPr>
              <a:xfrm>
                <a:off x="3065983" y="2024501"/>
                <a:ext cx="73276" cy="112981"/>
              </a:xfrm>
            </p:spPr>
          </p:sp>
        </mc:Fallback>
      </mc:AlternateContent>
      <mc:AlternateContent xmlns:mc="http://schemas.openxmlformats.org/markup-compatibility/2006">
        <mc:Choice xmlns:p14="http://schemas.microsoft.com/office/powerpoint/2010/main" Requires="p14">
          <p:contentPart p14:bwMode="auto" r:id="rId35">
            <p14:nvContentPartPr>
              <p14:cNvPr id="1048701" name=""/>
              <p14:cNvContentPartPr/>
              <p14:nvPr/>
            </p14:nvContentPartPr>
            <p14:xfrm>
              <a:off x="3066491" y="2161771"/>
              <a:ext cx="76049" cy="116959"/>
            </p14:xfrm>
          </p:contentPart>
        </mc:Choice>
        <mc:Fallback>
          <p:sp>
            <p:nvSpPr>
              <p:cNvPr id="1048701" name=""/>
              <p:cNvSpPr/>
              <p:nvPr/>
            </p:nvSpPr>
            <p:spPr>
              <a:xfrm>
                <a:off x="3066491" y="2161771"/>
                <a:ext cx="76049" cy="116959"/>
              </a:xfrm>
            </p:spPr>
          </p:sp>
        </mc:Fallback>
      </mc:AlternateContent>
      <mc:AlternateContent xmlns:mc="http://schemas.openxmlformats.org/markup-compatibility/2006">
        <mc:Choice xmlns:p14="http://schemas.microsoft.com/office/powerpoint/2010/main" Requires="p14">
          <p:contentPart p14:bwMode="auto" r:id="rId36">
            <p14:nvContentPartPr>
              <p14:cNvPr id="1048702" name=""/>
              <p14:cNvContentPartPr/>
              <p14:nvPr/>
            </p14:nvContentPartPr>
            <p14:xfrm>
              <a:off x="3031408" y="2353476"/>
              <a:ext cx="81819" cy="148213"/>
            </p14:xfrm>
          </p:contentPart>
        </mc:Choice>
        <mc:Fallback>
          <p:sp>
            <p:nvSpPr>
              <p:cNvPr id="1048702" name=""/>
              <p:cNvSpPr/>
              <p:nvPr/>
            </p:nvSpPr>
            <p:spPr>
              <a:xfrm>
                <a:off x="3031408" y="2353476"/>
                <a:ext cx="81819" cy="148213"/>
              </a:xfrm>
            </p:spPr>
          </p:sp>
        </mc:Fallback>
      </mc:AlternateContent>
      <mc:AlternateContent xmlns:mc="http://schemas.openxmlformats.org/markup-compatibility/2006">
        <mc:Choice xmlns:p14="http://schemas.microsoft.com/office/powerpoint/2010/main" Requires="p14">
          <p:contentPart p14:bwMode="auto" r:id="rId37">
            <p14:nvContentPartPr>
              <p14:cNvPr id="1048703" name=""/>
              <p14:cNvContentPartPr/>
              <p14:nvPr/>
            </p14:nvContentPartPr>
            <p14:xfrm>
              <a:off x="3004783" y="2603508"/>
              <a:ext cx="59351" cy="100142"/>
            </p14:xfrm>
          </p:contentPart>
        </mc:Choice>
        <mc:Fallback>
          <p:sp>
            <p:nvSpPr>
              <p:cNvPr id="1048703" name=""/>
              <p:cNvSpPr/>
              <p:nvPr/>
            </p:nvSpPr>
            <p:spPr>
              <a:xfrm>
                <a:off x="3004783" y="2603508"/>
                <a:ext cx="59351" cy="100142"/>
              </a:xfrm>
            </p:spPr>
          </p:sp>
        </mc:Fallback>
      </mc:AlternateContent>
      <mc:AlternateContent xmlns:mc="http://schemas.openxmlformats.org/markup-compatibility/2006">
        <mc:Choice xmlns:p14="http://schemas.microsoft.com/office/powerpoint/2010/main" Requires="p14">
          <p:contentPart p14:bwMode="auto" r:id="rId38">
            <p14:nvContentPartPr>
              <p14:cNvPr id="1048704" name=""/>
              <p14:cNvContentPartPr/>
              <p14:nvPr/>
            </p14:nvContentPartPr>
            <p14:xfrm>
              <a:off x="2982193" y="2759042"/>
              <a:ext cx="72435" cy="135455"/>
            </p14:xfrm>
          </p:contentPart>
        </mc:Choice>
        <mc:Fallback>
          <p:sp>
            <p:nvSpPr>
              <p:cNvPr id="1048704" name=""/>
              <p:cNvSpPr/>
              <p:nvPr/>
            </p:nvSpPr>
            <p:spPr>
              <a:xfrm>
                <a:off x="2982193" y="2759042"/>
                <a:ext cx="72435" cy="135455"/>
              </a:xfrm>
            </p:spPr>
          </p:sp>
        </mc:Fallback>
      </mc:AlternateContent>
      <mc:AlternateContent xmlns:mc="http://schemas.openxmlformats.org/markup-compatibility/2006">
        <mc:Choice xmlns:p14="http://schemas.microsoft.com/office/powerpoint/2010/main" Requires="p14">
          <p:contentPart p14:bwMode="auto" r:id="rId39">
            <p14:nvContentPartPr>
              <p14:cNvPr id="1048705" name=""/>
              <p14:cNvContentPartPr/>
              <p14:nvPr/>
            </p14:nvContentPartPr>
            <p14:xfrm>
              <a:off x="3116051" y="1945770"/>
              <a:ext cx="219304" cy="968631"/>
            </p14:xfrm>
          </p:contentPart>
        </mc:Choice>
        <mc:Fallback>
          <p:sp>
            <p:nvSpPr>
              <p:cNvPr id="1048705" name=""/>
              <p:cNvSpPr/>
              <p:nvPr/>
            </p:nvSpPr>
            <p:spPr>
              <a:xfrm>
                <a:off x="3116051" y="1945770"/>
                <a:ext cx="219304" cy="968631"/>
              </a:xfrm>
            </p:spPr>
          </p:sp>
        </mc:Fallback>
      </mc:AlternateContent>
      <mc:AlternateContent xmlns:mc="http://schemas.openxmlformats.org/markup-compatibility/2006">
        <mc:Choice xmlns:p14="http://schemas.microsoft.com/office/powerpoint/2010/main" Requires="p14">
          <p:contentPart p14:bwMode="auto" r:id="rId40">
            <p14:nvContentPartPr>
              <p14:cNvPr id="1048785" name=""/>
              <p14:cNvContentPartPr/>
              <p14:nvPr/>
            </p14:nvContentPartPr>
            <p14:xfrm>
              <a:off x="3911305" y="2226951"/>
              <a:ext cx="31553" cy="304055"/>
            </p14:xfrm>
          </p:contentPart>
        </mc:Choice>
        <mc:Fallback>
          <p:sp>
            <p:nvSpPr>
              <p:cNvPr id="1048785" name=""/>
              <p:cNvSpPr/>
              <p:nvPr/>
            </p:nvSpPr>
            <p:spPr>
              <a:xfrm>
                <a:off x="3911305" y="2226951"/>
                <a:ext cx="31553" cy="304055"/>
              </a:xfrm>
            </p:spPr>
          </p:sp>
        </mc:Fallback>
      </mc:AlternateContent>
      <mc:AlternateContent xmlns:mc="http://schemas.openxmlformats.org/markup-compatibility/2006">
        <mc:Choice xmlns:p14="http://schemas.microsoft.com/office/powerpoint/2010/main" Requires="p14">
          <p:contentPart p14:bwMode="auto" r:id="rId41">
            <p14:nvContentPartPr>
              <p14:cNvPr id="1048786" name=""/>
              <p14:cNvContentPartPr/>
              <p14:nvPr/>
            </p14:nvContentPartPr>
            <p14:xfrm>
              <a:off x="3961134" y="2350007"/>
              <a:ext cx="110155" cy="19643"/>
            </p14:xfrm>
          </p:contentPart>
        </mc:Choice>
        <mc:Fallback>
          <p:sp>
            <p:nvSpPr>
              <p:cNvPr id="1048786" name=""/>
              <p:cNvSpPr/>
              <p:nvPr/>
            </p:nvSpPr>
            <p:spPr>
              <a:xfrm>
                <a:off x="3961134" y="2350007"/>
                <a:ext cx="110155" cy="19643"/>
              </a:xfrm>
            </p:spPr>
          </p:sp>
        </mc:Fallback>
      </mc:AlternateContent>
      <mc:AlternateContent xmlns:mc="http://schemas.openxmlformats.org/markup-compatibility/2006">
        <mc:Choice xmlns:p14="http://schemas.microsoft.com/office/powerpoint/2010/main" Requires="p14">
          <p:contentPart p14:bwMode="auto" r:id="rId42">
            <p14:nvContentPartPr>
              <p14:cNvPr id="1048787" name=""/>
              <p14:cNvContentPartPr/>
              <p14:nvPr/>
            </p14:nvContentPartPr>
            <p14:xfrm>
              <a:off x="4077436" y="2229060"/>
              <a:ext cx="28506" cy="301824"/>
            </p14:xfrm>
          </p:contentPart>
        </mc:Choice>
        <mc:Fallback>
          <p:sp>
            <p:nvSpPr>
              <p:cNvPr id="1048787" name=""/>
              <p:cNvSpPr/>
              <p:nvPr/>
            </p:nvSpPr>
            <p:spPr>
              <a:xfrm>
                <a:off x="4077436" y="2229060"/>
                <a:ext cx="28506" cy="301824"/>
              </a:xfrm>
            </p:spPr>
          </p:sp>
        </mc:Fallback>
      </mc:AlternateContent>
      <mc:AlternateContent xmlns:mc="http://schemas.openxmlformats.org/markup-compatibility/2006">
        <mc:Choice xmlns:p14="http://schemas.microsoft.com/office/powerpoint/2010/main" Requires="p14">
          <p:contentPart p14:bwMode="auto" r:id="rId43">
            <p14:nvContentPartPr>
              <p14:cNvPr id="1048788" name=""/>
              <p14:cNvContentPartPr/>
              <p14:nvPr/>
            </p14:nvContentPartPr>
            <p14:xfrm>
              <a:off x="4176425" y="2130647"/>
              <a:ext cx="38474" cy="105340"/>
            </p14:xfrm>
          </p:contentPart>
        </mc:Choice>
        <mc:Fallback>
          <p:sp>
            <p:nvSpPr>
              <p:cNvPr id="1048788" name=""/>
              <p:cNvSpPr/>
              <p:nvPr/>
            </p:nvSpPr>
            <p:spPr>
              <a:xfrm>
                <a:off x="4176425" y="2130647"/>
                <a:ext cx="38474" cy="105340"/>
              </a:xfrm>
            </p:spPr>
          </p:sp>
        </mc:Fallback>
      </mc:AlternateContent>
      <mc:AlternateContent xmlns:mc="http://schemas.openxmlformats.org/markup-compatibility/2006">
        <mc:Choice xmlns:p14="http://schemas.microsoft.com/office/powerpoint/2010/main" Requires="p14">
          <p:contentPart p14:bwMode="auto" r:id="rId44">
            <p14:nvContentPartPr>
              <p14:cNvPr id="1048789" name=""/>
              <p14:cNvContentPartPr/>
              <p14:nvPr/>
            </p14:nvContentPartPr>
            <p14:xfrm>
              <a:off x="4247236" y="2336319"/>
              <a:ext cx="84844" cy="2401"/>
            </p14:xfrm>
          </p:contentPart>
        </mc:Choice>
        <mc:Fallback>
          <p:sp>
            <p:nvSpPr>
              <p:cNvPr id="1048789" name=""/>
              <p:cNvSpPr/>
              <p:nvPr/>
            </p:nvSpPr>
            <p:spPr>
              <a:xfrm>
                <a:off x="4247236" y="2336319"/>
                <a:ext cx="84844" cy="2401"/>
              </a:xfrm>
            </p:spPr>
          </p:sp>
        </mc:Fallback>
      </mc:AlternateContent>
      <mc:AlternateContent xmlns:mc="http://schemas.openxmlformats.org/markup-compatibility/2006">
        <mc:Choice xmlns:p14="http://schemas.microsoft.com/office/powerpoint/2010/main" Requires="p14">
          <p:contentPart p14:bwMode="auto" r:id="rId45">
            <p14:nvContentPartPr>
              <p14:cNvPr id="1048790" name=""/>
              <p14:cNvContentPartPr/>
              <p14:nvPr/>
            </p14:nvContentPartPr>
            <p14:xfrm>
              <a:off x="4226850" y="2430104"/>
              <a:ext cx="117393" cy="0"/>
            </p14:xfrm>
          </p:contentPart>
        </mc:Choice>
        <mc:Fallback>
          <p:sp>
            <p:nvSpPr>
              <p:cNvPr id="1048790" name=""/>
              <p:cNvSpPr/>
              <p:nvPr/>
            </p:nvSpPr>
            <p:spPr>
              <a:xfrm>
                <a:off x="4226850" y="2430104"/>
                <a:ext cx="117393" cy="0"/>
              </a:xfrm>
            </p:spPr>
          </p:sp>
        </mc:Fallback>
      </mc:AlternateContent>
      <mc:AlternateContent xmlns:mc="http://schemas.openxmlformats.org/markup-compatibility/2006">
        <mc:Choice xmlns:p14="http://schemas.microsoft.com/office/powerpoint/2010/main" Requires="p14">
          <p:contentPart p14:bwMode="auto" r:id="rId46">
            <p14:nvContentPartPr>
              <p14:cNvPr id="1048791" name=""/>
              <p14:cNvContentPartPr/>
              <p14:nvPr/>
            </p14:nvContentPartPr>
            <p14:xfrm>
              <a:off x="4496784" y="2104637"/>
              <a:ext cx="125125" cy="13325"/>
            </p14:xfrm>
          </p:contentPart>
        </mc:Choice>
        <mc:Fallback>
          <p:sp>
            <p:nvSpPr>
              <p:cNvPr id="1048791" name=""/>
              <p:cNvSpPr/>
              <p:nvPr/>
            </p:nvSpPr>
            <p:spPr>
              <a:xfrm>
                <a:off x="4496784" y="2104637"/>
                <a:ext cx="125125" cy="13325"/>
              </a:xfrm>
            </p:spPr>
          </p:sp>
        </mc:Fallback>
      </mc:AlternateContent>
      <mc:AlternateContent xmlns:mc="http://schemas.openxmlformats.org/markup-compatibility/2006">
        <mc:Choice xmlns:p14="http://schemas.microsoft.com/office/powerpoint/2010/main" Requires="p14">
          <p:contentPart p14:bwMode="auto" r:id="rId47">
            <p14:nvContentPartPr>
              <p14:cNvPr id="1048792" name=""/>
              <p14:cNvContentPartPr/>
              <p14:nvPr/>
            </p14:nvContentPartPr>
            <p14:xfrm>
              <a:off x="4406486" y="2135567"/>
              <a:ext cx="201942" cy="545528"/>
            </p14:xfrm>
          </p:contentPart>
        </mc:Choice>
        <mc:Fallback>
          <p:sp>
            <p:nvSpPr>
              <p:cNvPr id="1048792" name=""/>
              <p:cNvSpPr/>
              <p:nvPr/>
            </p:nvSpPr>
            <p:spPr>
              <a:xfrm>
                <a:off x="4406486" y="2135567"/>
                <a:ext cx="201942" cy="545528"/>
              </a:xfrm>
            </p:spPr>
          </p:sp>
        </mc:Fallback>
      </mc:AlternateContent>
      <mc:AlternateContent xmlns:mc="http://schemas.openxmlformats.org/markup-compatibility/2006">
        <mc:Choice xmlns:p14="http://schemas.microsoft.com/office/powerpoint/2010/main" Requires="p14">
          <p:contentPart p14:bwMode="auto" r:id="rId48">
            <p14:nvContentPartPr>
              <p14:cNvPr id="1048793" name=""/>
              <p14:cNvContentPartPr/>
              <p14:nvPr/>
            </p14:nvContentPartPr>
            <p14:xfrm>
              <a:off x="4854214" y="2352780"/>
              <a:ext cx="93270" cy="128781"/>
            </p14:xfrm>
          </p:contentPart>
        </mc:Choice>
        <mc:Fallback>
          <p:sp>
            <p:nvSpPr>
              <p:cNvPr id="1048793" name=""/>
              <p:cNvSpPr/>
              <p:nvPr/>
            </p:nvSpPr>
            <p:spPr>
              <a:xfrm>
                <a:off x="4854214" y="2352780"/>
                <a:ext cx="93270" cy="128781"/>
              </a:xfrm>
            </p:spPr>
          </p:sp>
        </mc:Fallback>
      </mc:AlternateContent>
      <mc:AlternateContent xmlns:mc="http://schemas.openxmlformats.org/markup-compatibility/2006">
        <mc:Choice xmlns:p14="http://schemas.microsoft.com/office/powerpoint/2010/main" Requires="p14">
          <p:contentPart p14:bwMode="auto" r:id="rId49">
            <p14:nvContentPartPr>
              <p14:cNvPr id="1048794" name=""/>
              <p14:cNvContentPartPr/>
              <p14:nvPr/>
            </p14:nvContentPartPr>
            <p14:xfrm>
              <a:off x="4714704" y="2129241"/>
              <a:ext cx="30925" cy="173858"/>
            </p14:xfrm>
          </p:contentPart>
        </mc:Choice>
        <mc:Fallback>
          <p:sp>
            <p:nvSpPr>
              <p:cNvPr id="1048794" name=""/>
              <p:cNvSpPr/>
              <p:nvPr/>
            </p:nvSpPr>
            <p:spPr>
              <a:xfrm>
                <a:off x="4714704" y="2129241"/>
                <a:ext cx="30925" cy="173858"/>
              </a:xfrm>
            </p:spPr>
          </p:sp>
        </mc:Fallback>
      </mc:AlternateContent>
      <mc:AlternateContent xmlns:mc="http://schemas.openxmlformats.org/markup-compatibility/2006">
        <mc:Choice xmlns:p14="http://schemas.microsoft.com/office/powerpoint/2010/main" Requires="p14">
          <p:contentPart p14:bwMode="auto" r:id="rId50">
            <p14:nvContentPartPr>
              <p14:cNvPr id="1048795" name=""/>
              <p14:cNvContentPartPr/>
              <p14:nvPr/>
            </p14:nvContentPartPr>
            <p14:xfrm>
              <a:off x="4974791" y="2610060"/>
              <a:ext cx="94195" cy="8173"/>
            </p14:xfrm>
          </p:contentPart>
        </mc:Choice>
        <mc:Fallback>
          <p:sp>
            <p:nvSpPr>
              <p:cNvPr id="1048795" name=""/>
              <p:cNvSpPr/>
              <p:nvPr/>
            </p:nvSpPr>
            <p:spPr>
              <a:xfrm>
                <a:off x="4974791" y="2610060"/>
                <a:ext cx="94195" cy="8173"/>
              </a:xfrm>
            </p:spPr>
          </p:sp>
        </mc:Fallback>
      </mc:AlternateContent>
      <mc:AlternateContent xmlns:mc="http://schemas.openxmlformats.org/markup-compatibility/2006">
        <mc:Choice xmlns:p14="http://schemas.microsoft.com/office/powerpoint/2010/main" Requires="p14">
          <p:contentPart p14:bwMode="auto" r:id="rId51">
            <p14:nvContentPartPr>
              <p14:cNvPr id="1048796" name=""/>
              <p14:cNvContentPartPr/>
              <p14:nvPr/>
            </p14:nvContentPartPr>
            <p14:xfrm>
              <a:off x="5108057" y="2520082"/>
              <a:ext cx="17166" cy="225972"/>
            </p14:xfrm>
          </p:contentPart>
        </mc:Choice>
        <mc:Fallback>
          <p:sp>
            <p:nvSpPr>
              <p:cNvPr id="1048796" name=""/>
              <p:cNvSpPr/>
              <p:nvPr/>
            </p:nvSpPr>
            <p:spPr>
              <a:xfrm>
                <a:off x="5108057" y="2520082"/>
                <a:ext cx="17166" cy="225972"/>
              </a:xfrm>
            </p:spPr>
          </p:sp>
        </mc:Fallback>
      </mc:AlternateContent>
      <mc:AlternateContent xmlns:mc="http://schemas.openxmlformats.org/markup-compatibility/2006">
        <mc:Choice xmlns:p14="http://schemas.microsoft.com/office/powerpoint/2010/main" Requires="p14">
          <p:contentPart p14:bwMode="auto" r:id="rId52">
            <p14:nvContentPartPr>
              <p14:cNvPr id="1048797" name=""/>
              <p14:cNvContentPartPr/>
              <p14:nvPr/>
            </p14:nvContentPartPr>
            <p14:xfrm>
              <a:off x="5202058" y="2102528"/>
              <a:ext cx="182403" cy="666475"/>
            </p14:xfrm>
          </p:contentPart>
        </mc:Choice>
        <mc:Fallback>
          <p:sp>
            <p:nvSpPr>
              <p:cNvPr id="1048797" name=""/>
              <p:cNvSpPr/>
              <p:nvPr/>
            </p:nvSpPr>
            <p:spPr>
              <a:xfrm>
                <a:off x="5202058" y="2102528"/>
                <a:ext cx="182403" cy="666475"/>
              </a:xfrm>
            </p:spPr>
          </p:sp>
        </mc:Fallback>
      </mc:AlternateContent>
      <mc:AlternateContent xmlns:mc="http://schemas.openxmlformats.org/markup-compatibility/2006">
        <mc:Choice xmlns:p14="http://schemas.microsoft.com/office/powerpoint/2010/main" Requires="p14">
          <p:contentPart p14:bwMode="auto" r:id="rId53">
            <p14:nvContentPartPr>
              <p14:cNvPr id="1048798" name=""/>
              <p14:cNvContentPartPr/>
              <p14:nvPr/>
            </p14:nvContentPartPr>
            <p14:xfrm>
              <a:off x="4907821" y="2129241"/>
              <a:ext cx="97900" cy="139667"/>
            </p14:xfrm>
          </p:contentPart>
        </mc:Choice>
        <mc:Fallback>
          <p:sp>
            <p:nvSpPr>
              <p:cNvPr id="1048798" name=""/>
              <p:cNvSpPr/>
              <p:nvPr/>
            </p:nvSpPr>
            <p:spPr>
              <a:xfrm>
                <a:off x="4907821" y="2129241"/>
                <a:ext cx="97900" cy="139667"/>
              </a:xfrm>
            </p:spPr>
          </p:sp>
        </mc:Fallback>
      </mc:AlternateContent>
      <mc:AlternateContent xmlns:mc="http://schemas.openxmlformats.org/markup-compatibility/2006">
        <mc:Choice xmlns:p14="http://schemas.microsoft.com/office/powerpoint/2010/main" Requires="p14">
          <p:contentPart p14:bwMode="auto" r:id="rId54">
            <p14:nvContentPartPr>
              <p14:cNvPr id="1048799" name=""/>
              <p14:cNvContentPartPr/>
              <p14:nvPr/>
            </p14:nvContentPartPr>
            <p14:xfrm>
              <a:off x="4796241" y="2630610"/>
              <a:ext cx="77371" cy="6693"/>
            </p14:xfrm>
          </p:contentPart>
        </mc:Choice>
        <mc:Fallback>
          <p:sp>
            <p:nvSpPr>
              <p:cNvPr id="1048799" name=""/>
              <p:cNvSpPr/>
              <p:nvPr/>
            </p:nvSpPr>
            <p:spPr>
              <a:xfrm>
                <a:off x="4796241" y="2630610"/>
                <a:ext cx="77371" cy="6693"/>
              </a:xfrm>
            </p:spPr>
          </p:sp>
        </mc:Fallback>
      </mc:AlternateContent>
      <mc:AlternateContent xmlns:mc="http://schemas.openxmlformats.org/markup-compatibility/2006">
        <mc:Choice xmlns:p14="http://schemas.microsoft.com/office/powerpoint/2010/main" Requires="p14">
          <p:contentPart p14:bwMode="auto" r:id="rId55">
            <p14:nvContentPartPr>
              <p14:cNvPr id="1048800" name=""/>
              <p14:cNvContentPartPr/>
              <p14:nvPr/>
            </p14:nvContentPartPr>
            <p14:xfrm>
              <a:off x="4873771" y="2564684"/>
              <a:ext cx="85176" cy="146278"/>
            </p14:xfrm>
          </p:contentPart>
        </mc:Choice>
        <mc:Fallback>
          <p:sp>
            <p:nvSpPr>
              <p:cNvPr id="1048800" name=""/>
              <p:cNvSpPr/>
              <p:nvPr/>
            </p:nvSpPr>
            <p:spPr>
              <a:xfrm>
                <a:off x="4873771" y="2564684"/>
                <a:ext cx="85176" cy="146278"/>
              </a:xfrm>
            </p:spPr>
          </p:sp>
        </mc:Fallback>
      </mc:AlternateContent>
      <mc:AlternateContent xmlns:mc="http://schemas.openxmlformats.org/markup-compatibility/2006">
        <mc:Choice xmlns:p14="http://schemas.microsoft.com/office/powerpoint/2010/main" Requires="p14">
          <p:contentPart p14:bwMode="auto" r:id="rId56">
            <p14:nvContentPartPr>
              <p14:cNvPr id="1048801" name=""/>
              <p14:cNvContentPartPr/>
              <p14:nvPr/>
            </p14:nvContentPartPr>
            <p14:xfrm>
              <a:off x="5071036" y="2362610"/>
              <a:ext cx="79328" cy="112832"/>
            </p14:xfrm>
          </p:contentPart>
        </mc:Choice>
        <mc:Fallback>
          <p:sp>
            <p:nvSpPr>
              <p:cNvPr id="1048801" name=""/>
              <p:cNvSpPr/>
              <p:nvPr/>
            </p:nvSpPr>
            <p:spPr>
              <a:xfrm>
                <a:off x="5071036" y="2362610"/>
                <a:ext cx="79328" cy="112832"/>
              </a:xfrm>
            </p:spPr>
          </p:sp>
        </mc:Fallback>
      </mc:AlternateContent>
      <mc:AlternateContent xmlns:mc="http://schemas.openxmlformats.org/markup-compatibility/2006">
        <mc:Choice xmlns:p14="http://schemas.microsoft.com/office/powerpoint/2010/main" Requires="p14">
          <p:contentPart p14:bwMode="auto" r:id="rId57">
            <p14:nvContentPartPr>
              <p14:cNvPr id="1048802" name=""/>
              <p14:cNvContentPartPr/>
              <p14:nvPr/>
            </p14:nvContentPartPr>
            <p14:xfrm>
              <a:off x="4629437" y="2368360"/>
              <a:ext cx="110798" cy="116877"/>
            </p14:xfrm>
          </p:contentPart>
        </mc:Choice>
        <mc:Fallback>
          <p:sp>
            <p:nvSpPr>
              <p:cNvPr id="1048802" name=""/>
              <p:cNvSpPr/>
              <p:nvPr/>
            </p:nvSpPr>
            <p:spPr>
              <a:xfrm>
                <a:off x="4629437" y="2368360"/>
                <a:ext cx="110798" cy="116877"/>
              </a:xfrm>
            </p:spPr>
          </p:sp>
        </mc:Fallback>
      </mc:AlternateContent>
      <mc:AlternateContent xmlns:mc="http://schemas.openxmlformats.org/markup-compatibility/2006">
        <mc:Choice xmlns:p14="http://schemas.microsoft.com/office/powerpoint/2010/main" Requires="p14">
          <p:contentPart p14:bwMode="auto" r:id="rId58">
            <p14:nvContentPartPr>
              <p14:cNvPr id="1048803" name=""/>
              <p14:cNvContentPartPr/>
              <p14:nvPr/>
            </p14:nvContentPartPr>
            <p14:xfrm>
              <a:off x="4572703" y="2604269"/>
              <a:ext cx="70205" cy="12117"/>
            </p14:xfrm>
          </p:contentPart>
        </mc:Choice>
        <mc:Fallback>
          <p:sp>
            <p:nvSpPr>
              <p:cNvPr id="1048803" name=""/>
              <p:cNvSpPr/>
              <p:nvPr/>
            </p:nvSpPr>
            <p:spPr>
              <a:xfrm>
                <a:off x="4572703" y="2604269"/>
                <a:ext cx="70205" cy="12117"/>
              </a:xfrm>
            </p:spPr>
          </p:sp>
        </mc:Fallback>
      </mc:AlternateContent>
      <mc:AlternateContent xmlns:mc="http://schemas.openxmlformats.org/markup-compatibility/2006">
        <mc:Choice xmlns:p14="http://schemas.microsoft.com/office/powerpoint/2010/main" Requires="p14">
          <p:contentPart p14:bwMode="auto" r:id="rId59">
            <p14:nvContentPartPr>
              <p14:cNvPr id="1048804" name=""/>
              <p14:cNvContentPartPr/>
              <p14:nvPr/>
            </p14:nvContentPartPr>
            <p14:xfrm>
              <a:off x="4676623" y="2531329"/>
              <a:ext cx="57759" cy="230303"/>
            </p14:xfrm>
          </p:contentPart>
        </mc:Choice>
        <mc:Fallback>
          <p:sp>
            <p:nvSpPr>
              <p:cNvPr id="1048804" name=""/>
              <p:cNvSpPr/>
              <p:nvPr/>
            </p:nvSpPr>
            <p:spPr>
              <a:xfrm>
                <a:off x="4676623" y="2531329"/>
                <a:ext cx="57759" cy="230303"/>
              </a:xfrm>
            </p:spPr>
          </p:sp>
        </mc:Fallback>
      </mc:AlternateContent>
      <mc:AlternateContent xmlns:mc="http://schemas.openxmlformats.org/markup-compatibility/2006">
        <mc:Choice xmlns:p14="http://schemas.microsoft.com/office/powerpoint/2010/main" Requires="p14">
          <p:contentPart p14:bwMode="auto" r:id="rId60">
            <p14:nvContentPartPr>
              <p14:cNvPr id="1048805" name=""/>
              <p14:cNvContentPartPr/>
              <p14:nvPr/>
            </p14:nvContentPartPr>
            <p14:xfrm>
              <a:off x="5130698" y="2141191"/>
              <a:ext cx="37782" cy="232109"/>
            </p14:xfrm>
          </p:contentPart>
        </mc:Choice>
        <mc:Fallback>
          <p:sp>
            <p:nvSpPr>
              <p:cNvPr id="1048805" name=""/>
              <p:cNvSpPr/>
              <p:nvPr/>
            </p:nvSpPr>
            <p:spPr>
              <a:xfrm>
                <a:off x="5130698" y="2141191"/>
                <a:ext cx="37782" cy="232109"/>
              </a:xfrm>
            </p:spPr>
          </p:sp>
        </mc:Fallback>
      </mc:AlternateContent>
      <mc:AlternateContent xmlns:mc="http://schemas.openxmlformats.org/markup-compatibility/2006">
        <mc:Choice xmlns:p14="http://schemas.microsoft.com/office/powerpoint/2010/main" Requires="p14">
          <p:contentPart p14:bwMode="auto" r:id="rId61">
            <p14:nvContentPartPr>
              <p14:cNvPr id="1048806" name=""/>
              <p14:cNvContentPartPr/>
              <p14:nvPr/>
            </p14:nvContentPartPr>
            <p14:xfrm>
              <a:off x="1016471" y="3116041"/>
              <a:ext cx="196017" cy="391748"/>
            </p14:xfrm>
          </p:contentPart>
        </mc:Choice>
        <mc:Fallback>
          <p:sp>
            <p:nvSpPr>
              <p:cNvPr id="1048806" name=""/>
              <p:cNvSpPr/>
              <p:nvPr/>
            </p:nvSpPr>
            <p:spPr>
              <a:xfrm>
                <a:off x="1016471" y="3116041"/>
                <a:ext cx="196017" cy="391748"/>
              </a:xfrm>
            </p:spPr>
          </p:sp>
        </mc:Fallback>
      </mc:AlternateContent>
      <mc:AlternateContent xmlns:mc="http://schemas.openxmlformats.org/markup-compatibility/2006">
        <mc:Choice xmlns:p14="http://schemas.microsoft.com/office/powerpoint/2010/main" Requires="p14">
          <p:contentPart p14:bwMode="auto" r:id="rId62">
            <p14:nvContentPartPr>
              <p14:cNvPr id="1048807" name=""/>
              <p14:cNvContentPartPr/>
              <p14:nvPr/>
            </p14:nvContentPartPr>
            <p14:xfrm>
              <a:off x="11618392" y="6832693"/>
              <a:ext cx="0" cy="0"/>
            </p14:xfrm>
          </p:contentPart>
        </mc:Choice>
        <mc:Fallback>
          <p:sp>
            <p:nvSpPr>
              <p:cNvPr id="1048807" name=""/>
              <p:cNvSpPr/>
              <p:nvPr/>
            </p:nvSpPr>
            <p:spPr>
              <a:xfrm>
                <a:off x="11618392" y="6832693"/>
                <a:ext cx="0" cy="0"/>
              </a:xfrm>
            </p:spPr>
          </p:sp>
        </mc:Fallback>
      </mc:AlternateContent>
      <mc:AlternateContent xmlns:mc="http://schemas.openxmlformats.org/markup-compatibility/2006">
        <mc:Choice xmlns:p14="http://schemas.microsoft.com/office/powerpoint/2010/main" Requires="p14">
          <p:contentPart p14:bwMode="auto" r:id="rId63">
            <p14:nvContentPartPr>
              <p14:cNvPr id="1048855" name=""/>
              <p14:cNvContentPartPr/>
              <p14:nvPr/>
            </p14:nvContentPartPr>
            <p14:xfrm>
              <a:off x="1255290" y="3211529"/>
              <a:ext cx="55715" cy="160432"/>
            </p14:xfrm>
          </p:contentPart>
        </mc:Choice>
        <mc:Fallback>
          <p:sp>
            <p:nvSpPr>
              <p:cNvPr id="1048855" name=""/>
              <p:cNvSpPr/>
              <p:nvPr/>
            </p:nvSpPr>
            <p:spPr>
              <a:xfrm>
                <a:off x="1255290" y="3211529"/>
                <a:ext cx="55715" cy="160432"/>
              </a:xfrm>
            </p:spPr>
          </p:sp>
        </mc:Fallback>
      </mc:AlternateContent>
      <mc:AlternateContent xmlns:mc="http://schemas.openxmlformats.org/markup-compatibility/2006">
        <mc:Choice xmlns:p14="http://schemas.microsoft.com/office/powerpoint/2010/main" Requires="p14">
          <p:contentPart p14:bwMode="auto" r:id="rId64">
            <p14:nvContentPartPr>
              <p14:cNvPr id="1048856" name=""/>
              <p14:cNvContentPartPr/>
              <p14:nvPr/>
            </p14:nvContentPartPr>
            <p14:xfrm>
              <a:off x="1369652" y="3220020"/>
              <a:ext cx="92477" cy="149307"/>
            </p14:xfrm>
          </p:contentPart>
        </mc:Choice>
        <mc:Fallback>
          <p:sp>
            <p:nvSpPr>
              <p:cNvPr id="1048856" name=""/>
              <p:cNvSpPr/>
              <p:nvPr/>
            </p:nvSpPr>
            <p:spPr>
              <a:xfrm>
                <a:off x="1369652" y="3220020"/>
                <a:ext cx="92477" cy="149307"/>
              </a:xfrm>
            </p:spPr>
          </p:sp>
        </mc:Fallback>
      </mc:AlternateContent>
      <mc:AlternateContent xmlns:mc="http://schemas.openxmlformats.org/markup-compatibility/2006">
        <mc:Choice xmlns:p14="http://schemas.microsoft.com/office/powerpoint/2010/main" Requires="p14">
          <p:contentPart p14:bwMode="auto" r:id="rId65">
            <p14:nvContentPartPr>
              <p14:cNvPr id="1048857" name=""/>
              <p14:cNvContentPartPr/>
              <p14:nvPr/>
            </p14:nvContentPartPr>
            <p14:xfrm>
              <a:off x="1520216" y="3303616"/>
              <a:ext cx="35416" cy="70099"/>
            </p14:xfrm>
          </p:contentPart>
        </mc:Choice>
        <mc:Fallback>
          <p:sp>
            <p:nvSpPr>
              <p:cNvPr id="1048857" name=""/>
              <p:cNvSpPr/>
              <p:nvPr/>
            </p:nvSpPr>
            <p:spPr>
              <a:xfrm>
                <a:off x="1520216" y="3303616"/>
                <a:ext cx="35416" cy="70099"/>
              </a:xfrm>
            </p:spPr>
          </p:sp>
        </mc:Fallback>
      </mc:AlternateContent>
      <mc:AlternateContent xmlns:mc="http://schemas.openxmlformats.org/markup-compatibility/2006">
        <mc:Choice xmlns:p14="http://schemas.microsoft.com/office/powerpoint/2010/main" Requires="p14">
          <p:contentPart p14:bwMode="auto" r:id="rId66">
            <p14:nvContentPartPr>
              <p14:cNvPr id="1048858" name=""/>
              <p14:cNvContentPartPr/>
              <p14:nvPr/>
            </p14:nvContentPartPr>
            <p14:xfrm>
              <a:off x="1651690" y="3236469"/>
              <a:ext cx="79417" cy="110068"/>
            </p14:xfrm>
          </p:contentPart>
        </mc:Choice>
        <mc:Fallback>
          <p:sp>
            <p:nvSpPr>
              <p:cNvPr id="1048858" name=""/>
              <p:cNvSpPr/>
              <p:nvPr/>
            </p:nvSpPr>
            <p:spPr>
              <a:xfrm>
                <a:off x="1651690" y="3236469"/>
                <a:ext cx="79417" cy="110068"/>
              </a:xfrm>
            </p:spPr>
          </p:sp>
        </mc:Fallback>
      </mc:AlternateContent>
      <mc:AlternateContent xmlns:mc="http://schemas.openxmlformats.org/markup-compatibility/2006">
        <mc:Choice xmlns:p14="http://schemas.microsoft.com/office/powerpoint/2010/main" Requires="p14">
          <p:contentPart p14:bwMode="auto" r:id="rId67">
            <p14:nvContentPartPr>
              <p14:cNvPr id="1048859" name=""/>
              <p14:cNvContentPartPr/>
              <p14:nvPr/>
            </p14:nvContentPartPr>
            <p14:xfrm>
              <a:off x="1800492" y="3148761"/>
              <a:ext cx="60306" cy="243362"/>
            </p14:xfrm>
          </p:contentPart>
        </mc:Choice>
        <mc:Fallback>
          <p:sp>
            <p:nvSpPr>
              <p:cNvPr id="1048859" name=""/>
              <p:cNvSpPr/>
              <p:nvPr/>
            </p:nvSpPr>
            <p:spPr>
              <a:xfrm>
                <a:off x="1800492" y="3148761"/>
                <a:ext cx="60306" cy="243362"/>
              </a:xfrm>
            </p:spPr>
          </p:sp>
        </mc:Fallback>
      </mc:AlternateContent>
      <mc:AlternateContent xmlns:mc="http://schemas.openxmlformats.org/markup-compatibility/2006">
        <mc:Choice xmlns:p14="http://schemas.microsoft.com/office/powerpoint/2010/main" Requires="p14">
          <p:contentPart p14:bwMode="auto" r:id="rId68">
            <p14:nvContentPartPr>
              <p14:cNvPr id="1048860" name=""/>
              <p14:cNvContentPartPr/>
              <p14:nvPr/>
            </p14:nvContentPartPr>
            <p14:xfrm>
              <a:off x="1982324" y="3230273"/>
              <a:ext cx="101851" cy="15701"/>
            </p14:xfrm>
          </p:contentPart>
        </mc:Choice>
        <mc:Fallback>
          <p:sp>
            <p:nvSpPr>
              <p:cNvPr id="1048860" name=""/>
              <p:cNvSpPr/>
              <p:nvPr/>
            </p:nvSpPr>
            <p:spPr>
              <a:xfrm>
                <a:off x="1982324" y="3230273"/>
                <a:ext cx="101851" cy="15701"/>
              </a:xfrm>
            </p:spPr>
          </p:sp>
        </mc:Fallback>
      </mc:AlternateContent>
      <mc:AlternateContent xmlns:mc="http://schemas.openxmlformats.org/markup-compatibility/2006">
        <mc:Choice xmlns:p14="http://schemas.microsoft.com/office/powerpoint/2010/main" Requires="p14">
          <p:contentPart p14:bwMode="auto" r:id="rId69">
            <p14:nvContentPartPr>
              <p14:cNvPr id="1048861" name=""/>
              <p14:cNvContentPartPr/>
              <p14:nvPr/>
            </p14:nvContentPartPr>
            <p14:xfrm>
              <a:off x="1992869" y="3299664"/>
              <a:ext cx="207364" cy="20822"/>
            </p14:xfrm>
          </p:contentPart>
        </mc:Choice>
        <mc:Fallback>
          <p:sp>
            <p:nvSpPr>
              <p:cNvPr id="1048861" name=""/>
              <p:cNvSpPr/>
              <p:nvPr/>
            </p:nvSpPr>
            <p:spPr>
              <a:xfrm>
                <a:off x="1992869" y="3299664"/>
                <a:ext cx="207364" cy="20822"/>
              </a:xfrm>
            </p:spPr>
          </p:sp>
        </mc:Fallback>
      </mc:AlternateContent>
      <mc:AlternateContent xmlns:mc="http://schemas.openxmlformats.org/markup-compatibility/2006">
        <mc:Choice xmlns:p14="http://schemas.microsoft.com/office/powerpoint/2010/main" Requires="p14">
          <p:contentPart p14:bwMode="auto" r:id="rId70">
            <p14:nvContentPartPr>
              <p14:cNvPr id="1048862" name=""/>
              <p14:cNvContentPartPr/>
              <p14:nvPr/>
            </p14:nvContentPartPr>
            <p14:xfrm>
              <a:off x="2354480" y="3195346"/>
              <a:ext cx="97673" cy="137014"/>
            </p14:xfrm>
          </p:contentPart>
        </mc:Choice>
        <mc:Fallback>
          <p:sp>
            <p:nvSpPr>
              <p:cNvPr id="1048862" name=""/>
              <p:cNvSpPr/>
              <p:nvPr/>
            </p:nvSpPr>
            <p:spPr>
              <a:xfrm>
                <a:off x="2354480" y="3195346"/>
                <a:ext cx="97673" cy="137014"/>
              </a:xfrm>
            </p:spPr>
          </p:sp>
        </mc:Fallback>
      </mc:AlternateContent>
      <mc:AlternateContent xmlns:mc="http://schemas.openxmlformats.org/markup-compatibility/2006">
        <mc:Choice xmlns:p14="http://schemas.microsoft.com/office/powerpoint/2010/main" Requires="p14">
          <p:contentPart p14:bwMode="auto" r:id="rId71">
            <p14:nvContentPartPr>
              <p14:cNvPr id="1048863" name=""/>
              <p14:cNvContentPartPr/>
              <p14:nvPr/>
            </p14:nvContentPartPr>
            <p14:xfrm>
              <a:off x="2533439" y="3274347"/>
              <a:ext cx="115139" cy="7477"/>
            </p14:xfrm>
          </p:contentPart>
        </mc:Choice>
        <mc:Fallback>
          <p:sp>
            <p:nvSpPr>
              <p:cNvPr id="1048863" name=""/>
              <p:cNvSpPr/>
              <p:nvPr/>
            </p:nvSpPr>
            <p:spPr>
              <a:xfrm>
                <a:off x="2533439" y="3274347"/>
                <a:ext cx="115139" cy="7477"/>
              </a:xfrm>
            </p:spPr>
          </p:sp>
        </mc:Fallback>
      </mc:AlternateContent>
      <mc:AlternateContent xmlns:mc="http://schemas.openxmlformats.org/markup-compatibility/2006">
        <mc:Choice xmlns:p14="http://schemas.microsoft.com/office/powerpoint/2010/main" Requires="p14">
          <p:contentPart p14:bwMode="auto" r:id="rId72">
            <p14:nvContentPartPr>
              <p14:cNvPr id="1048864" name=""/>
              <p14:cNvContentPartPr/>
              <p14:nvPr/>
            </p14:nvContentPartPr>
            <p14:xfrm>
              <a:off x="2580733" y="3222074"/>
              <a:ext cx="30030" cy="141446"/>
            </p14:xfrm>
          </p:contentPart>
        </mc:Choice>
        <mc:Fallback>
          <p:sp>
            <p:nvSpPr>
              <p:cNvPr id="1048864" name=""/>
              <p:cNvSpPr/>
              <p:nvPr/>
            </p:nvSpPr>
            <p:spPr>
              <a:xfrm>
                <a:off x="2580733" y="3222074"/>
                <a:ext cx="30030" cy="141446"/>
              </a:xfrm>
            </p:spPr>
          </p:sp>
        </mc:Fallback>
      </mc:AlternateContent>
      <mc:AlternateContent xmlns:mc="http://schemas.openxmlformats.org/markup-compatibility/2006">
        <mc:Choice xmlns:p14="http://schemas.microsoft.com/office/powerpoint/2010/main" Requires="p14">
          <p:contentPart p14:bwMode="auto" r:id="rId73">
            <p14:nvContentPartPr>
              <p14:cNvPr id="1048865" name=""/>
              <p14:cNvContentPartPr/>
              <p14:nvPr/>
            </p14:nvContentPartPr>
            <p14:xfrm>
              <a:off x="2757253" y="3202215"/>
              <a:ext cx="77631" cy="133219"/>
            </p14:xfrm>
          </p:contentPart>
        </mc:Choice>
        <mc:Fallback>
          <p:sp>
            <p:nvSpPr>
              <p:cNvPr id="1048865" name=""/>
              <p:cNvSpPr/>
              <p:nvPr/>
            </p:nvSpPr>
            <p:spPr>
              <a:xfrm>
                <a:off x="2757253" y="3202215"/>
                <a:ext cx="77631" cy="133219"/>
              </a:xfrm>
            </p:spPr>
          </p:sp>
        </mc:Fallback>
      </mc:AlternateContent>
      <mc:AlternateContent xmlns:mc="http://schemas.openxmlformats.org/markup-compatibility/2006">
        <mc:Choice xmlns:p14="http://schemas.microsoft.com/office/powerpoint/2010/main" Requires="p14">
          <p:contentPart p14:bwMode="auto" r:id="rId74">
            <p14:nvContentPartPr>
              <p14:cNvPr id="1048866" name=""/>
              <p14:cNvContentPartPr/>
              <p14:nvPr/>
            </p14:nvContentPartPr>
            <p14:xfrm>
              <a:off x="2915142" y="3233771"/>
              <a:ext cx="118244" cy="43836"/>
            </p14:xfrm>
          </p:contentPart>
        </mc:Choice>
        <mc:Fallback>
          <p:sp>
            <p:nvSpPr>
              <p:cNvPr id="1048866" name=""/>
              <p:cNvSpPr/>
              <p:nvPr/>
            </p:nvSpPr>
            <p:spPr>
              <a:xfrm>
                <a:off x="2915142" y="3233771"/>
                <a:ext cx="118244" cy="43836"/>
              </a:xfrm>
            </p:spPr>
          </p:sp>
        </mc:Fallback>
      </mc:AlternateContent>
      <mc:AlternateContent xmlns:mc="http://schemas.openxmlformats.org/markup-compatibility/2006">
        <mc:Choice xmlns:p14="http://schemas.microsoft.com/office/powerpoint/2010/main" Requires="p14">
          <p:contentPart p14:bwMode="auto" r:id="rId75">
            <p14:nvContentPartPr>
              <p14:cNvPr id="1048867" name=""/>
              <p14:cNvContentPartPr/>
              <p14:nvPr/>
            </p14:nvContentPartPr>
            <p14:xfrm>
              <a:off x="2963221" y="3184817"/>
              <a:ext cx="45413" cy="166575"/>
            </p14:xfrm>
          </p:contentPart>
        </mc:Choice>
        <mc:Fallback>
          <p:sp>
            <p:nvSpPr>
              <p:cNvPr id="1048867" name=""/>
              <p:cNvSpPr/>
              <p:nvPr/>
            </p:nvSpPr>
            <p:spPr>
              <a:xfrm>
                <a:off x="2963221" y="3184817"/>
                <a:ext cx="45413" cy="166575"/>
              </a:xfrm>
            </p:spPr>
          </p:sp>
        </mc:Fallback>
      </mc:AlternateContent>
      <mc:AlternateContent xmlns:mc="http://schemas.openxmlformats.org/markup-compatibility/2006">
        <mc:Choice xmlns:p14="http://schemas.microsoft.com/office/powerpoint/2010/main" Requires="p14">
          <p:contentPart p14:bwMode="auto" r:id="rId76">
            <p14:nvContentPartPr>
              <p14:cNvPr id="1048868" name=""/>
              <p14:cNvContentPartPr/>
              <p14:nvPr/>
            </p14:nvContentPartPr>
            <p14:xfrm>
              <a:off x="3089203" y="3191520"/>
              <a:ext cx="102774" cy="159234"/>
            </p14:xfrm>
          </p:contentPart>
        </mc:Choice>
        <mc:Fallback>
          <p:sp>
            <p:nvSpPr>
              <p:cNvPr id="1048868" name=""/>
              <p:cNvSpPr/>
              <p:nvPr/>
            </p:nvSpPr>
            <p:spPr>
              <a:xfrm>
                <a:off x="3089203" y="3191520"/>
                <a:ext cx="102774" cy="159234"/>
              </a:xfrm>
            </p:spPr>
          </p:sp>
        </mc:Fallback>
      </mc:AlternateContent>
      <mc:AlternateContent xmlns:mc="http://schemas.openxmlformats.org/markup-compatibility/2006">
        <mc:Choice xmlns:p14="http://schemas.microsoft.com/office/powerpoint/2010/main" Requires="p14">
          <p:contentPart p14:bwMode="auto" r:id="rId77">
            <p14:nvContentPartPr>
              <p14:cNvPr id="1048869" name=""/>
              <p14:cNvContentPartPr/>
              <p14:nvPr/>
            </p14:nvContentPartPr>
            <p14:xfrm>
              <a:off x="3260291" y="3253180"/>
              <a:ext cx="113362" cy="17398"/>
            </p14:xfrm>
          </p:contentPart>
        </mc:Choice>
        <mc:Fallback>
          <p:sp>
            <p:nvSpPr>
              <p:cNvPr id="1048869" name=""/>
              <p:cNvSpPr/>
              <p:nvPr/>
            </p:nvSpPr>
            <p:spPr>
              <a:xfrm>
                <a:off x="3260291" y="3253180"/>
                <a:ext cx="113362" cy="17398"/>
              </a:xfrm>
            </p:spPr>
          </p:sp>
        </mc:Fallback>
      </mc:AlternateContent>
      <mc:AlternateContent xmlns:mc="http://schemas.openxmlformats.org/markup-compatibility/2006">
        <mc:Choice xmlns:p14="http://schemas.microsoft.com/office/powerpoint/2010/main" Requires="p14">
          <p:contentPart p14:bwMode="auto" r:id="rId78">
            <p14:nvContentPartPr>
              <p14:cNvPr id="1048870" name=""/>
              <p14:cNvContentPartPr/>
              <p14:nvPr/>
            </p14:nvContentPartPr>
            <p14:xfrm>
              <a:off x="3308164" y="3191847"/>
              <a:ext cx="44213" cy="142038"/>
            </p14:xfrm>
          </p:contentPart>
        </mc:Choice>
        <mc:Fallback>
          <p:sp>
            <p:nvSpPr>
              <p:cNvPr id="1048870" name=""/>
              <p:cNvSpPr/>
              <p:nvPr/>
            </p:nvSpPr>
            <p:spPr>
              <a:xfrm>
                <a:off x="3308164" y="3191847"/>
                <a:ext cx="44213" cy="142038"/>
              </a:xfrm>
            </p:spPr>
          </p:sp>
        </mc:Fallback>
      </mc:AlternateContent>
      <mc:AlternateContent xmlns:mc="http://schemas.openxmlformats.org/markup-compatibility/2006">
        <mc:Choice xmlns:p14="http://schemas.microsoft.com/office/powerpoint/2010/main" Requires="p14">
          <p:contentPart p14:bwMode="auto" r:id="rId79">
            <p14:nvContentPartPr>
              <p14:cNvPr id="1048871" name=""/>
              <p14:cNvContentPartPr/>
              <p14:nvPr/>
            </p14:nvContentPartPr>
            <p14:xfrm>
              <a:off x="3446880" y="3173391"/>
              <a:ext cx="98859" cy="166990"/>
            </p14:xfrm>
          </p:contentPart>
        </mc:Choice>
        <mc:Fallback>
          <p:sp>
            <p:nvSpPr>
              <p:cNvPr id="1048871" name=""/>
              <p:cNvSpPr/>
              <p:nvPr/>
            </p:nvSpPr>
            <p:spPr>
              <a:xfrm>
                <a:off x="3446880" y="3173391"/>
                <a:ext cx="98859" cy="166990"/>
              </a:xfrm>
            </p:spPr>
          </p:sp>
        </mc:Fallback>
      </mc:AlternateContent>
      <mc:AlternateContent xmlns:mc="http://schemas.openxmlformats.org/markup-compatibility/2006">
        <mc:Choice xmlns:p14="http://schemas.microsoft.com/office/powerpoint/2010/main" Requires="p14">
          <p:contentPart p14:bwMode="auto" r:id="rId80">
            <p14:nvContentPartPr>
              <p14:cNvPr id="1048872" name=""/>
              <p14:cNvContentPartPr/>
              <p14:nvPr/>
            </p14:nvContentPartPr>
            <p14:xfrm>
              <a:off x="3608252" y="3271402"/>
              <a:ext cx="137053" cy="21670"/>
            </p14:xfrm>
          </p:contentPart>
        </mc:Choice>
        <mc:Fallback>
          <p:sp>
            <p:nvSpPr>
              <p:cNvPr id="1048872" name=""/>
              <p:cNvSpPr/>
              <p:nvPr/>
            </p:nvSpPr>
            <p:spPr>
              <a:xfrm>
                <a:off x="3608252" y="3271402"/>
                <a:ext cx="137053" cy="21670"/>
              </a:xfrm>
            </p:spPr>
          </p:sp>
        </mc:Fallback>
      </mc:AlternateContent>
      <mc:AlternateContent xmlns:mc="http://schemas.openxmlformats.org/markup-compatibility/2006">
        <mc:Choice xmlns:p14="http://schemas.microsoft.com/office/powerpoint/2010/main" Requires="p14">
          <p:contentPart p14:bwMode="auto" r:id="rId81">
            <p14:nvContentPartPr>
              <p14:cNvPr id="1048873" name=""/>
              <p14:cNvContentPartPr/>
              <p14:nvPr/>
            </p14:nvContentPartPr>
            <p14:xfrm>
              <a:off x="3629906" y="3217153"/>
              <a:ext cx="29661" cy="195468"/>
            </p14:xfrm>
          </p:contentPart>
        </mc:Choice>
        <mc:Fallback>
          <p:sp>
            <p:nvSpPr>
              <p:cNvPr id="1048873" name=""/>
              <p:cNvSpPr/>
              <p:nvPr/>
            </p:nvSpPr>
            <p:spPr>
              <a:xfrm>
                <a:off x="3629906" y="3217153"/>
                <a:ext cx="29661" cy="195468"/>
              </a:xfrm>
            </p:spPr>
          </p:sp>
        </mc:Fallback>
      </mc:AlternateContent>
      <mc:AlternateContent xmlns:mc="http://schemas.openxmlformats.org/markup-compatibility/2006">
        <mc:Choice xmlns:p14="http://schemas.microsoft.com/office/powerpoint/2010/main" Requires="p14">
          <p:contentPart p14:bwMode="auto" r:id="rId82">
            <p14:nvContentPartPr>
              <p14:cNvPr id="1048874" name=""/>
              <p14:cNvContentPartPr/>
              <p14:nvPr/>
            </p14:nvContentPartPr>
            <p14:xfrm>
              <a:off x="3740024" y="3196552"/>
              <a:ext cx="121881" cy="172841"/>
            </p14:xfrm>
          </p:contentPart>
        </mc:Choice>
        <mc:Fallback>
          <p:sp>
            <p:nvSpPr>
              <p:cNvPr id="1048874" name=""/>
              <p:cNvSpPr/>
              <p:nvPr/>
            </p:nvSpPr>
            <p:spPr>
              <a:xfrm>
                <a:off x="3740024" y="3196552"/>
                <a:ext cx="121881" cy="172841"/>
              </a:xfrm>
            </p:spPr>
          </p:sp>
        </mc:Fallback>
      </mc:AlternateContent>
      <mc:AlternateContent xmlns:mc="http://schemas.openxmlformats.org/markup-compatibility/2006">
        <mc:Choice xmlns:p14="http://schemas.microsoft.com/office/powerpoint/2010/main" Requires="p14">
          <p:contentPart p14:bwMode="auto" r:id="rId83">
            <p14:nvContentPartPr>
              <p14:cNvPr id="1048875" name=""/>
              <p14:cNvContentPartPr/>
              <p14:nvPr/>
            </p14:nvContentPartPr>
            <p14:xfrm>
              <a:off x="3921066" y="3240619"/>
              <a:ext cx="122860" cy="41205"/>
            </p14:xfrm>
          </p:contentPart>
        </mc:Choice>
        <mc:Fallback>
          <p:sp>
            <p:nvSpPr>
              <p:cNvPr id="1048875" name=""/>
              <p:cNvSpPr/>
              <p:nvPr/>
            </p:nvSpPr>
            <p:spPr>
              <a:xfrm>
                <a:off x="3921066" y="3240619"/>
                <a:ext cx="122860" cy="41205"/>
              </a:xfrm>
            </p:spPr>
          </p:sp>
        </mc:Fallback>
      </mc:AlternateContent>
      <mc:AlternateContent xmlns:mc="http://schemas.openxmlformats.org/markup-compatibility/2006">
        <mc:Choice xmlns:p14="http://schemas.microsoft.com/office/powerpoint/2010/main" Requires="p14">
          <p:contentPart p14:bwMode="auto" r:id="rId84">
            <p14:nvContentPartPr>
              <p14:cNvPr id="1048876" name=""/>
              <p14:cNvContentPartPr/>
              <p14:nvPr/>
            </p14:nvContentPartPr>
            <p14:xfrm>
              <a:off x="3969563" y="3182005"/>
              <a:ext cx="61163" cy="163309"/>
            </p14:xfrm>
          </p:contentPart>
        </mc:Choice>
        <mc:Fallback>
          <p:sp>
            <p:nvSpPr>
              <p:cNvPr id="1048876" name=""/>
              <p:cNvSpPr/>
              <p:nvPr/>
            </p:nvSpPr>
            <p:spPr>
              <a:xfrm>
                <a:off x="3969563" y="3182005"/>
                <a:ext cx="61163" cy="163309"/>
              </a:xfrm>
            </p:spPr>
          </p:sp>
        </mc:Fallback>
      </mc:AlternateContent>
      <mc:AlternateContent xmlns:mc="http://schemas.openxmlformats.org/markup-compatibility/2006">
        <mc:Choice xmlns:p14="http://schemas.microsoft.com/office/powerpoint/2010/main" Requires="p14">
          <p:contentPart p14:bwMode="auto" r:id="rId85">
            <p14:nvContentPartPr>
              <p14:cNvPr id="1048877" name=""/>
              <p14:cNvContentPartPr/>
              <p14:nvPr/>
            </p14:nvContentPartPr>
            <p14:xfrm>
              <a:off x="4099749" y="3211660"/>
              <a:ext cx="92215" cy="160613"/>
            </p14:xfrm>
          </p:contentPart>
        </mc:Choice>
        <mc:Fallback>
          <p:sp>
            <p:nvSpPr>
              <p:cNvPr id="1048877" name=""/>
              <p:cNvSpPr/>
              <p:nvPr/>
            </p:nvSpPr>
            <p:spPr>
              <a:xfrm>
                <a:off x="4099749" y="3211660"/>
                <a:ext cx="92215" cy="160613"/>
              </a:xfrm>
            </p:spPr>
          </p:sp>
        </mc:Fallback>
      </mc:AlternateContent>
      <mc:AlternateContent xmlns:mc="http://schemas.openxmlformats.org/markup-compatibility/2006">
        <mc:Choice xmlns:p14="http://schemas.microsoft.com/office/powerpoint/2010/main" Requires="p14">
          <p:contentPart p14:bwMode="auto" r:id="rId86">
            <p14:nvContentPartPr>
              <p14:cNvPr id="1048878" name=""/>
              <p14:cNvContentPartPr/>
              <p14:nvPr/>
            </p14:nvContentPartPr>
            <p14:xfrm>
              <a:off x="4254265" y="3243536"/>
              <a:ext cx="140217" cy="28447"/>
            </p14:xfrm>
          </p:contentPart>
        </mc:Choice>
        <mc:Fallback>
          <p:sp>
            <p:nvSpPr>
              <p:cNvPr id="1048878" name=""/>
              <p:cNvSpPr/>
              <p:nvPr/>
            </p:nvSpPr>
            <p:spPr>
              <a:xfrm>
                <a:off x="4254265" y="3243536"/>
                <a:ext cx="140217" cy="28447"/>
              </a:xfrm>
            </p:spPr>
          </p:sp>
        </mc:Fallback>
      </mc:AlternateContent>
      <mc:AlternateContent xmlns:mc="http://schemas.openxmlformats.org/markup-compatibility/2006">
        <mc:Choice xmlns:p14="http://schemas.microsoft.com/office/powerpoint/2010/main" Requires="p14">
          <p:contentPart p14:bwMode="auto" r:id="rId87">
            <p14:nvContentPartPr>
              <p14:cNvPr id="1048879" name=""/>
              <p14:cNvContentPartPr/>
              <p14:nvPr/>
            </p14:nvContentPartPr>
            <p14:xfrm>
              <a:off x="4318338" y="3205203"/>
              <a:ext cx="20984" cy="129672"/>
            </p14:xfrm>
          </p:contentPart>
        </mc:Choice>
        <mc:Fallback>
          <p:sp>
            <p:nvSpPr>
              <p:cNvPr id="1048879" name=""/>
              <p:cNvSpPr/>
              <p:nvPr/>
            </p:nvSpPr>
            <p:spPr>
              <a:xfrm>
                <a:off x="4318338" y="3205203"/>
                <a:ext cx="20984" cy="129672"/>
              </a:xfrm>
            </p:spPr>
          </p:sp>
        </mc:Fallback>
      </mc:AlternateContent>
      <mc:AlternateContent xmlns:mc="http://schemas.openxmlformats.org/markup-compatibility/2006">
        <mc:Choice xmlns:p14="http://schemas.microsoft.com/office/powerpoint/2010/main" Requires="p14">
          <p:contentPart p14:bwMode="auto" r:id="rId88">
            <p14:nvContentPartPr>
              <p14:cNvPr id="1048880" name=""/>
              <p14:cNvContentPartPr/>
              <p14:nvPr/>
            </p14:nvContentPartPr>
            <p14:xfrm>
              <a:off x="4464363" y="3177187"/>
              <a:ext cx="135774" cy="156944"/>
            </p14:xfrm>
          </p:contentPart>
        </mc:Choice>
        <mc:Fallback>
          <p:sp>
            <p:nvSpPr>
              <p:cNvPr id="1048880" name=""/>
              <p:cNvSpPr/>
              <p:nvPr/>
            </p:nvSpPr>
            <p:spPr>
              <a:xfrm>
                <a:off x="4464363" y="3177187"/>
                <a:ext cx="135774" cy="156944"/>
              </a:xfrm>
            </p:spPr>
          </p:sp>
        </mc:Fallback>
      </mc:AlternateContent>
      <mc:AlternateContent xmlns:mc="http://schemas.openxmlformats.org/markup-compatibility/2006">
        <mc:Choice xmlns:p14="http://schemas.microsoft.com/office/powerpoint/2010/main" Requires="p14">
          <p:contentPart p14:bwMode="auto" r:id="rId89">
            <p14:nvContentPartPr>
              <p14:cNvPr id="1048881" name=""/>
              <p14:cNvContentPartPr/>
              <p14:nvPr/>
            </p14:nvContentPartPr>
            <p14:xfrm>
              <a:off x="4669710" y="3218951"/>
              <a:ext cx="128371" cy="15775"/>
            </p14:xfrm>
          </p:contentPart>
        </mc:Choice>
        <mc:Fallback>
          <p:sp>
            <p:nvSpPr>
              <p:cNvPr id="1048881" name=""/>
              <p:cNvSpPr/>
              <p:nvPr/>
            </p:nvSpPr>
            <p:spPr>
              <a:xfrm>
                <a:off x="4669710" y="3218951"/>
                <a:ext cx="128371" cy="15775"/>
              </a:xfrm>
            </p:spPr>
          </p:sp>
        </mc:Fallback>
      </mc:AlternateContent>
      <mc:AlternateContent xmlns:mc="http://schemas.openxmlformats.org/markup-compatibility/2006">
        <mc:Choice xmlns:p14="http://schemas.microsoft.com/office/powerpoint/2010/main" Requires="p14">
          <p:contentPart p14:bwMode="auto" r:id="rId90">
            <p14:nvContentPartPr>
              <p14:cNvPr id="1048882" name=""/>
              <p14:cNvContentPartPr/>
              <p14:nvPr/>
            </p14:nvContentPartPr>
            <p14:xfrm>
              <a:off x="4713282" y="3160214"/>
              <a:ext cx="48514" cy="220159"/>
            </p14:xfrm>
          </p:contentPart>
        </mc:Choice>
        <mc:Fallback>
          <p:sp>
            <p:nvSpPr>
              <p:cNvPr id="1048882" name=""/>
              <p:cNvSpPr/>
              <p:nvPr/>
            </p:nvSpPr>
            <p:spPr>
              <a:xfrm>
                <a:off x="4713282" y="3160214"/>
                <a:ext cx="48514" cy="220159"/>
              </a:xfrm>
            </p:spPr>
          </p:sp>
        </mc:Fallback>
      </mc:AlternateContent>
      <mc:AlternateContent xmlns:mc="http://schemas.openxmlformats.org/markup-compatibility/2006">
        <mc:Choice xmlns:p14="http://schemas.microsoft.com/office/powerpoint/2010/main" Requires="p14">
          <p:contentPart p14:bwMode="auto" r:id="rId91">
            <p14:nvContentPartPr>
              <p14:cNvPr id="1048883" name=""/>
              <p14:cNvContentPartPr/>
              <p14:nvPr/>
            </p14:nvContentPartPr>
            <p14:xfrm>
              <a:off x="4892332" y="3197470"/>
              <a:ext cx="92631" cy="142241"/>
            </p14:xfrm>
          </p:contentPart>
        </mc:Choice>
        <mc:Fallback>
          <p:sp>
            <p:nvSpPr>
              <p:cNvPr id="1048883" name=""/>
              <p:cNvSpPr/>
              <p:nvPr/>
            </p:nvSpPr>
            <p:spPr>
              <a:xfrm>
                <a:off x="4892332" y="3197470"/>
                <a:ext cx="92631" cy="142241"/>
              </a:xfrm>
            </p:spPr>
          </p:sp>
        </mc:Fallback>
      </mc:AlternateContent>
      <mc:AlternateContent xmlns:mc="http://schemas.openxmlformats.org/markup-compatibility/2006">
        <mc:Choice xmlns:p14="http://schemas.microsoft.com/office/powerpoint/2010/main" Requires="p14">
          <p:contentPart p14:bwMode="auto" r:id="rId92">
            <p14:nvContentPartPr>
              <p14:cNvPr id="1048884" name=""/>
              <p14:cNvContentPartPr/>
              <p14:nvPr/>
            </p14:nvContentPartPr>
            <p14:xfrm>
              <a:off x="5003612" y="3264953"/>
              <a:ext cx="75919" cy="2812"/>
            </p14:xfrm>
          </p:contentPart>
        </mc:Choice>
        <mc:Fallback>
          <p:sp>
            <p:nvSpPr>
              <p:cNvPr id="1048884" name=""/>
              <p:cNvSpPr/>
              <p:nvPr/>
            </p:nvSpPr>
            <p:spPr>
              <a:xfrm>
                <a:off x="5003612" y="3264953"/>
                <a:ext cx="75919" cy="2812"/>
              </a:xfrm>
            </p:spPr>
          </p:sp>
        </mc:Fallback>
      </mc:AlternateContent>
      <mc:AlternateContent xmlns:mc="http://schemas.openxmlformats.org/markup-compatibility/2006">
        <mc:Choice xmlns:p14="http://schemas.microsoft.com/office/powerpoint/2010/main" Requires="p14">
          <p:contentPart p14:bwMode="auto" r:id="rId93">
            <p14:nvContentPartPr>
              <p14:cNvPr id="1048885" name=""/>
              <p14:cNvContentPartPr/>
              <p14:nvPr/>
            </p14:nvContentPartPr>
            <p14:xfrm>
              <a:off x="5099412" y="3212555"/>
              <a:ext cx="75596" cy="137396"/>
            </p14:xfrm>
          </p:contentPart>
        </mc:Choice>
        <mc:Fallback>
          <p:sp>
            <p:nvSpPr>
              <p:cNvPr id="1048885" name=""/>
              <p:cNvSpPr/>
              <p:nvPr/>
            </p:nvSpPr>
            <p:spPr>
              <a:xfrm>
                <a:off x="5099412" y="3212555"/>
                <a:ext cx="75596" cy="137396"/>
              </a:xfrm>
            </p:spPr>
          </p:sp>
        </mc:Fallback>
      </mc:AlternateContent>
      <mc:AlternateContent xmlns:mc="http://schemas.openxmlformats.org/markup-compatibility/2006">
        <mc:Choice xmlns:p14="http://schemas.microsoft.com/office/powerpoint/2010/main" Requires="p14">
          <p:contentPart p14:bwMode="auto" r:id="rId94">
            <p14:nvContentPartPr>
              <p14:cNvPr id="1048886" name=""/>
              <p14:cNvContentPartPr/>
              <p14:nvPr/>
            </p14:nvContentPartPr>
            <p14:xfrm>
              <a:off x="5256675" y="3245271"/>
              <a:ext cx="24995" cy="95916"/>
            </p14:xfrm>
          </p:contentPart>
        </mc:Choice>
        <mc:Fallback>
          <p:sp>
            <p:nvSpPr>
              <p:cNvPr id="1048886" name=""/>
              <p:cNvSpPr/>
              <p:nvPr/>
            </p:nvSpPr>
            <p:spPr>
              <a:xfrm>
                <a:off x="5256675" y="3245271"/>
                <a:ext cx="24995" cy="95916"/>
              </a:xfrm>
            </p:spPr>
          </p:sp>
        </mc:Fallback>
      </mc:AlternateContent>
      <mc:AlternateContent xmlns:mc="http://schemas.openxmlformats.org/markup-compatibility/2006">
        <mc:Choice xmlns:p14="http://schemas.microsoft.com/office/powerpoint/2010/main" Requires="p14">
          <p:contentPart p14:bwMode="auto" r:id="rId95">
            <p14:nvContentPartPr>
              <p14:cNvPr id="1048887" name=""/>
              <p14:cNvContentPartPr/>
              <p14:nvPr/>
            </p14:nvContentPartPr>
            <p14:xfrm>
              <a:off x="5228966" y="3239647"/>
              <a:ext cx="95192" cy="109880"/>
            </p14:xfrm>
          </p:contentPart>
        </mc:Choice>
        <mc:Fallback>
          <p:sp>
            <p:nvSpPr>
              <p:cNvPr id="1048887" name=""/>
              <p:cNvSpPr/>
              <p:nvPr/>
            </p:nvSpPr>
            <p:spPr>
              <a:xfrm>
                <a:off x="5228966" y="3239647"/>
                <a:ext cx="95192" cy="109880"/>
              </a:xfrm>
            </p:spPr>
          </p:sp>
        </mc:Fallback>
      </mc:AlternateContent>
      <mc:AlternateContent xmlns:mc="http://schemas.openxmlformats.org/markup-compatibility/2006">
        <mc:Choice xmlns:p14="http://schemas.microsoft.com/office/powerpoint/2010/main" Requires="p14">
          <p:contentPart p14:bwMode="auto" r:id="rId96">
            <p14:nvContentPartPr>
              <p14:cNvPr id="1048888" name=""/>
              <p14:cNvContentPartPr/>
              <p14:nvPr/>
            </p14:nvContentPartPr>
            <p14:xfrm>
              <a:off x="5349130" y="3222074"/>
              <a:ext cx="100097" cy="70160"/>
            </p14:xfrm>
          </p:contentPart>
        </mc:Choice>
        <mc:Fallback>
          <p:sp>
            <p:nvSpPr>
              <p:cNvPr id="1048888" name=""/>
              <p:cNvSpPr/>
              <p:nvPr/>
            </p:nvSpPr>
            <p:spPr>
              <a:xfrm>
                <a:off x="5349130" y="3222074"/>
                <a:ext cx="100097" cy="70160"/>
              </a:xfrm>
            </p:spPr>
          </p:sp>
        </mc:Fallback>
      </mc:AlternateContent>
      <mc:AlternateContent xmlns:mc="http://schemas.openxmlformats.org/markup-compatibility/2006">
        <mc:Choice xmlns:p14="http://schemas.microsoft.com/office/powerpoint/2010/main" Requires="p14">
          <p:contentPart p14:bwMode="auto" r:id="rId97">
            <p14:nvContentPartPr>
              <p14:cNvPr id="1048889" name=""/>
              <p14:cNvContentPartPr/>
              <p14:nvPr/>
            </p14:nvContentPartPr>
            <p14:xfrm>
              <a:off x="5383551" y="3203797"/>
              <a:ext cx="52376" cy="182460"/>
            </p14:xfrm>
          </p:contentPart>
        </mc:Choice>
        <mc:Fallback>
          <p:sp>
            <p:nvSpPr>
              <p:cNvPr id="1048889" name=""/>
              <p:cNvSpPr/>
              <p:nvPr/>
            </p:nvSpPr>
            <p:spPr>
              <a:xfrm>
                <a:off x="5383551" y="3203797"/>
                <a:ext cx="52376" cy="182460"/>
              </a:xfrm>
            </p:spPr>
          </p:sp>
        </mc:Fallback>
      </mc:AlternateContent>
      <mc:AlternateContent xmlns:mc="http://schemas.openxmlformats.org/markup-compatibility/2006">
        <mc:Choice xmlns:p14="http://schemas.microsoft.com/office/powerpoint/2010/main" Requires="p14">
          <p:contentPart p14:bwMode="auto" r:id="rId98">
            <p14:nvContentPartPr>
              <p14:cNvPr id="1048890" name=""/>
              <p14:cNvContentPartPr/>
              <p14:nvPr/>
            </p14:nvContentPartPr>
            <p14:xfrm>
              <a:off x="5413886" y="3177787"/>
              <a:ext cx="98349" cy="246390"/>
            </p14:xfrm>
          </p:contentPart>
        </mc:Choice>
        <mc:Fallback>
          <p:sp>
            <p:nvSpPr>
              <p:cNvPr id="1048890" name=""/>
              <p:cNvSpPr/>
              <p:nvPr/>
            </p:nvSpPr>
            <p:spPr>
              <a:xfrm>
                <a:off x="5413886" y="3177787"/>
                <a:ext cx="98349" cy="246390"/>
              </a:xfrm>
            </p:spPr>
          </p:sp>
        </mc:Fallback>
      </mc:AlternateContent>
      <mc:AlternateContent xmlns:mc="http://schemas.openxmlformats.org/markup-compatibility/2006">
        <mc:Choice xmlns:p14="http://schemas.microsoft.com/office/powerpoint/2010/main" Requires="p14">
          <p:contentPart p14:bwMode="auto" r:id="rId99">
            <p14:nvContentPartPr>
              <p14:cNvPr id="1048891" name=""/>
              <p14:cNvContentPartPr/>
              <p14:nvPr/>
            </p14:nvContentPartPr>
            <p14:xfrm>
              <a:off x="5617992" y="3281323"/>
              <a:ext cx="119377" cy="9640"/>
            </p14:xfrm>
          </p:contentPart>
        </mc:Choice>
        <mc:Fallback>
          <p:sp>
            <p:nvSpPr>
              <p:cNvPr id="1048891" name=""/>
              <p:cNvSpPr/>
              <p:nvPr/>
            </p:nvSpPr>
            <p:spPr>
              <a:xfrm>
                <a:off x="5617992" y="3281323"/>
                <a:ext cx="119377" cy="9640"/>
              </a:xfrm>
            </p:spPr>
          </p:sp>
        </mc:Fallback>
      </mc:AlternateContent>
      <mc:AlternateContent xmlns:mc="http://schemas.openxmlformats.org/markup-compatibility/2006">
        <mc:Choice xmlns:p14="http://schemas.microsoft.com/office/powerpoint/2010/main" Requires="p14">
          <p:contentPart p14:bwMode="auto" r:id="rId100">
            <p14:nvContentPartPr>
              <p14:cNvPr id="1048892" name=""/>
              <p14:cNvContentPartPr/>
              <p14:nvPr/>
            </p14:nvContentPartPr>
            <p14:xfrm>
              <a:off x="5673697" y="3234024"/>
              <a:ext cx="19038" cy="185998"/>
            </p14:xfrm>
          </p:contentPart>
        </mc:Choice>
        <mc:Fallback>
          <p:sp>
            <p:nvSpPr>
              <p:cNvPr id="1048892" name=""/>
              <p:cNvSpPr/>
              <p:nvPr/>
            </p:nvSpPr>
            <p:spPr>
              <a:xfrm>
                <a:off x="5673697" y="3234024"/>
                <a:ext cx="19038" cy="185998"/>
              </a:xfrm>
            </p:spPr>
          </p:sp>
        </mc:Fallback>
      </mc:AlternateContent>
      <mc:AlternateContent xmlns:mc="http://schemas.openxmlformats.org/markup-compatibility/2006">
        <mc:Choice xmlns:p14="http://schemas.microsoft.com/office/powerpoint/2010/main" Requires="p14">
          <p:contentPart p14:bwMode="auto" r:id="rId101">
            <p14:nvContentPartPr>
              <p14:cNvPr id="1048893" name=""/>
              <p14:cNvContentPartPr/>
              <p14:nvPr/>
            </p14:nvContentPartPr>
            <p14:xfrm>
              <a:off x="5793051" y="3194658"/>
              <a:ext cx="89244" cy="180025"/>
            </p14:xfrm>
          </p:contentPart>
        </mc:Choice>
        <mc:Fallback>
          <p:sp>
            <p:nvSpPr>
              <p:cNvPr id="1048893" name=""/>
              <p:cNvSpPr/>
              <p:nvPr/>
            </p:nvSpPr>
            <p:spPr>
              <a:xfrm>
                <a:off x="5793051" y="3194658"/>
                <a:ext cx="89244" cy="180025"/>
              </a:xfrm>
            </p:spPr>
          </p:sp>
        </mc:Fallback>
      </mc:AlternateContent>
      <mc:AlternateContent xmlns:mc="http://schemas.openxmlformats.org/markup-compatibility/2006">
        <mc:Choice xmlns:p14="http://schemas.microsoft.com/office/powerpoint/2010/main" Requires="p14">
          <p:contentPart p14:bwMode="auto" r:id="rId102">
            <p14:nvContentPartPr>
              <p14:cNvPr id="1048894" name=""/>
              <p14:cNvContentPartPr/>
              <p14:nvPr/>
            </p14:nvContentPartPr>
            <p14:xfrm>
              <a:off x="5886520" y="3288151"/>
              <a:ext cx="72100" cy="4920"/>
            </p14:xfrm>
          </p:contentPart>
        </mc:Choice>
        <mc:Fallback>
          <p:sp>
            <p:nvSpPr>
              <p:cNvPr id="1048894" name=""/>
              <p:cNvSpPr/>
              <p:nvPr/>
            </p:nvSpPr>
            <p:spPr>
              <a:xfrm>
                <a:off x="5886520" y="3288151"/>
                <a:ext cx="72100" cy="4920"/>
              </a:xfrm>
            </p:spPr>
          </p:sp>
        </mc:Fallback>
      </mc:AlternateContent>
      <mc:AlternateContent xmlns:mc="http://schemas.openxmlformats.org/markup-compatibility/2006">
        <mc:Choice xmlns:p14="http://schemas.microsoft.com/office/powerpoint/2010/main" Requires="p14">
          <p:contentPart p14:bwMode="auto" r:id="rId103">
            <p14:nvContentPartPr>
              <p14:cNvPr id="1048895" name=""/>
              <p14:cNvContentPartPr/>
              <p14:nvPr/>
            </p14:nvContentPartPr>
            <p14:xfrm>
              <a:off x="5983916" y="3218559"/>
              <a:ext cx="43897" cy="174392"/>
            </p14:xfrm>
          </p:contentPart>
        </mc:Choice>
        <mc:Fallback>
          <p:sp>
            <p:nvSpPr>
              <p:cNvPr id="1048895" name=""/>
              <p:cNvSpPr/>
              <p:nvPr/>
            </p:nvSpPr>
            <p:spPr>
              <a:xfrm>
                <a:off x="5983916" y="3218559"/>
                <a:ext cx="43897" cy="174392"/>
              </a:xfrm>
            </p:spPr>
          </p:sp>
        </mc:Fallback>
      </mc:AlternateContent>
      <mc:AlternateContent xmlns:mc="http://schemas.openxmlformats.org/markup-compatibility/2006">
        <mc:Choice xmlns:p14="http://schemas.microsoft.com/office/powerpoint/2010/main" Requires="p14">
          <p:contentPart p14:bwMode="auto" r:id="rId104">
            <p14:nvContentPartPr>
              <p14:cNvPr id="1048896" name=""/>
              <p14:cNvContentPartPr/>
              <p14:nvPr/>
            </p14:nvContentPartPr>
            <p14:xfrm>
              <a:off x="6080534" y="3272686"/>
              <a:ext cx="59066" cy="94922"/>
            </p14:xfrm>
          </p:contentPart>
        </mc:Choice>
        <mc:Fallback>
          <p:sp>
            <p:nvSpPr>
              <p:cNvPr id="1048896" name=""/>
              <p:cNvSpPr/>
              <p:nvPr/>
            </p:nvSpPr>
            <p:spPr>
              <a:xfrm>
                <a:off x="6080534" y="3272686"/>
                <a:ext cx="59066" cy="94922"/>
              </a:xfrm>
            </p:spPr>
          </p:sp>
        </mc:Fallback>
      </mc:AlternateContent>
      <mc:AlternateContent xmlns:mc="http://schemas.openxmlformats.org/markup-compatibility/2006">
        <mc:Choice xmlns:p14="http://schemas.microsoft.com/office/powerpoint/2010/main" Requires="p14">
          <p:contentPart p14:bwMode="auto" r:id="rId105">
            <p14:nvContentPartPr>
              <p14:cNvPr id="1048897" name=""/>
              <p14:cNvContentPartPr/>
              <p14:nvPr/>
            </p14:nvContentPartPr>
            <p14:xfrm>
              <a:off x="6081389" y="3268468"/>
              <a:ext cx="79985" cy="110515"/>
            </p14:xfrm>
          </p:contentPart>
        </mc:Choice>
        <mc:Fallback>
          <p:sp>
            <p:nvSpPr>
              <p:cNvPr id="1048897" name=""/>
              <p:cNvSpPr/>
              <p:nvPr/>
            </p:nvSpPr>
            <p:spPr>
              <a:xfrm>
                <a:off x="6081389" y="3268468"/>
                <a:ext cx="79985" cy="110515"/>
              </a:xfrm>
            </p:spPr>
          </p:sp>
        </mc:Fallback>
      </mc:AlternateContent>
      <mc:AlternateContent xmlns:mc="http://schemas.openxmlformats.org/markup-compatibility/2006">
        <mc:Choice xmlns:p14="http://schemas.microsoft.com/office/powerpoint/2010/main" Requires="p14">
          <p:contentPart p14:bwMode="auto" r:id="rId106">
            <p14:nvContentPartPr>
              <p14:cNvPr id="1048898" name=""/>
              <p14:cNvContentPartPr/>
              <p14:nvPr/>
            </p14:nvContentPartPr>
            <p14:xfrm>
              <a:off x="6191980" y="3223480"/>
              <a:ext cx="51427" cy="201510"/>
            </p14:xfrm>
          </p:contentPart>
        </mc:Choice>
        <mc:Fallback>
          <p:sp>
            <p:nvSpPr>
              <p:cNvPr id="1048898" name=""/>
              <p:cNvSpPr/>
              <p:nvPr/>
            </p:nvSpPr>
            <p:spPr>
              <a:xfrm>
                <a:off x="6191980" y="3223480"/>
                <a:ext cx="51427" cy="201510"/>
              </a:xfrm>
            </p:spPr>
          </p:sp>
        </mc:Fallback>
      </mc:AlternateContent>
      <mc:AlternateContent xmlns:mc="http://schemas.openxmlformats.org/markup-compatibility/2006">
        <mc:Choice xmlns:p14="http://schemas.microsoft.com/office/powerpoint/2010/main" Requires="p14">
          <p:contentPart p14:bwMode="auto" r:id="rId107">
            <p14:nvContentPartPr>
              <p14:cNvPr id="1048899" name=""/>
              <p14:cNvContentPartPr/>
              <p14:nvPr/>
            </p14:nvContentPartPr>
            <p14:xfrm>
              <a:off x="6214799" y="3270627"/>
              <a:ext cx="108562" cy="30880"/>
            </p14:xfrm>
          </p:contentPart>
        </mc:Choice>
        <mc:Fallback>
          <p:sp>
            <p:nvSpPr>
              <p:cNvPr id="1048899" name=""/>
              <p:cNvSpPr/>
              <p:nvPr/>
            </p:nvSpPr>
            <p:spPr>
              <a:xfrm>
                <a:off x="6214799" y="3270627"/>
                <a:ext cx="108562" cy="30880"/>
              </a:xfrm>
            </p:spPr>
          </p:sp>
        </mc:Fallback>
      </mc:AlternateContent>
      <mc:AlternateContent xmlns:mc="http://schemas.openxmlformats.org/markup-compatibility/2006">
        <mc:Choice xmlns:p14="http://schemas.microsoft.com/office/powerpoint/2010/main" Requires="p14">
          <p:contentPart p14:bwMode="auto" r:id="rId108">
            <p14:nvContentPartPr>
              <p14:cNvPr id="1048900" name=""/>
              <p14:cNvContentPartPr/>
              <p14:nvPr/>
            </p14:nvContentPartPr>
            <p14:xfrm>
              <a:off x="6306608" y="3224182"/>
              <a:ext cx="62749" cy="219427"/>
            </p14:xfrm>
          </p:contentPart>
        </mc:Choice>
        <mc:Fallback>
          <p:sp>
            <p:nvSpPr>
              <p:cNvPr id="1048900" name=""/>
              <p:cNvSpPr/>
              <p:nvPr/>
            </p:nvSpPr>
            <p:spPr>
              <a:xfrm>
                <a:off x="6306608" y="3224182"/>
                <a:ext cx="62749" cy="219427"/>
              </a:xfrm>
            </p:spPr>
          </p:sp>
        </mc:Fallback>
      </mc:AlternateContent>
      <mc:AlternateContent xmlns:mc="http://schemas.openxmlformats.org/markup-compatibility/2006">
        <mc:Choice xmlns:p14="http://schemas.microsoft.com/office/powerpoint/2010/main" Requires="p14">
          <p:contentPart p14:bwMode="auto" r:id="rId109">
            <p14:nvContentPartPr>
              <p14:cNvPr id="1048901" name=""/>
              <p14:cNvContentPartPr/>
              <p14:nvPr/>
            </p14:nvContentPartPr>
            <p14:xfrm>
              <a:off x="6491059" y="3269249"/>
              <a:ext cx="90915" cy="6248"/>
            </p14:xfrm>
          </p:contentPart>
        </mc:Choice>
        <mc:Fallback>
          <p:sp>
            <p:nvSpPr>
              <p:cNvPr id="1048901" name=""/>
              <p:cNvSpPr/>
              <p:nvPr/>
            </p:nvSpPr>
            <p:spPr>
              <a:xfrm>
                <a:off x="6491059" y="3269249"/>
                <a:ext cx="90915" cy="6248"/>
              </a:xfrm>
            </p:spPr>
          </p:sp>
        </mc:Fallback>
      </mc:AlternateContent>
      <mc:AlternateContent xmlns:mc="http://schemas.openxmlformats.org/markup-compatibility/2006">
        <mc:Choice xmlns:p14="http://schemas.microsoft.com/office/powerpoint/2010/main" Requires="p14">
          <p:contentPart p14:bwMode="auto" r:id="rId110">
            <p14:nvContentPartPr>
              <p14:cNvPr id="1048902" name=""/>
              <p14:cNvContentPartPr/>
              <p14:nvPr/>
            </p14:nvContentPartPr>
            <p14:xfrm>
              <a:off x="6491762" y="3335649"/>
              <a:ext cx="114607" cy="7702"/>
            </p14:xfrm>
          </p:contentPart>
        </mc:Choice>
        <mc:Fallback>
          <p:sp>
            <p:nvSpPr>
              <p:cNvPr id="1048902" name=""/>
              <p:cNvSpPr/>
              <p:nvPr/>
            </p:nvSpPr>
            <p:spPr>
              <a:xfrm>
                <a:off x="6491762" y="3335649"/>
                <a:ext cx="114607" cy="7702"/>
              </a:xfrm>
            </p:spPr>
          </p:sp>
        </mc:Fallback>
      </mc:AlternateContent>
      <mc:AlternateContent xmlns:mc="http://schemas.openxmlformats.org/markup-compatibility/2006">
        <mc:Choice xmlns:p14="http://schemas.microsoft.com/office/powerpoint/2010/main" Requires="p14">
          <p:contentPart p14:bwMode="auto" r:id="rId111">
            <p14:nvContentPartPr>
              <p14:cNvPr id="1048903" name=""/>
              <p14:cNvContentPartPr/>
              <p14:nvPr/>
            </p14:nvContentPartPr>
            <p14:xfrm>
              <a:off x="6673826" y="3303616"/>
              <a:ext cx="134967" cy="38662"/>
            </p14:xfrm>
          </p:contentPart>
        </mc:Choice>
        <mc:Fallback>
          <p:sp>
            <p:nvSpPr>
              <p:cNvPr id="1048903" name=""/>
              <p:cNvSpPr/>
              <p:nvPr/>
            </p:nvSpPr>
            <p:spPr>
              <a:xfrm>
                <a:off x="6673826" y="3303616"/>
                <a:ext cx="134967" cy="38662"/>
              </a:xfrm>
            </p:spPr>
          </p:sp>
        </mc:Fallback>
      </mc:AlternateContent>
      <mc:AlternateContent xmlns:mc="http://schemas.openxmlformats.org/markup-compatibility/2006">
        <mc:Choice xmlns:p14="http://schemas.microsoft.com/office/powerpoint/2010/main" Requires="p14">
          <p:contentPart p14:bwMode="auto" r:id="rId112">
            <p14:nvContentPartPr>
              <p14:cNvPr id="1048904" name=""/>
              <p14:cNvContentPartPr/>
              <p14:nvPr/>
            </p14:nvContentPartPr>
            <p14:xfrm>
              <a:off x="6806075" y="3224885"/>
              <a:ext cx="68092" cy="245971"/>
            </p14:xfrm>
          </p:contentPart>
        </mc:Choice>
        <mc:Fallback>
          <p:sp>
            <p:nvSpPr>
              <p:cNvPr id="1048904" name=""/>
              <p:cNvSpPr/>
              <p:nvPr/>
            </p:nvSpPr>
            <p:spPr>
              <a:xfrm>
                <a:off x="6806075" y="3224885"/>
                <a:ext cx="68092" cy="245971"/>
              </a:xfrm>
            </p:spPr>
          </p:sp>
        </mc:Fallback>
      </mc:AlternateContent>
      <mc:AlternateContent xmlns:mc="http://schemas.openxmlformats.org/markup-compatibility/2006">
        <mc:Choice xmlns:p14="http://schemas.microsoft.com/office/powerpoint/2010/main" Requires="p14">
          <p:contentPart p14:bwMode="auto" r:id="rId113">
            <p14:nvContentPartPr>
              <p14:cNvPr id="1048905" name=""/>
              <p14:cNvContentPartPr/>
              <p14:nvPr/>
            </p14:nvContentPartPr>
            <p14:xfrm>
              <a:off x="6938540" y="3160214"/>
              <a:ext cx="98803" cy="298221"/>
            </p14:xfrm>
          </p:contentPart>
        </mc:Choice>
        <mc:Fallback>
          <p:sp>
            <p:nvSpPr>
              <p:cNvPr id="1048905" name=""/>
              <p:cNvSpPr/>
              <p:nvPr/>
            </p:nvSpPr>
            <p:spPr>
              <a:xfrm>
                <a:off x="6938540" y="3160214"/>
                <a:ext cx="98803" cy="298221"/>
              </a:xfrm>
            </p:spPr>
          </p:sp>
        </mc:Fallback>
      </mc:AlternateContent>
      <mc:AlternateContent xmlns:mc="http://schemas.openxmlformats.org/markup-compatibility/2006">
        <mc:Choice xmlns:p14="http://schemas.microsoft.com/office/powerpoint/2010/main" Requires="p14">
          <p:contentPart p14:bwMode="auto" r:id="rId114">
            <p14:nvContentPartPr>
              <p14:cNvPr id="1048906" name=""/>
              <p14:cNvContentPartPr/>
              <p14:nvPr/>
            </p14:nvContentPartPr>
            <p14:xfrm>
              <a:off x="1004518" y="3651525"/>
              <a:ext cx="227028" cy="359344"/>
            </p14:xfrm>
          </p:contentPart>
        </mc:Choice>
        <mc:Fallback>
          <p:sp>
            <p:nvSpPr>
              <p:cNvPr id="1048906" name=""/>
              <p:cNvSpPr/>
              <p:nvPr/>
            </p:nvSpPr>
            <p:spPr>
              <a:xfrm>
                <a:off x="1004518" y="3651525"/>
                <a:ext cx="227028" cy="359344"/>
              </a:xfrm>
            </p:spPr>
          </p:sp>
        </mc:Fallback>
      </mc:AlternateContent>
      <mc:AlternateContent xmlns:mc="http://schemas.openxmlformats.org/markup-compatibility/2006">
        <mc:Choice xmlns:p14="http://schemas.microsoft.com/office/powerpoint/2010/main" Requires="p14">
          <p:contentPart p14:bwMode="auto" r:id="rId115">
            <p14:nvContentPartPr>
              <p14:cNvPr id="1048907" name=""/>
              <p14:cNvContentPartPr/>
              <p14:nvPr/>
            </p14:nvContentPartPr>
            <p14:xfrm>
              <a:off x="1220035" y="3661402"/>
              <a:ext cx="129277" cy="198209"/>
            </p14:xfrm>
          </p:contentPart>
        </mc:Choice>
        <mc:Fallback>
          <p:sp>
            <p:nvSpPr>
              <p:cNvPr id="1048907" name=""/>
              <p:cNvSpPr/>
              <p:nvPr/>
            </p:nvSpPr>
            <p:spPr>
              <a:xfrm>
                <a:off x="1220035" y="3661402"/>
                <a:ext cx="129277" cy="198209"/>
              </a:xfrm>
            </p:spPr>
          </p:sp>
        </mc:Fallback>
      </mc:AlternateContent>
      <mc:AlternateContent xmlns:mc="http://schemas.openxmlformats.org/markup-compatibility/2006">
        <mc:Choice xmlns:p14="http://schemas.microsoft.com/office/powerpoint/2010/main" Requires="p14">
          <p:contentPart p14:bwMode="auto" r:id="rId116">
            <p14:nvContentPartPr>
              <p14:cNvPr id="1048908" name=""/>
              <p14:cNvContentPartPr/>
              <p14:nvPr/>
            </p14:nvContentPartPr>
            <p14:xfrm>
              <a:off x="1336840" y="3727505"/>
              <a:ext cx="86890" cy="117636"/>
            </p14:xfrm>
          </p:contentPart>
        </mc:Choice>
        <mc:Fallback>
          <p:sp>
            <p:nvSpPr>
              <p:cNvPr id="1048908" name=""/>
              <p:cNvSpPr/>
              <p:nvPr/>
            </p:nvSpPr>
            <p:spPr>
              <a:xfrm>
                <a:off x="1336840" y="3727505"/>
                <a:ext cx="86890" cy="117636"/>
              </a:xfrm>
            </p:spPr>
          </p:sp>
        </mc:Fallback>
      </mc:AlternateContent>
      <mc:AlternateContent xmlns:mc="http://schemas.openxmlformats.org/markup-compatibility/2006">
        <mc:Choice xmlns:p14="http://schemas.microsoft.com/office/powerpoint/2010/main" Requires="p14">
          <p:contentPart p14:bwMode="auto" r:id="rId117">
            <p14:nvContentPartPr>
              <p14:cNvPr id="1048909" name=""/>
              <p14:cNvContentPartPr/>
              <p14:nvPr/>
            </p14:nvContentPartPr>
            <p14:xfrm>
              <a:off x="1469338" y="3783030"/>
              <a:ext cx="39196" cy="82543"/>
            </p14:xfrm>
          </p:contentPart>
        </mc:Choice>
        <mc:Fallback>
          <p:sp>
            <p:nvSpPr>
              <p:cNvPr id="1048909" name=""/>
              <p:cNvSpPr/>
              <p:nvPr/>
            </p:nvSpPr>
            <p:spPr>
              <a:xfrm>
                <a:off x="1469338" y="3783030"/>
                <a:ext cx="39196" cy="82543"/>
              </a:xfrm>
            </p:spPr>
          </p:sp>
        </mc:Fallback>
      </mc:AlternateContent>
      <mc:AlternateContent xmlns:mc="http://schemas.openxmlformats.org/markup-compatibility/2006">
        <mc:Choice xmlns:p14="http://schemas.microsoft.com/office/powerpoint/2010/main" Requires="p14">
          <p:contentPart p14:bwMode="auto" r:id="rId118">
            <p14:nvContentPartPr>
              <p14:cNvPr id="1048910" name=""/>
              <p14:cNvContentPartPr/>
              <p14:nvPr/>
            </p14:nvContentPartPr>
            <p14:xfrm>
              <a:off x="1614839" y="3662121"/>
              <a:ext cx="22568" cy="170048"/>
            </p14:xfrm>
          </p:contentPart>
        </mc:Choice>
        <mc:Fallback>
          <p:sp>
            <p:nvSpPr>
              <p:cNvPr id="1048910" name=""/>
              <p:cNvSpPr/>
              <p:nvPr/>
            </p:nvSpPr>
            <p:spPr>
              <a:xfrm>
                <a:off x="1614839" y="3662121"/>
                <a:ext cx="22568" cy="170048"/>
              </a:xfrm>
            </p:spPr>
          </p:sp>
        </mc:Fallback>
      </mc:AlternateContent>
      <mc:AlternateContent xmlns:mc="http://schemas.openxmlformats.org/markup-compatibility/2006">
        <mc:Choice xmlns:p14="http://schemas.microsoft.com/office/powerpoint/2010/main" Requires="p14">
          <p:contentPart p14:bwMode="auto" r:id="rId119">
            <p14:nvContentPartPr>
              <p14:cNvPr id="1048911" name=""/>
              <p14:cNvContentPartPr/>
              <p14:nvPr/>
            </p14:nvContentPartPr>
            <p14:xfrm>
              <a:off x="1707626" y="3642439"/>
              <a:ext cx="59214" cy="233897"/>
            </p14:xfrm>
          </p:contentPart>
        </mc:Choice>
        <mc:Fallback>
          <p:sp>
            <p:nvSpPr>
              <p:cNvPr id="1048911" name=""/>
              <p:cNvSpPr/>
              <p:nvPr/>
            </p:nvSpPr>
            <p:spPr>
              <a:xfrm>
                <a:off x="1707626" y="3642439"/>
                <a:ext cx="59214" cy="233897"/>
              </a:xfrm>
            </p:spPr>
          </p:sp>
        </mc:Fallback>
      </mc:AlternateContent>
      <mc:AlternateContent xmlns:mc="http://schemas.openxmlformats.org/markup-compatibility/2006">
        <mc:Choice xmlns:p14="http://schemas.microsoft.com/office/powerpoint/2010/main" Requires="p14">
          <p:contentPart p14:bwMode="auto" r:id="rId120">
            <p14:nvContentPartPr>
              <p14:cNvPr id="1048912" name=""/>
              <p14:cNvContentPartPr/>
              <p14:nvPr/>
            </p14:nvContentPartPr>
            <p14:xfrm>
              <a:off x="1942256" y="3690457"/>
              <a:ext cx="107218" cy="14544"/>
            </p14:xfrm>
          </p:contentPart>
        </mc:Choice>
        <mc:Fallback>
          <p:sp>
            <p:nvSpPr>
              <p:cNvPr id="1048912" name=""/>
              <p:cNvSpPr/>
              <p:nvPr/>
            </p:nvSpPr>
            <p:spPr>
              <a:xfrm>
                <a:off x="1942256" y="3690457"/>
                <a:ext cx="107218" cy="14544"/>
              </a:xfrm>
            </p:spPr>
          </p:sp>
        </mc:Fallback>
      </mc:AlternateContent>
      <mc:AlternateContent xmlns:mc="http://schemas.openxmlformats.org/markup-compatibility/2006">
        <mc:Choice xmlns:p14="http://schemas.microsoft.com/office/powerpoint/2010/main" Requires="p14">
          <p:contentPart p14:bwMode="auto" r:id="rId121">
            <p14:nvContentPartPr>
              <p14:cNvPr id="1048913" name=""/>
              <p14:cNvContentPartPr/>
              <p14:nvPr/>
            </p14:nvContentPartPr>
            <p14:xfrm>
              <a:off x="1944365" y="3759204"/>
              <a:ext cx="125542" cy="18904"/>
            </p14:xfrm>
          </p:contentPart>
        </mc:Choice>
        <mc:Fallback>
          <p:sp>
            <p:nvSpPr>
              <p:cNvPr id="1048913" name=""/>
              <p:cNvSpPr/>
              <p:nvPr/>
            </p:nvSpPr>
            <p:spPr>
              <a:xfrm>
                <a:off x="1944365" y="3759204"/>
                <a:ext cx="125542" cy="18904"/>
              </a:xfrm>
            </p:spPr>
          </p:sp>
        </mc:Fallback>
      </mc:AlternateContent>
      <mc:AlternateContent xmlns:mc="http://schemas.openxmlformats.org/markup-compatibility/2006">
        <mc:Choice xmlns:p14="http://schemas.microsoft.com/office/powerpoint/2010/main" Requires="p14">
          <p:contentPart p14:bwMode="auto" r:id="rId122">
            <p14:nvContentPartPr>
              <p14:cNvPr id="1048914" name=""/>
              <p14:cNvContentPartPr/>
              <p14:nvPr/>
            </p14:nvContentPartPr>
            <p14:xfrm>
              <a:off x="985753" y="4089502"/>
              <a:ext cx="205198" cy="372454"/>
            </p14:xfrm>
          </p:contentPart>
        </mc:Choice>
        <mc:Fallback>
          <p:sp>
            <p:nvSpPr>
              <p:cNvPr id="1048914" name=""/>
              <p:cNvSpPr/>
              <p:nvPr/>
            </p:nvSpPr>
            <p:spPr>
              <a:xfrm>
                <a:off x="985753" y="4089502"/>
                <a:ext cx="205198" cy="372454"/>
              </a:xfrm>
            </p:spPr>
          </p:sp>
        </mc:Fallback>
      </mc:AlternateContent>
      <mc:AlternateContent xmlns:mc="http://schemas.openxmlformats.org/markup-compatibility/2006">
        <mc:Choice xmlns:p14="http://schemas.microsoft.com/office/powerpoint/2010/main" Requires="p14">
          <p:contentPart p14:bwMode="auto" r:id="rId123">
            <p14:nvContentPartPr>
              <p14:cNvPr id="1048915" name=""/>
              <p14:cNvContentPartPr/>
              <p14:nvPr/>
            </p14:nvContentPartPr>
            <p14:xfrm>
              <a:off x="1190052" y="4111308"/>
              <a:ext cx="64376" cy="195563"/>
            </p14:xfrm>
          </p:contentPart>
        </mc:Choice>
        <mc:Fallback>
          <p:sp>
            <p:nvSpPr>
              <p:cNvPr id="1048915" name=""/>
              <p:cNvSpPr/>
              <p:nvPr/>
            </p:nvSpPr>
            <p:spPr>
              <a:xfrm>
                <a:off x="1190052" y="4111308"/>
                <a:ext cx="64376" cy="195563"/>
              </a:xfrm>
            </p:spPr>
          </p:sp>
        </mc:Fallback>
      </mc:AlternateContent>
      <mc:AlternateContent xmlns:mc="http://schemas.openxmlformats.org/markup-compatibility/2006">
        <mc:Choice xmlns:p14="http://schemas.microsoft.com/office/powerpoint/2010/main" Requires="p14">
          <p:contentPart p14:bwMode="auto" r:id="rId124">
            <p14:nvContentPartPr>
              <p14:cNvPr id="1048916" name=""/>
              <p14:cNvContentPartPr/>
              <p14:nvPr/>
            </p14:nvContentPartPr>
            <p14:xfrm>
              <a:off x="1314714" y="4171995"/>
              <a:ext cx="55102" cy="134811"/>
            </p14:xfrm>
          </p:contentPart>
        </mc:Choice>
        <mc:Fallback>
          <p:sp>
            <p:nvSpPr>
              <p:cNvPr id="1048916" name=""/>
              <p:cNvSpPr/>
              <p:nvPr/>
            </p:nvSpPr>
            <p:spPr>
              <a:xfrm>
                <a:off x="1314714" y="4171995"/>
                <a:ext cx="55102" cy="134811"/>
              </a:xfrm>
            </p:spPr>
          </p:sp>
        </mc:Fallback>
      </mc:AlternateContent>
      <mc:AlternateContent xmlns:mc="http://schemas.openxmlformats.org/markup-compatibility/2006">
        <mc:Choice xmlns:p14="http://schemas.microsoft.com/office/powerpoint/2010/main" Requires="p14">
          <p:contentPart p14:bwMode="auto" r:id="rId125">
            <p14:nvContentPartPr>
              <p14:cNvPr id="1048917" name=""/>
              <p14:cNvContentPartPr/>
              <p14:nvPr/>
            </p14:nvContentPartPr>
            <p14:xfrm>
              <a:off x="1444885" y="4253304"/>
              <a:ext cx="27096" cy="56655"/>
            </p14:xfrm>
          </p:contentPart>
        </mc:Choice>
        <mc:Fallback>
          <p:sp>
            <p:nvSpPr>
              <p:cNvPr id="1048917" name=""/>
              <p:cNvSpPr/>
              <p:nvPr/>
            </p:nvSpPr>
            <p:spPr>
              <a:xfrm>
                <a:off x="1444885" y="4253304"/>
                <a:ext cx="27096" cy="56655"/>
              </a:xfrm>
            </p:spPr>
          </p:sp>
        </mc:Fallback>
      </mc:AlternateContent>
      <mc:AlternateContent xmlns:mc="http://schemas.openxmlformats.org/markup-compatibility/2006">
        <mc:Choice xmlns:p14="http://schemas.microsoft.com/office/powerpoint/2010/main" Requires="p14">
          <p:contentPart p14:bwMode="auto" r:id="rId126">
            <p14:nvContentPartPr>
              <p14:cNvPr id="1048918" name=""/>
              <p14:cNvContentPartPr/>
              <p14:nvPr/>
            </p14:nvContentPartPr>
            <p14:xfrm>
              <a:off x="1558444" y="4148033"/>
              <a:ext cx="159291" cy="96719"/>
            </p14:xfrm>
          </p:contentPart>
        </mc:Choice>
        <mc:Fallback>
          <p:sp>
            <p:nvSpPr>
              <p:cNvPr id="1048918" name=""/>
              <p:cNvSpPr/>
              <p:nvPr/>
            </p:nvSpPr>
            <p:spPr>
              <a:xfrm>
                <a:off x="1558444" y="4148033"/>
                <a:ext cx="159291" cy="96719"/>
              </a:xfrm>
            </p:spPr>
          </p:sp>
        </mc:Fallback>
      </mc:AlternateContent>
      <mc:AlternateContent xmlns:mc="http://schemas.openxmlformats.org/markup-compatibility/2006">
        <mc:Choice xmlns:p14="http://schemas.microsoft.com/office/powerpoint/2010/main" Requires="p14">
          <p:contentPart p14:bwMode="auto" r:id="rId127">
            <p14:nvContentPartPr>
              <p14:cNvPr id="1048919" name=""/>
              <p14:cNvContentPartPr/>
              <p14:nvPr/>
            </p14:nvContentPartPr>
            <p14:xfrm>
              <a:off x="1692456" y="4097952"/>
              <a:ext cx="54210" cy="249885"/>
            </p14:xfrm>
          </p:contentPart>
        </mc:Choice>
        <mc:Fallback>
          <p:sp>
            <p:nvSpPr>
              <p:cNvPr id="1048919" name=""/>
              <p:cNvSpPr/>
              <p:nvPr/>
            </p:nvSpPr>
            <p:spPr>
              <a:xfrm>
                <a:off x="1692456" y="4097952"/>
                <a:ext cx="54210" cy="249885"/>
              </a:xfrm>
            </p:spPr>
          </p:sp>
        </mc:Fallback>
      </mc:AlternateContent>
      <mc:AlternateContent xmlns:mc="http://schemas.openxmlformats.org/markup-compatibility/2006">
        <mc:Choice xmlns:p14="http://schemas.microsoft.com/office/powerpoint/2010/main" Requires="p14">
          <p:contentPart p14:bwMode="auto" r:id="rId128">
            <p14:nvContentPartPr>
              <p14:cNvPr id="1048920" name=""/>
              <p14:cNvContentPartPr/>
              <p14:nvPr/>
            </p14:nvContentPartPr>
            <p14:xfrm>
              <a:off x="1943662" y="4159352"/>
              <a:ext cx="48752" cy="3975"/>
            </p14:xfrm>
          </p:contentPart>
        </mc:Choice>
        <mc:Fallback>
          <p:sp>
            <p:nvSpPr>
              <p:cNvPr id="1048920" name=""/>
              <p:cNvSpPr/>
              <p:nvPr/>
            </p:nvSpPr>
            <p:spPr>
              <a:xfrm>
                <a:off x="1943662" y="4159352"/>
                <a:ext cx="48752" cy="3975"/>
              </a:xfrm>
            </p:spPr>
          </p:sp>
        </mc:Fallback>
      </mc:AlternateContent>
      <mc:AlternateContent xmlns:mc="http://schemas.openxmlformats.org/markup-compatibility/2006">
        <mc:Choice xmlns:p14="http://schemas.microsoft.com/office/powerpoint/2010/main" Requires="p14">
          <p:contentPart p14:bwMode="auto" r:id="rId129">
            <p14:nvContentPartPr>
              <p14:cNvPr id="1048921" name=""/>
              <p14:cNvContentPartPr/>
              <p14:nvPr/>
            </p14:nvContentPartPr>
            <p14:xfrm>
              <a:off x="1930306" y="4209944"/>
              <a:ext cx="78428" cy="22271"/>
            </p14:xfrm>
          </p:contentPart>
        </mc:Choice>
        <mc:Fallback>
          <p:sp>
            <p:nvSpPr>
              <p:cNvPr id="1048921" name=""/>
              <p:cNvSpPr/>
              <p:nvPr/>
            </p:nvSpPr>
            <p:spPr>
              <a:xfrm>
                <a:off x="1930306" y="4209944"/>
                <a:ext cx="78428" cy="22271"/>
              </a:xfrm>
            </p:spPr>
          </p:sp>
        </mc:Fallback>
      </mc:AlternateContent>
      <mc:AlternateContent xmlns:mc="http://schemas.openxmlformats.org/markup-compatibility/2006">
        <mc:Choice xmlns:p14="http://schemas.microsoft.com/office/powerpoint/2010/main" Requires="p14">
          <p:contentPart p14:bwMode="auto" r:id="rId130">
            <p14:nvContentPartPr>
              <p14:cNvPr id="1048922" name=""/>
              <p14:cNvContentPartPr/>
              <p14:nvPr/>
            </p14:nvContentPartPr>
            <p14:xfrm>
              <a:off x="956486" y="4531705"/>
              <a:ext cx="222801" cy="345788"/>
            </p14:xfrm>
          </p:contentPart>
        </mc:Choice>
        <mc:Fallback>
          <p:sp>
            <p:nvSpPr>
              <p:cNvPr id="1048922" name=""/>
              <p:cNvSpPr/>
              <p:nvPr/>
            </p:nvSpPr>
            <p:spPr>
              <a:xfrm>
                <a:off x="956486" y="4531705"/>
                <a:ext cx="222801" cy="345788"/>
              </a:xfrm>
            </p:spPr>
          </p:sp>
        </mc:Fallback>
      </mc:AlternateContent>
      <mc:AlternateContent xmlns:mc="http://schemas.openxmlformats.org/markup-compatibility/2006">
        <mc:Choice xmlns:p14="http://schemas.microsoft.com/office/powerpoint/2010/main" Requires="p14">
          <p:contentPart p14:bwMode="auto" r:id="rId131">
            <p14:nvContentPartPr>
              <p14:cNvPr id="1048923" name=""/>
              <p14:cNvContentPartPr/>
              <p14:nvPr/>
            </p14:nvContentPartPr>
            <p14:xfrm>
              <a:off x="1186980" y="4564009"/>
              <a:ext cx="54147" cy="202265"/>
            </p14:xfrm>
          </p:contentPart>
        </mc:Choice>
        <mc:Fallback>
          <p:sp>
            <p:nvSpPr>
              <p:cNvPr id="1048923" name=""/>
              <p:cNvSpPr/>
              <p:nvPr/>
            </p:nvSpPr>
            <p:spPr>
              <a:xfrm>
                <a:off x="1186980" y="4564009"/>
                <a:ext cx="54147" cy="202265"/>
              </a:xfrm>
            </p:spPr>
          </p:sp>
        </mc:Fallback>
      </mc:AlternateContent>
      <mc:AlternateContent xmlns:mc="http://schemas.openxmlformats.org/markup-compatibility/2006">
        <mc:Choice xmlns:p14="http://schemas.microsoft.com/office/powerpoint/2010/main" Requires="p14">
          <p:contentPart p14:bwMode="auto" r:id="rId132">
            <p14:nvContentPartPr>
              <p14:cNvPr id="1048924" name=""/>
              <p14:cNvContentPartPr/>
              <p14:nvPr/>
            </p14:nvContentPartPr>
            <p14:xfrm>
              <a:off x="1322072" y="4576662"/>
              <a:ext cx="28298" cy="199834"/>
            </p14:xfrm>
          </p:contentPart>
        </mc:Choice>
        <mc:Fallback>
          <p:sp>
            <p:nvSpPr>
              <p:cNvPr id="1048924" name=""/>
              <p:cNvSpPr/>
              <p:nvPr/>
            </p:nvSpPr>
            <p:spPr>
              <a:xfrm>
                <a:off x="1322072" y="4576662"/>
                <a:ext cx="28298" cy="199834"/>
              </a:xfrm>
            </p:spPr>
          </p:sp>
        </mc:Fallback>
      </mc:AlternateContent>
      <mc:AlternateContent xmlns:mc="http://schemas.openxmlformats.org/markup-compatibility/2006">
        <mc:Choice xmlns:p14="http://schemas.microsoft.com/office/powerpoint/2010/main" Requires="p14">
          <p:contentPart p14:bwMode="auto" r:id="rId133">
            <p14:nvContentPartPr>
              <p14:cNvPr id="1048925" name=""/>
              <p14:cNvContentPartPr/>
              <p14:nvPr/>
            </p14:nvContentPartPr>
            <p14:xfrm>
              <a:off x="1434199" y="4703896"/>
              <a:ext cx="35673" cy="88920"/>
            </p14:xfrm>
          </p:contentPart>
        </mc:Choice>
        <mc:Fallback>
          <p:sp>
            <p:nvSpPr>
              <p:cNvPr id="1048925" name=""/>
              <p:cNvSpPr/>
              <p:nvPr/>
            </p:nvSpPr>
            <p:spPr>
              <a:xfrm>
                <a:off x="1434199" y="4703896"/>
                <a:ext cx="35673" cy="88920"/>
              </a:xfrm>
            </p:spPr>
          </p:sp>
        </mc:Fallback>
      </mc:AlternateContent>
      <mc:AlternateContent xmlns:mc="http://schemas.openxmlformats.org/markup-compatibility/2006">
        <mc:Choice xmlns:p14="http://schemas.microsoft.com/office/powerpoint/2010/main" Requires="p14">
          <p:contentPart p14:bwMode="auto" r:id="rId134">
            <p14:nvContentPartPr>
              <p14:cNvPr id="1048927" name=""/>
              <p14:cNvContentPartPr/>
              <p14:nvPr/>
            </p14:nvContentPartPr>
            <p14:xfrm>
              <a:off x="1677711" y="4512694"/>
              <a:ext cx="88616" cy="291510"/>
            </p14:xfrm>
          </p:contentPart>
        </mc:Choice>
        <mc:Fallback>
          <p:sp>
            <p:nvSpPr>
              <p:cNvPr id="1048927" name=""/>
              <p:cNvSpPr/>
              <p:nvPr/>
            </p:nvSpPr>
            <p:spPr>
              <a:xfrm>
                <a:off x="1677711" y="4512694"/>
                <a:ext cx="88616" cy="291510"/>
              </a:xfrm>
            </p:spPr>
          </p:sp>
        </mc:Fallback>
      </mc:AlternateContent>
      <mc:AlternateContent xmlns:mc="http://schemas.openxmlformats.org/markup-compatibility/2006">
        <mc:Choice xmlns:p14="http://schemas.microsoft.com/office/powerpoint/2010/main" Requires="p14">
          <p:contentPart p14:bwMode="auto" r:id="rId135">
            <p14:nvContentPartPr>
              <p14:cNvPr id="1048928" name=""/>
              <p14:cNvContentPartPr/>
              <p14:nvPr/>
            </p14:nvContentPartPr>
            <p14:xfrm>
              <a:off x="940153" y="4926097"/>
              <a:ext cx="241983" cy="379563"/>
            </p14:xfrm>
          </p:contentPart>
        </mc:Choice>
        <mc:Fallback>
          <p:sp>
            <p:nvSpPr>
              <p:cNvPr id="1048928" name=""/>
              <p:cNvSpPr/>
              <p:nvPr/>
            </p:nvSpPr>
            <p:spPr>
              <a:xfrm>
                <a:off x="940153" y="4926097"/>
                <a:ext cx="241983" cy="379563"/>
              </a:xfrm>
            </p:spPr>
          </p:sp>
        </mc:Fallback>
      </mc:AlternateContent>
      <mc:AlternateContent xmlns:mc="http://schemas.openxmlformats.org/markup-compatibility/2006">
        <mc:Choice xmlns:p14="http://schemas.microsoft.com/office/powerpoint/2010/main" Requires="p14">
          <p:contentPart p14:bwMode="auto" r:id="rId136">
            <p14:nvContentPartPr>
              <p14:cNvPr id="1048929" name=""/>
              <p14:cNvContentPartPr/>
              <p14:nvPr/>
            </p14:nvContentPartPr>
            <p14:xfrm>
              <a:off x="1180713" y="4908456"/>
              <a:ext cx="48550" cy="245959"/>
            </p14:xfrm>
          </p:contentPart>
        </mc:Choice>
        <mc:Fallback>
          <p:sp>
            <p:nvSpPr>
              <p:cNvPr id="1048929" name=""/>
              <p:cNvSpPr/>
              <p:nvPr/>
            </p:nvSpPr>
            <p:spPr>
              <a:xfrm>
                <a:off x="1180713" y="4908456"/>
                <a:ext cx="48550" cy="245959"/>
              </a:xfrm>
            </p:spPr>
          </p:sp>
        </mc:Fallback>
      </mc:AlternateContent>
      <mc:AlternateContent xmlns:mc="http://schemas.openxmlformats.org/markup-compatibility/2006">
        <mc:Choice xmlns:p14="http://schemas.microsoft.com/office/powerpoint/2010/main" Requires="p14">
          <p:contentPart p14:bwMode="auto" r:id="rId137">
            <p14:nvContentPartPr>
              <p14:cNvPr id="1048930" name=""/>
              <p14:cNvContentPartPr/>
              <p14:nvPr/>
            </p14:nvContentPartPr>
            <p14:xfrm>
              <a:off x="1296278" y="4925326"/>
              <a:ext cx="21756" cy="213624"/>
            </p14:xfrm>
          </p:contentPart>
        </mc:Choice>
        <mc:Fallback>
          <p:sp>
            <p:nvSpPr>
              <p:cNvPr id="1048930" name=""/>
              <p:cNvSpPr/>
              <p:nvPr/>
            </p:nvSpPr>
            <p:spPr>
              <a:xfrm>
                <a:off x="1296278" y="4925326"/>
                <a:ext cx="21756" cy="213624"/>
              </a:xfrm>
            </p:spPr>
          </p:sp>
        </mc:Fallback>
      </mc:AlternateContent>
      <mc:AlternateContent xmlns:mc="http://schemas.openxmlformats.org/markup-compatibility/2006">
        <mc:Choice xmlns:p14="http://schemas.microsoft.com/office/powerpoint/2010/main" Requires="p14">
          <p:contentPart p14:bwMode="auto" r:id="rId138">
            <p14:nvContentPartPr>
              <p14:cNvPr id="1048931" name=""/>
              <p14:cNvContentPartPr/>
              <p14:nvPr/>
            </p14:nvContentPartPr>
            <p14:xfrm>
              <a:off x="1565531" y="4587641"/>
              <a:ext cx="70234" cy="148927"/>
            </p14:xfrm>
          </p:contentPart>
        </mc:Choice>
        <mc:Fallback>
          <p:sp>
            <p:nvSpPr>
              <p:cNvPr id="1048931" name=""/>
              <p:cNvSpPr/>
              <p:nvPr/>
            </p:nvSpPr>
            <p:spPr>
              <a:xfrm>
                <a:off x="1565531" y="4587641"/>
                <a:ext cx="70234" cy="148927"/>
              </a:xfrm>
            </p:spPr>
          </p:sp>
        </mc:Fallback>
      </mc:AlternateContent>
      <mc:AlternateContent xmlns:mc="http://schemas.openxmlformats.org/markup-compatibility/2006">
        <mc:Choice xmlns:p14="http://schemas.microsoft.com/office/powerpoint/2010/main" Requires="p14">
          <p:contentPart p14:bwMode="auto" r:id="rId139">
            <p14:nvContentPartPr>
              <p14:cNvPr id="1048932" name=""/>
              <p14:cNvContentPartPr/>
              <p14:nvPr/>
            </p14:nvContentPartPr>
            <p14:xfrm>
              <a:off x="1410121" y="5025849"/>
              <a:ext cx="44989" cy="82245"/>
            </p14:xfrm>
          </p:contentPart>
        </mc:Choice>
        <mc:Fallback>
          <p:sp>
            <p:nvSpPr>
              <p:cNvPr id="1048932" name=""/>
              <p:cNvSpPr/>
              <p:nvPr/>
            </p:nvSpPr>
            <p:spPr>
              <a:xfrm>
                <a:off x="1410121" y="5025849"/>
                <a:ext cx="44989" cy="82245"/>
              </a:xfrm>
            </p:spPr>
          </p:sp>
        </mc:Fallback>
      </mc:AlternateContent>
      <mc:AlternateContent xmlns:mc="http://schemas.openxmlformats.org/markup-compatibility/2006">
        <mc:Choice xmlns:p14="http://schemas.microsoft.com/office/powerpoint/2010/main" Requires="p14">
          <p:contentPart p14:bwMode="auto" r:id="rId140">
            <p14:nvContentPartPr>
              <p14:cNvPr id="1048933" name=""/>
              <p14:cNvContentPartPr/>
              <p14:nvPr/>
            </p14:nvContentPartPr>
            <p14:xfrm>
              <a:off x="1546143" y="4935871"/>
              <a:ext cx="26360" cy="163329"/>
            </p14:xfrm>
          </p:contentPart>
        </mc:Choice>
        <mc:Fallback>
          <p:sp>
            <p:nvSpPr>
              <p:cNvPr id="1048933" name=""/>
              <p:cNvSpPr/>
              <p:nvPr/>
            </p:nvSpPr>
            <p:spPr>
              <a:xfrm>
                <a:off x="1546143" y="4935871"/>
                <a:ext cx="26360" cy="163329"/>
              </a:xfrm>
            </p:spPr>
          </p:sp>
        </mc:Fallback>
      </mc:AlternateContent>
      <mc:AlternateContent xmlns:mc="http://schemas.openxmlformats.org/markup-compatibility/2006">
        <mc:Choice xmlns:p14="http://schemas.microsoft.com/office/powerpoint/2010/main" Requires="p14">
          <p:contentPart p14:bwMode="auto" r:id="rId141">
            <p14:nvContentPartPr>
              <p14:cNvPr id="1048934" name=""/>
              <p14:cNvContentPartPr/>
              <p14:nvPr/>
            </p14:nvContentPartPr>
            <p14:xfrm>
              <a:off x="1637621" y="4893694"/>
              <a:ext cx="55679" cy="226290"/>
            </p14:xfrm>
          </p:contentPart>
        </mc:Choice>
        <mc:Fallback>
          <p:sp>
            <p:nvSpPr>
              <p:cNvPr id="1048934" name=""/>
              <p:cNvSpPr/>
              <p:nvPr/>
            </p:nvSpPr>
            <p:spPr>
              <a:xfrm>
                <a:off x="1637621" y="4893694"/>
                <a:ext cx="55679" cy="226290"/>
              </a:xfrm>
            </p:spPr>
          </p:sp>
        </mc:Fallback>
      </mc:AlternateContent>
      <mc:AlternateContent xmlns:mc="http://schemas.openxmlformats.org/markup-compatibility/2006">
        <mc:Choice xmlns:p14="http://schemas.microsoft.com/office/powerpoint/2010/main" Requires="p14">
          <p:contentPart p14:bwMode="auto" r:id="rId142">
            <p14:nvContentPartPr>
              <p14:cNvPr id="1048935" name=""/>
              <p14:cNvContentPartPr/>
              <p14:nvPr/>
            </p14:nvContentPartPr>
            <p14:xfrm>
              <a:off x="1838922" y="4928146"/>
              <a:ext cx="109739" cy="22486"/>
            </p14:xfrm>
          </p:contentPart>
        </mc:Choice>
        <mc:Fallback>
          <p:sp>
            <p:nvSpPr>
              <p:cNvPr id="1048935" name=""/>
              <p:cNvSpPr/>
              <p:nvPr/>
            </p:nvSpPr>
            <p:spPr>
              <a:xfrm>
                <a:off x="1838922" y="4928146"/>
                <a:ext cx="109739" cy="22486"/>
              </a:xfrm>
            </p:spPr>
          </p:sp>
        </mc:Fallback>
      </mc:AlternateContent>
      <mc:AlternateContent xmlns:mc="http://schemas.openxmlformats.org/markup-compatibility/2006">
        <mc:Choice xmlns:p14="http://schemas.microsoft.com/office/powerpoint/2010/main" Requires="p14">
          <p:contentPart p14:bwMode="auto" r:id="rId143">
            <p14:nvContentPartPr>
              <p14:cNvPr id="1048936" name=""/>
              <p14:cNvContentPartPr/>
              <p14:nvPr/>
            </p14:nvContentPartPr>
            <p14:xfrm>
              <a:off x="1846654" y="5026677"/>
              <a:ext cx="94672" cy="6516"/>
            </p14:xfrm>
          </p:contentPart>
        </mc:Choice>
        <mc:Fallback>
          <p:sp>
            <p:nvSpPr>
              <p:cNvPr id="1048936" name=""/>
              <p:cNvSpPr/>
              <p:nvPr/>
            </p:nvSpPr>
            <p:spPr>
              <a:xfrm>
                <a:off x="1846654" y="5026677"/>
                <a:ext cx="94672" cy="6516"/>
              </a:xfrm>
            </p:spPr>
          </p:sp>
        </mc:Fallback>
      </mc:AlternateContent>
      <mc:AlternateContent xmlns:mc="http://schemas.openxmlformats.org/markup-compatibility/2006">
        <mc:Choice xmlns:p14="http://schemas.microsoft.com/office/powerpoint/2010/main" Requires="p14">
          <p:contentPart p14:bwMode="auto" r:id="rId144">
            <p14:nvContentPartPr>
              <p14:cNvPr id="1048937" name=""/>
              <p14:cNvContentPartPr/>
              <p14:nvPr/>
            </p14:nvContentPartPr>
            <p14:xfrm>
              <a:off x="962213" y="5451634"/>
              <a:ext cx="223155" cy="380944"/>
            </p14:xfrm>
          </p:contentPart>
        </mc:Choice>
        <mc:Fallback>
          <p:sp>
            <p:nvSpPr>
              <p:cNvPr id="1048937" name=""/>
              <p:cNvSpPr/>
              <p:nvPr/>
            </p:nvSpPr>
            <p:spPr>
              <a:xfrm>
                <a:off x="962213" y="5451634"/>
                <a:ext cx="223155" cy="380944"/>
              </a:xfrm>
            </p:spPr>
          </p:sp>
        </mc:Fallback>
      </mc:AlternateContent>
      <mc:AlternateContent xmlns:mc="http://schemas.openxmlformats.org/markup-compatibility/2006">
        <mc:Choice xmlns:p14="http://schemas.microsoft.com/office/powerpoint/2010/main" Requires="p14">
          <p:contentPart p14:bwMode="auto" r:id="rId145">
            <p14:nvContentPartPr>
              <p14:cNvPr id="1048938" name=""/>
              <p14:cNvContentPartPr/>
              <p14:nvPr/>
            </p14:nvContentPartPr>
            <p14:xfrm>
              <a:off x="1188224" y="5426531"/>
              <a:ext cx="86631" cy="240387"/>
            </p14:xfrm>
          </p:contentPart>
        </mc:Choice>
        <mc:Fallback>
          <p:sp>
            <p:nvSpPr>
              <p:cNvPr id="1048938" name=""/>
              <p:cNvSpPr/>
              <p:nvPr/>
            </p:nvSpPr>
            <p:spPr>
              <a:xfrm>
                <a:off x="1188224" y="5426531"/>
                <a:ext cx="86631" cy="240387"/>
              </a:xfrm>
            </p:spPr>
          </p:sp>
        </mc:Fallback>
      </mc:AlternateContent>
      <mc:AlternateContent xmlns:mc="http://schemas.openxmlformats.org/markup-compatibility/2006">
        <mc:Choice xmlns:p14="http://schemas.microsoft.com/office/powerpoint/2010/main" Requires="p14">
          <p:contentPart p14:bwMode="auto" r:id="rId146">
            <p14:nvContentPartPr>
              <p14:cNvPr id="1048939" name=""/>
              <p14:cNvContentPartPr/>
              <p14:nvPr/>
            </p14:nvContentPartPr>
            <p14:xfrm>
              <a:off x="1303273" y="5454649"/>
              <a:ext cx="40068" cy="200341"/>
            </p14:xfrm>
          </p:contentPart>
        </mc:Choice>
        <mc:Fallback>
          <p:sp>
            <p:nvSpPr>
              <p:cNvPr id="1048939" name=""/>
              <p:cNvSpPr/>
              <p:nvPr/>
            </p:nvSpPr>
            <p:spPr>
              <a:xfrm>
                <a:off x="1303273" y="5454649"/>
                <a:ext cx="40068" cy="200341"/>
              </a:xfrm>
            </p:spPr>
          </p:sp>
        </mc:Fallback>
      </mc:AlternateContent>
      <mc:AlternateContent xmlns:mc="http://schemas.openxmlformats.org/markup-compatibility/2006">
        <mc:Choice xmlns:p14="http://schemas.microsoft.com/office/powerpoint/2010/main" Requires="p14">
          <p:contentPart p14:bwMode="auto" r:id="rId147">
            <p14:nvContentPartPr>
              <p14:cNvPr id="1048940" name=""/>
              <p14:cNvContentPartPr/>
              <p14:nvPr/>
            </p14:nvContentPartPr>
            <p14:xfrm>
              <a:off x="1403863" y="5586101"/>
              <a:ext cx="29455" cy="50925"/>
            </p14:xfrm>
          </p:contentPart>
        </mc:Choice>
        <mc:Fallback>
          <p:sp>
            <p:nvSpPr>
              <p:cNvPr id="1048940" name=""/>
              <p:cNvSpPr/>
              <p:nvPr/>
            </p:nvSpPr>
            <p:spPr>
              <a:xfrm>
                <a:off x="1403863" y="5586101"/>
                <a:ext cx="29455" cy="50925"/>
              </a:xfrm>
            </p:spPr>
          </p:sp>
        </mc:Fallback>
      </mc:AlternateContent>
      <mc:AlternateContent xmlns:mc="http://schemas.openxmlformats.org/markup-compatibility/2006">
        <mc:Choice xmlns:p14="http://schemas.microsoft.com/office/powerpoint/2010/main" Requires="p14">
          <p:contentPart p14:bwMode="auto" r:id="rId148">
            <p14:nvContentPartPr>
              <p14:cNvPr id="1048941" name=""/>
              <p14:cNvContentPartPr/>
              <p14:nvPr/>
            </p14:nvContentPartPr>
            <p14:xfrm>
              <a:off x="1523186" y="5497113"/>
              <a:ext cx="166825" cy="140135"/>
            </p14:xfrm>
          </p:contentPart>
        </mc:Choice>
        <mc:Fallback>
          <p:sp>
            <p:nvSpPr>
              <p:cNvPr id="1048941" name=""/>
              <p:cNvSpPr/>
              <p:nvPr/>
            </p:nvSpPr>
            <p:spPr>
              <a:xfrm>
                <a:off x="1523186" y="5497113"/>
                <a:ext cx="166825" cy="140135"/>
              </a:xfrm>
            </p:spPr>
          </p:sp>
        </mc:Fallback>
      </mc:AlternateContent>
      <mc:AlternateContent xmlns:mc="http://schemas.openxmlformats.org/markup-compatibility/2006">
        <mc:Choice xmlns:p14="http://schemas.microsoft.com/office/powerpoint/2010/main" Requires="p14">
          <p:contentPart p14:bwMode="auto" r:id="rId149">
            <p14:nvContentPartPr>
              <p14:cNvPr id="1048942" name=""/>
              <p14:cNvContentPartPr/>
              <p14:nvPr/>
            </p14:nvContentPartPr>
            <p14:xfrm>
              <a:off x="1590321" y="5456055"/>
              <a:ext cx="120793" cy="272579"/>
            </p14:xfrm>
          </p:contentPart>
        </mc:Choice>
        <mc:Fallback>
          <p:sp>
            <p:nvSpPr>
              <p:cNvPr id="1048942" name=""/>
              <p:cNvSpPr/>
              <p:nvPr/>
            </p:nvSpPr>
            <p:spPr>
              <a:xfrm>
                <a:off x="1590321" y="5456055"/>
                <a:ext cx="120793" cy="272579"/>
              </a:xfrm>
            </p:spPr>
          </p:sp>
        </mc:Fallback>
      </mc:AlternateContent>
      <mc:AlternateContent xmlns:mc="http://schemas.openxmlformats.org/markup-compatibility/2006">
        <mc:Choice xmlns:p14="http://schemas.microsoft.com/office/powerpoint/2010/main" Requires="p14">
          <p:contentPart p14:bwMode="auto" r:id="rId150">
            <p14:nvContentPartPr>
              <p14:cNvPr id="1048943" name=""/>
              <p14:cNvContentPartPr/>
              <p14:nvPr/>
            </p14:nvContentPartPr>
            <p14:xfrm>
              <a:off x="1819239" y="5521733"/>
              <a:ext cx="105078" cy="1103"/>
            </p14:xfrm>
          </p:contentPart>
        </mc:Choice>
        <mc:Fallback>
          <p:sp>
            <p:nvSpPr>
              <p:cNvPr id="1048943" name=""/>
              <p:cNvSpPr/>
              <p:nvPr/>
            </p:nvSpPr>
            <p:spPr>
              <a:xfrm>
                <a:off x="1819239" y="5521733"/>
                <a:ext cx="105078" cy="1103"/>
              </a:xfrm>
            </p:spPr>
          </p:sp>
        </mc:Fallback>
      </mc:AlternateContent>
      <mc:AlternateContent xmlns:mc="http://schemas.openxmlformats.org/markup-compatibility/2006">
        <mc:Choice xmlns:p14="http://schemas.microsoft.com/office/powerpoint/2010/main" Requires="p14">
          <p:contentPart p14:bwMode="auto" r:id="rId151">
            <p14:nvContentPartPr>
              <p14:cNvPr id="1048944" name=""/>
              <p14:cNvContentPartPr/>
              <p14:nvPr/>
            </p14:nvContentPartPr>
            <p14:xfrm>
              <a:off x="1807992" y="5605436"/>
              <a:ext cx="127846" cy="11595"/>
            </p14:xfrm>
          </p:contentPart>
        </mc:Choice>
        <mc:Fallback>
          <p:sp>
            <p:nvSpPr>
              <p:cNvPr id="1048944" name=""/>
              <p:cNvSpPr/>
              <p:nvPr/>
            </p:nvSpPr>
            <p:spPr>
              <a:xfrm>
                <a:off x="1807992" y="5605436"/>
                <a:ext cx="127846" cy="11595"/>
              </a:xfrm>
            </p:spPr>
          </p:sp>
        </mc:Fallback>
      </mc:AlternateContent>
      <mc:AlternateContent xmlns:mc="http://schemas.openxmlformats.org/markup-compatibility/2006">
        <mc:Choice xmlns:p14="http://schemas.microsoft.com/office/powerpoint/2010/main" Requires="p14">
          <p:contentPart p14:bwMode="auto" r:id="rId152">
            <p14:nvContentPartPr>
              <p14:cNvPr id="1048945" name=""/>
              <p14:cNvContentPartPr/>
              <p14:nvPr/>
            </p14:nvContentPartPr>
            <p14:xfrm>
              <a:off x="7453897" y="3148811"/>
              <a:ext cx="188841" cy="321845"/>
            </p14:xfrm>
          </p:contentPart>
        </mc:Choice>
        <mc:Fallback>
          <p:sp>
            <p:nvSpPr>
              <p:cNvPr id="1048945" name=""/>
              <p:cNvSpPr/>
              <p:nvPr/>
            </p:nvSpPr>
            <p:spPr>
              <a:xfrm>
                <a:off x="7453897" y="3148811"/>
                <a:ext cx="188841" cy="321845"/>
              </a:xfrm>
            </p:spPr>
          </p:sp>
        </mc:Fallback>
      </mc:AlternateContent>
      <mc:AlternateContent xmlns:mc="http://schemas.openxmlformats.org/markup-compatibility/2006">
        <mc:Choice xmlns:p14="http://schemas.microsoft.com/office/powerpoint/2010/main" Requires="p14">
          <p:contentPart p14:bwMode="auto" r:id="rId153">
            <p14:nvContentPartPr>
              <p14:cNvPr id="1048946" name=""/>
              <p14:cNvContentPartPr/>
              <p14:nvPr/>
            </p14:nvContentPartPr>
            <p14:xfrm>
              <a:off x="7626030" y="3187629"/>
              <a:ext cx="85477" cy="206940"/>
            </p14:xfrm>
          </p:contentPart>
        </mc:Choice>
        <mc:Fallback>
          <p:sp>
            <p:nvSpPr>
              <p:cNvPr id="1048946" name=""/>
              <p:cNvSpPr/>
              <p:nvPr/>
            </p:nvSpPr>
            <p:spPr>
              <a:xfrm>
                <a:off x="7626030" y="3187629"/>
                <a:ext cx="85477" cy="206940"/>
              </a:xfrm>
            </p:spPr>
          </p:sp>
        </mc:Fallback>
      </mc:AlternateContent>
      <mc:AlternateContent xmlns:mc="http://schemas.openxmlformats.org/markup-compatibility/2006">
        <mc:Choice xmlns:p14="http://schemas.microsoft.com/office/powerpoint/2010/main" Requires="p14">
          <p:contentPart p14:bwMode="auto" r:id="rId154">
            <p14:nvContentPartPr>
              <p14:cNvPr id="1048947" name=""/>
              <p14:cNvContentPartPr/>
              <p14:nvPr/>
            </p14:nvContentPartPr>
            <p14:xfrm>
              <a:off x="7747700" y="3205244"/>
              <a:ext cx="133424" cy="168437"/>
            </p14:xfrm>
          </p:contentPart>
        </mc:Choice>
        <mc:Fallback>
          <p:sp>
            <p:nvSpPr>
              <p:cNvPr id="1048947" name=""/>
              <p:cNvSpPr/>
              <p:nvPr/>
            </p:nvSpPr>
            <p:spPr>
              <a:xfrm>
                <a:off x="7747700" y="3205244"/>
                <a:ext cx="133424" cy="168437"/>
              </a:xfrm>
            </p:spPr>
          </p:sp>
        </mc:Fallback>
      </mc:AlternateContent>
      <mc:AlternateContent xmlns:mc="http://schemas.openxmlformats.org/markup-compatibility/2006">
        <mc:Choice xmlns:p14="http://schemas.microsoft.com/office/powerpoint/2010/main" Requires="p14">
          <p:contentPart p14:bwMode="auto" r:id="rId155">
            <p14:nvContentPartPr>
              <p14:cNvPr id="1048948" name=""/>
              <p14:cNvContentPartPr/>
              <p14:nvPr/>
            </p14:nvContentPartPr>
            <p14:xfrm>
              <a:off x="7883238" y="3321893"/>
              <a:ext cx="34813" cy="63841"/>
            </p14:xfrm>
          </p:contentPart>
        </mc:Choice>
        <mc:Fallback>
          <p:sp>
            <p:nvSpPr>
              <p:cNvPr id="1048948" name=""/>
              <p:cNvSpPr/>
              <p:nvPr/>
            </p:nvSpPr>
            <p:spPr>
              <a:xfrm>
                <a:off x="7883238" y="3321893"/>
                <a:ext cx="34813" cy="63841"/>
              </a:xfrm>
            </p:spPr>
          </p:sp>
        </mc:Fallback>
      </mc:AlternateContent>
      <mc:AlternateContent xmlns:mc="http://schemas.openxmlformats.org/markup-compatibility/2006">
        <mc:Choice xmlns:p14="http://schemas.microsoft.com/office/powerpoint/2010/main" Requires="p14">
          <p:contentPart p14:bwMode="auto" r:id="rId156">
            <p14:nvContentPartPr>
              <p14:cNvPr id="1048949" name=""/>
              <p14:cNvContentPartPr/>
              <p14:nvPr/>
            </p14:nvContentPartPr>
            <p14:xfrm>
              <a:off x="8000873" y="3216116"/>
              <a:ext cx="63913" cy="158028"/>
            </p14:xfrm>
          </p:contentPart>
        </mc:Choice>
        <mc:Fallback>
          <p:sp>
            <p:nvSpPr>
              <p:cNvPr id="1048949" name=""/>
              <p:cNvSpPr/>
              <p:nvPr/>
            </p:nvSpPr>
            <p:spPr>
              <a:xfrm>
                <a:off x="8000873" y="3216116"/>
                <a:ext cx="63913" cy="158028"/>
              </a:xfrm>
            </p:spPr>
          </p:sp>
        </mc:Fallback>
      </mc:AlternateContent>
      <mc:AlternateContent xmlns:mc="http://schemas.openxmlformats.org/markup-compatibility/2006">
        <mc:Choice xmlns:p14="http://schemas.microsoft.com/office/powerpoint/2010/main" Requires="p14">
          <p:contentPart p14:bwMode="auto" r:id="rId157">
            <p14:nvContentPartPr>
              <p14:cNvPr id="1048950" name=""/>
              <p14:cNvContentPartPr/>
              <p14:nvPr/>
            </p14:nvContentPartPr>
            <p14:xfrm>
              <a:off x="8131046" y="3166541"/>
              <a:ext cx="65902" cy="218618"/>
            </p14:xfrm>
          </p:contentPart>
        </mc:Choice>
        <mc:Fallback>
          <p:sp>
            <p:nvSpPr>
              <p:cNvPr id="1048950" name=""/>
              <p:cNvSpPr/>
              <p:nvPr/>
            </p:nvSpPr>
            <p:spPr>
              <a:xfrm>
                <a:off x="8131046" y="3166541"/>
                <a:ext cx="65902" cy="218618"/>
              </a:xfrm>
            </p:spPr>
          </p:sp>
        </mc:Fallback>
      </mc:AlternateContent>
      <mc:AlternateContent xmlns:mc="http://schemas.openxmlformats.org/markup-compatibility/2006">
        <mc:Choice xmlns:p14="http://schemas.microsoft.com/office/powerpoint/2010/main" Requires="p14">
          <p:contentPart p14:bwMode="auto" r:id="rId158">
            <p14:nvContentPartPr>
              <p14:cNvPr id="1048951" name=""/>
              <p14:cNvContentPartPr/>
              <p14:nvPr/>
            </p14:nvContentPartPr>
            <p14:xfrm>
              <a:off x="8294131" y="3230509"/>
              <a:ext cx="94898" cy="15464"/>
            </p14:xfrm>
          </p:contentPart>
        </mc:Choice>
        <mc:Fallback>
          <p:sp>
            <p:nvSpPr>
              <p:cNvPr id="1048951" name=""/>
              <p:cNvSpPr/>
              <p:nvPr/>
            </p:nvSpPr>
            <p:spPr>
              <a:xfrm>
                <a:off x="8294131" y="3230509"/>
                <a:ext cx="94898" cy="15464"/>
              </a:xfrm>
            </p:spPr>
          </p:sp>
        </mc:Fallback>
      </mc:AlternateContent>
      <mc:AlternateContent xmlns:mc="http://schemas.openxmlformats.org/markup-compatibility/2006">
        <mc:Choice xmlns:p14="http://schemas.microsoft.com/office/powerpoint/2010/main" Requires="p14">
          <p:contentPart p14:bwMode="auto" r:id="rId159">
            <p14:nvContentPartPr>
              <p14:cNvPr id="1048952" name=""/>
              <p14:cNvContentPartPr/>
              <p14:nvPr/>
            </p14:nvContentPartPr>
            <p14:xfrm>
              <a:off x="8266013" y="3293158"/>
              <a:ext cx="169994" cy="37577"/>
            </p14:xfrm>
          </p:contentPart>
        </mc:Choice>
        <mc:Fallback>
          <p:sp>
            <p:nvSpPr>
              <p:cNvPr id="1048952" name=""/>
              <p:cNvSpPr/>
              <p:nvPr/>
            </p:nvSpPr>
            <p:spPr>
              <a:xfrm>
                <a:off x="8266013" y="3293158"/>
                <a:ext cx="169994" cy="37577"/>
              </a:xfrm>
            </p:spPr>
          </p:sp>
        </mc:Fallback>
      </mc:AlternateContent>
      <mc:AlternateContent xmlns:mc="http://schemas.openxmlformats.org/markup-compatibility/2006">
        <mc:Choice xmlns:p14="http://schemas.microsoft.com/office/powerpoint/2010/main" Requires="p14">
          <p:contentPart p14:bwMode="auto" r:id="rId160">
            <p14:nvContentPartPr>
              <p14:cNvPr id="1048953" name=""/>
              <p14:cNvContentPartPr/>
              <p14:nvPr/>
            </p14:nvContentPartPr>
            <p14:xfrm>
              <a:off x="7474650" y="3593441"/>
              <a:ext cx="199958" cy="286103"/>
            </p14:xfrm>
          </p:contentPart>
        </mc:Choice>
        <mc:Fallback>
          <p:sp>
            <p:nvSpPr>
              <p:cNvPr id="1048953" name=""/>
              <p:cNvSpPr/>
              <p:nvPr/>
            </p:nvSpPr>
            <p:spPr>
              <a:xfrm>
                <a:off x="7474650" y="3593441"/>
                <a:ext cx="199958" cy="286103"/>
              </a:xfrm>
            </p:spPr>
          </p:sp>
        </mc:Fallback>
      </mc:AlternateContent>
      <mc:AlternateContent xmlns:mc="http://schemas.openxmlformats.org/markup-compatibility/2006">
        <mc:Choice xmlns:p14="http://schemas.microsoft.com/office/powerpoint/2010/main" Requires="p14">
          <p:contentPart p14:bwMode="auto" r:id="rId161">
            <p14:nvContentPartPr>
              <p14:cNvPr id="1048954" name=""/>
              <p14:cNvContentPartPr/>
              <p14:nvPr/>
            </p14:nvContentPartPr>
            <p14:xfrm>
              <a:off x="7650416" y="3634706"/>
              <a:ext cx="65297" cy="220840"/>
            </p14:xfrm>
          </p:contentPart>
        </mc:Choice>
        <mc:Fallback>
          <p:sp>
            <p:nvSpPr>
              <p:cNvPr id="1048954" name=""/>
              <p:cNvSpPr/>
              <p:nvPr/>
            </p:nvSpPr>
            <p:spPr>
              <a:xfrm>
                <a:off x="7650416" y="3634706"/>
                <a:ext cx="65297" cy="220840"/>
              </a:xfrm>
            </p:spPr>
          </p:sp>
        </mc:Fallback>
      </mc:AlternateContent>
      <mc:AlternateContent xmlns:mc="http://schemas.openxmlformats.org/markup-compatibility/2006">
        <mc:Choice xmlns:p14="http://schemas.microsoft.com/office/powerpoint/2010/main" Requires="p14">
          <p:contentPart p14:bwMode="auto" r:id="rId162">
            <p14:nvContentPartPr>
              <p14:cNvPr id="1048955" name=""/>
              <p14:cNvContentPartPr/>
              <p14:nvPr/>
            </p14:nvContentPartPr>
            <p14:xfrm>
              <a:off x="7753480" y="3654389"/>
              <a:ext cx="84710" cy="165855"/>
            </p14:xfrm>
          </p:contentPart>
        </mc:Choice>
        <mc:Fallback>
          <p:sp>
            <p:nvSpPr>
              <p:cNvPr id="1048955" name=""/>
              <p:cNvSpPr/>
              <p:nvPr/>
            </p:nvSpPr>
            <p:spPr>
              <a:xfrm>
                <a:off x="7753480" y="3654389"/>
                <a:ext cx="84710" cy="165855"/>
              </a:xfrm>
            </p:spPr>
          </p:sp>
        </mc:Fallback>
      </mc:AlternateContent>
      <mc:AlternateContent xmlns:mc="http://schemas.openxmlformats.org/markup-compatibility/2006">
        <mc:Choice xmlns:p14="http://schemas.microsoft.com/office/powerpoint/2010/main" Requires="p14">
          <p:contentPart p14:bwMode="auto" r:id="rId163">
            <p14:nvContentPartPr>
              <p14:cNvPr id="1048956" name=""/>
              <p14:cNvContentPartPr/>
              <p14:nvPr/>
            </p14:nvContentPartPr>
            <p14:xfrm>
              <a:off x="7875874" y="3777872"/>
              <a:ext cx="41052" cy="61393"/>
            </p14:xfrm>
          </p:contentPart>
        </mc:Choice>
        <mc:Fallback>
          <p:sp>
            <p:nvSpPr>
              <p:cNvPr id="1048956" name=""/>
              <p:cNvSpPr/>
              <p:nvPr/>
            </p:nvSpPr>
            <p:spPr>
              <a:xfrm>
                <a:off x="7875874" y="3777872"/>
                <a:ext cx="41052" cy="61393"/>
              </a:xfrm>
            </p:spPr>
          </p:sp>
        </mc:Fallback>
      </mc:AlternateContent>
      <mc:AlternateContent xmlns:mc="http://schemas.openxmlformats.org/markup-compatibility/2006">
        <mc:Choice xmlns:p14="http://schemas.microsoft.com/office/powerpoint/2010/main" Requires="p14">
          <p:contentPart p14:bwMode="auto" r:id="rId164">
            <p14:nvContentPartPr>
              <p14:cNvPr id="1048957" name=""/>
              <p14:cNvContentPartPr/>
              <p14:nvPr/>
            </p14:nvContentPartPr>
            <p14:xfrm>
              <a:off x="7983915" y="3678993"/>
              <a:ext cx="39580" cy="147319"/>
            </p14:xfrm>
          </p:contentPart>
        </mc:Choice>
        <mc:Fallback>
          <p:sp>
            <p:nvSpPr>
              <p:cNvPr id="1048957" name=""/>
              <p:cNvSpPr/>
              <p:nvPr/>
            </p:nvSpPr>
            <p:spPr>
              <a:xfrm>
                <a:off x="7983915" y="3678993"/>
                <a:ext cx="39580" cy="147319"/>
              </a:xfrm>
            </p:spPr>
          </p:sp>
        </mc:Fallback>
      </mc:AlternateContent>
      <mc:AlternateContent xmlns:mc="http://schemas.openxmlformats.org/markup-compatibility/2006">
        <mc:Choice xmlns:p14="http://schemas.microsoft.com/office/powerpoint/2010/main" Requires="p14">
          <p:contentPart p14:bwMode="auto" r:id="rId165">
            <p14:nvContentPartPr>
              <p14:cNvPr id="1048958" name=""/>
              <p14:cNvContentPartPr/>
              <p14:nvPr/>
            </p14:nvContentPartPr>
            <p14:xfrm>
              <a:off x="8023796" y="3622053"/>
              <a:ext cx="98754" cy="237508"/>
            </p14:xfrm>
          </p:contentPart>
        </mc:Choice>
        <mc:Fallback>
          <p:sp>
            <p:nvSpPr>
              <p:cNvPr id="1048958" name=""/>
              <p:cNvSpPr/>
              <p:nvPr/>
            </p:nvSpPr>
            <p:spPr>
              <a:xfrm>
                <a:off x="8023796" y="3622053"/>
                <a:ext cx="98754" cy="237508"/>
              </a:xfrm>
            </p:spPr>
          </p:sp>
        </mc:Fallback>
      </mc:AlternateContent>
      <mc:AlternateContent xmlns:mc="http://schemas.openxmlformats.org/markup-compatibility/2006">
        <mc:Choice xmlns:p14="http://schemas.microsoft.com/office/powerpoint/2010/main" Requires="p14">
          <p:contentPart p14:bwMode="auto" r:id="rId166">
            <p14:nvContentPartPr>
              <p14:cNvPr id="1048959" name=""/>
              <p14:cNvContentPartPr/>
              <p14:nvPr/>
            </p14:nvContentPartPr>
            <p14:xfrm>
              <a:off x="8229460" y="3682507"/>
              <a:ext cx="102080" cy="9054"/>
            </p14:xfrm>
          </p:contentPart>
        </mc:Choice>
        <mc:Fallback>
          <p:sp>
            <p:nvSpPr>
              <p:cNvPr id="1048959" name=""/>
              <p:cNvSpPr/>
              <p:nvPr/>
            </p:nvSpPr>
            <p:spPr>
              <a:xfrm>
                <a:off x="8229460" y="3682507"/>
                <a:ext cx="102080" cy="9054"/>
              </a:xfrm>
            </p:spPr>
          </p:sp>
        </mc:Fallback>
      </mc:AlternateContent>
      <mc:AlternateContent xmlns:mc="http://schemas.openxmlformats.org/markup-compatibility/2006">
        <mc:Choice xmlns:p14="http://schemas.microsoft.com/office/powerpoint/2010/main" Requires="p14">
          <p:contentPart p14:bwMode="auto" r:id="rId167">
            <p14:nvContentPartPr>
              <p14:cNvPr id="1048960" name=""/>
              <p14:cNvContentPartPr/>
              <p14:nvPr/>
            </p14:nvContentPartPr>
            <p14:xfrm>
              <a:off x="8206262" y="3779515"/>
              <a:ext cx="97711" cy="18397"/>
            </p14:xfrm>
          </p:contentPart>
        </mc:Choice>
        <mc:Fallback>
          <p:sp>
            <p:nvSpPr>
              <p:cNvPr id="1048960" name=""/>
              <p:cNvSpPr/>
              <p:nvPr/>
            </p:nvSpPr>
            <p:spPr>
              <a:xfrm>
                <a:off x="8206262" y="3779515"/>
                <a:ext cx="97711" cy="18397"/>
              </a:xfrm>
            </p:spPr>
          </p:sp>
        </mc:Fallback>
      </mc:AlternateContent>
      <mc:AlternateContent xmlns:mc="http://schemas.openxmlformats.org/markup-compatibility/2006">
        <mc:Choice xmlns:p14="http://schemas.microsoft.com/office/powerpoint/2010/main" Requires="p14">
          <p:contentPart p14:bwMode="auto" r:id="rId168">
            <p14:nvContentPartPr>
              <p14:cNvPr id="1048961" name=""/>
              <p14:cNvContentPartPr/>
              <p14:nvPr/>
            </p14:nvContentPartPr>
            <p14:xfrm>
              <a:off x="7432938" y="4070984"/>
              <a:ext cx="173839" cy="360586"/>
            </p14:xfrm>
          </p:contentPart>
        </mc:Choice>
        <mc:Fallback>
          <p:sp>
            <p:nvSpPr>
              <p:cNvPr id="1048961" name=""/>
              <p:cNvSpPr/>
              <p:nvPr/>
            </p:nvSpPr>
            <p:spPr>
              <a:xfrm>
                <a:off x="7432938" y="4070984"/>
                <a:ext cx="173839" cy="360586"/>
              </a:xfrm>
            </p:spPr>
          </p:sp>
        </mc:Fallback>
      </mc:AlternateContent>
      <mc:AlternateContent xmlns:mc="http://schemas.openxmlformats.org/markup-compatibility/2006">
        <mc:Choice xmlns:p14="http://schemas.microsoft.com/office/powerpoint/2010/main" Requires="p14">
          <p:contentPart p14:bwMode="auto" r:id="rId169">
            <p14:nvContentPartPr>
              <p14:cNvPr id="1048962" name=""/>
              <p14:cNvContentPartPr/>
              <p14:nvPr/>
            </p14:nvContentPartPr>
            <p14:xfrm>
              <a:off x="7625262" y="4099358"/>
              <a:ext cx="76983" cy="223406"/>
            </p14:xfrm>
          </p:contentPart>
        </mc:Choice>
        <mc:Fallback>
          <p:sp>
            <p:nvSpPr>
              <p:cNvPr id="1048962" name=""/>
              <p:cNvSpPr/>
              <p:nvPr/>
            </p:nvSpPr>
            <p:spPr>
              <a:xfrm>
                <a:off x="7625262" y="4099358"/>
                <a:ext cx="76983" cy="223406"/>
              </a:xfrm>
            </p:spPr>
          </p:sp>
        </mc:Fallback>
      </mc:AlternateContent>
      <mc:AlternateContent xmlns:mc="http://schemas.openxmlformats.org/markup-compatibility/2006">
        <mc:Choice xmlns:p14="http://schemas.microsoft.com/office/powerpoint/2010/main" Requires="p14">
          <p:contentPart p14:bwMode="auto" r:id="rId170">
            <p14:nvContentPartPr>
              <p14:cNvPr id="1048963" name=""/>
              <p14:cNvContentPartPr/>
              <p14:nvPr/>
            </p14:nvContentPartPr>
            <p14:xfrm>
              <a:off x="7710829" y="4122555"/>
              <a:ext cx="126293" cy="150356"/>
            </p14:xfrm>
          </p:contentPart>
        </mc:Choice>
        <mc:Fallback>
          <p:sp>
            <p:nvSpPr>
              <p:cNvPr id="1048963" name=""/>
              <p:cNvSpPr/>
              <p:nvPr/>
            </p:nvSpPr>
            <p:spPr>
              <a:xfrm>
                <a:off x="7710829" y="4122555"/>
                <a:ext cx="126293" cy="150356"/>
              </a:xfrm>
            </p:spPr>
          </p:sp>
        </mc:Fallback>
      </mc:AlternateContent>
      <mc:AlternateContent xmlns:mc="http://schemas.openxmlformats.org/markup-compatibility/2006">
        <mc:Choice xmlns:p14="http://schemas.microsoft.com/office/powerpoint/2010/main" Requires="p14">
          <p:contentPart p14:bwMode="auto" r:id="rId171">
            <p14:nvContentPartPr>
              <p14:cNvPr id="1048964" name=""/>
              <p14:cNvContentPartPr/>
              <p14:nvPr/>
            </p14:nvContentPartPr>
            <p14:xfrm>
              <a:off x="7842270" y="4225186"/>
              <a:ext cx="49772" cy="62384"/>
            </p14:xfrm>
          </p:contentPart>
        </mc:Choice>
        <mc:Fallback>
          <p:sp>
            <p:nvSpPr>
              <p:cNvPr id="1048964" name=""/>
              <p:cNvSpPr/>
              <p:nvPr/>
            </p:nvSpPr>
            <p:spPr>
              <a:xfrm>
                <a:off x="7842270" y="4225186"/>
                <a:ext cx="49772" cy="62384"/>
              </a:xfrm>
            </p:spPr>
          </p:sp>
        </mc:Fallback>
      </mc:AlternateContent>
      <mc:AlternateContent xmlns:mc="http://schemas.openxmlformats.org/markup-compatibility/2006">
        <mc:Choice xmlns:p14="http://schemas.microsoft.com/office/powerpoint/2010/main" Requires="p14">
          <p:contentPart p14:bwMode="auto" r:id="rId172">
            <p14:nvContentPartPr>
              <p14:cNvPr id="1048965" name=""/>
              <p14:cNvContentPartPr/>
              <p14:nvPr/>
            </p14:nvContentPartPr>
            <p14:xfrm>
              <a:off x="7932299" y="4145283"/>
              <a:ext cx="118971" cy="152031"/>
            </p14:xfrm>
          </p:contentPart>
        </mc:Choice>
        <mc:Fallback>
          <p:sp>
            <p:nvSpPr>
              <p:cNvPr id="1048965" name=""/>
              <p:cNvSpPr/>
              <p:nvPr/>
            </p:nvSpPr>
            <p:spPr>
              <a:xfrm>
                <a:off x="7932299" y="4145283"/>
                <a:ext cx="118971" cy="152031"/>
              </a:xfrm>
            </p:spPr>
          </p:sp>
        </mc:Fallback>
      </mc:AlternateContent>
      <mc:AlternateContent xmlns:mc="http://schemas.openxmlformats.org/markup-compatibility/2006">
        <mc:Choice xmlns:p14="http://schemas.microsoft.com/office/powerpoint/2010/main" Requires="p14">
          <p:contentPart p14:bwMode="auto" r:id="rId173">
            <p14:nvContentPartPr>
              <p14:cNvPr id="1048966" name=""/>
              <p14:cNvContentPartPr/>
              <p14:nvPr/>
            </p14:nvContentPartPr>
            <p14:xfrm>
              <a:off x="8032354" y="4105684"/>
              <a:ext cx="91477" cy="277000"/>
            </p14:xfrm>
          </p:contentPart>
        </mc:Choice>
        <mc:Fallback>
          <p:sp>
            <p:nvSpPr>
              <p:cNvPr id="1048966" name=""/>
              <p:cNvSpPr/>
              <p:nvPr/>
            </p:nvSpPr>
            <p:spPr>
              <a:xfrm>
                <a:off x="8032354" y="4105684"/>
                <a:ext cx="91477" cy="277000"/>
              </a:xfrm>
            </p:spPr>
          </p:sp>
        </mc:Fallback>
      </mc:AlternateContent>
      <mc:AlternateContent xmlns:mc="http://schemas.openxmlformats.org/markup-compatibility/2006">
        <mc:Choice xmlns:p14="http://schemas.microsoft.com/office/powerpoint/2010/main" Requires="p14">
          <p:contentPart p14:bwMode="auto" r:id="rId174">
            <p14:nvContentPartPr>
              <p14:cNvPr id="1048967" name=""/>
              <p14:cNvContentPartPr/>
              <p14:nvPr/>
            </p14:nvContentPartPr>
            <p14:xfrm>
              <a:off x="8216805" y="4187930"/>
              <a:ext cx="92087" cy="8435"/>
            </p14:xfrm>
          </p:contentPart>
        </mc:Choice>
        <mc:Fallback>
          <p:sp>
            <p:nvSpPr>
              <p:cNvPr id="1048967" name=""/>
              <p:cNvSpPr/>
              <p:nvPr/>
            </p:nvSpPr>
            <p:spPr>
              <a:xfrm>
                <a:off x="8216805" y="4187930"/>
                <a:ext cx="92087" cy="8435"/>
              </a:xfrm>
            </p:spPr>
          </p:sp>
        </mc:Fallback>
      </mc:AlternateContent>
      <mc:AlternateContent xmlns:mc="http://schemas.openxmlformats.org/markup-compatibility/2006">
        <mc:Choice xmlns:p14="http://schemas.microsoft.com/office/powerpoint/2010/main" Requires="p14">
          <p:contentPart p14:bwMode="auto" r:id="rId175">
            <p14:nvContentPartPr>
              <p14:cNvPr id="1048968" name=""/>
              <p14:cNvContentPartPr/>
              <p14:nvPr/>
            </p14:nvContentPartPr>
            <p14:xfrm>
              <a:off x="8194312" y="4268577"/>
              <a:ext cx="79995" cy="11439"/>
            </p14:xfrm>
          </p:contentPart>
        </mc:Choice>
        <mc:Fallback>
          <p:sp>
            <p:nvSpPr>
              <p:cNvPr id="1048968" name=""/>
              <p:cNvSpPr/>
              <p:nvPr/>
            </p:nvSpPr>
            <p:spPr>
              <a:xfrm>
                <a:off x="8194312" y="4268577"/>
                <a:ext cx="79995" cy="11439"/>
              </a:xfrm>
            </p:spPr>
          </p:sp>
        </mc:Fallback>
      </mc:AlternateContent>
      <mc:AlternateContent xmlns:mc="http://schemas.openxmlformats.org/markup-compatibility/2006">
        <mc:Choice xmlns:p14="http://schemas.microsoft.com/office/powerpoint/2010/main" Requires="p14">
          <p:contentPart p14:bwMode="auto" r:id="rId176">
            <p14:nvContentPartPr>
              <p14:cNvPr id="1048969" name=""/>
              <p14:cNvContentPartPr/>
              <p14:nvPr/>
            </p14:nvContentPartPr>
            <p14:xfrm>
              <a:off x="11618392" y="6092227"/>
              <a:ext cx="0" cy="0"/>
            </p14:xfrm>
          </p:contentPart>
        </mc:Choice>
        <mc:Fallback>
          <p:sp>
            <p:nvSpPr>
              <p:cNvPr id="1048969" name=""/>
              <p:cNvSpPr/>
              <p:nvPr/>
            </p:nvSpPr>
            <p:spPr>
              <a:xfrm>
                <a:off x="11618392" y="6092227"/>
                <a:ext cx="0" cy="0"/>
              </a:xfrm>
            </p:spPr>
          </p:sp>
        </mc:Fallback>
      </mc:AlternateContent>
      <mc:AlternateContent xmlns:mc="http://schemas.openxmlformats.org/markup-compatibility/2006">
        <mc:Choice xmlns:p14="http://schemas.microsoft.com/office/powerpoint/2010/main" Requires="p14">
          <p:contentPart p14:bwMode="auto" r:id="rId177">
            <p14:nvContentPartPr>
              <p14:cNvPr id="1048970" name=""/>
              <p14:cNvContentPartPr/>
              <p14:nvPr/>
            </p14:nvContentPartPr>
            <p14:xfrm>
              <a:off x="7441032" y="5147868"/>
              <a:ext cx="254370" cy="366221"/>
            </p14:xfrm>
          </p:contentPart>
        </mc:Choice>
        <mc:Fallback>
          <p:sp>
            <p:nvSpPr>
              <p:cNvPr id="1048970" name=""/>
              <p:cNvSpPr/>
              <p:nvPr/>
            </p:nvSpPr>
            <p:spPr>
              <a:xfrm>
                <a:off x="7441032" y="5147868"/>
                <a:ext cx="254370" cy="366221"/>
              </a:xfrm>
            </p:spPr>
          </p:sp>
        </mc:Fallback>
      </mc:AlternateContent>
      <mc:AlternateContent xmlns:mc="http://schemas.openxmlformats.org/markup-compatibility/2006">
        <mc:Choice xmlns:p14="http://schemas.microsoft.com/office/powerpoint/2010/main" Requires="p14">
          <p:contentPart p14:bwMode="auto" r:id="rId178">
            <p14:nvContentPartPr>
              <p14:cNvPr id="1048971" name=""/>
              <p14:cNvContentPartPr/>
              <p14:nvPr/>
            </p14:nvContentPartPr>
            <p14:xfrm>
              <a:off x="7719115" y="5266258"/>
              <a:ext cx="58501" cy="0"/>
            </p14:xfrm>
          </p:contentPart>
        </mc:Choice>
        <mc:Fallback>
          <p:sp>
            <p:nvSpPr>
              <p:cNvPr id="1048971" name=""/>
              <p:cNvSpPr/>
              <p:nvPr/>
            </p:nvSpPr>
            <p:spPr>
              <a:xfrm>
                <a:off x="7719115" y="5266258"/>
                <a:ext cx="58501" cy="0"/>
              </a:xfrm>
            </p:spPr>
          </p:sp>
        </mc:Fallback>
      </mc:AlternateContent>
      <mc:AlternateContent xmlns:mc="http://schemas.openxmlformats.org/markup-compatibility/2006">
        <mc:Choice xmlns:p14="http://schemas.microsoft.com/office/powerpoint/2010/main" Requires="p14">
          <p:contentPart p14:bwMode="auto" r:id="rId179">
            <p14:nvContentPartPr>
              <p14:cNvPr id="1048972" name=""/>
              <p14:cNvContentPartPr/>
              <p14:nvPr/>
            </p14:nvContentPartPr>
            <p14:xfrm>
              <a:off x="7692404" y="5354830"/>
              <a:ext cx="63541" cy="4710"/>
            </p14:xfrm>
          </p:contentPart>
        </mc:Choice>
        <mc:Fallback>
          <p:sp>
            <p:nvSpPr>
              <p:cNvPr id="1048972" name=""/>
              <p:cNvSpPr/>
              <p:nvPr/>
            </p:nvSpPr>
            <p:spPr>
              <a:xfrm>
                <a:off x="7692404" y="5354830"/>
                <a:ext cx="63541" cy="4710"/>
              </a:xfrm>
            </p:spPr>
          </p:sp>
        </mc:Fallback>
      </mc:AlternateContent>
      <mc:AlternateContent xmlns:mc="http://schemas.openxmlformats.org/markup-compatibility/2006">
        <mc:Choice xmlns:p14="http://schemas.microsoft.com/office/powerpoint/2010/main" Requires="p14">
          <p:contentPart p14:bwMode="auto" r:id="rId180">
            <p14:nvContentPartPr>
              <p14:cNvPr id="1048973" name=""/>
              <p14:cNvContentPartPr/>
              <p14:nvPr/>
            </p14:nvContentPartPr>
            <p14:xfrm>
              <a:off x="7923674" y="4836298"/>
              <a:ext cx="132156" cy="17327"/>
            </p14:xfrm>
          </p:contentPart>
        </mc:Choice>
        <mc:Fallback>
          <p:sp>
            <p:nvSpPr>
              <p:cNvPr id="1048973" name=""/>
              <p:cNvSpPr/>
              <p:nvPr/>
            </p:nvSpPr>
            <p:spPr>
              <a:xfrm>
                <a:off x="7923674" y="4836298"/>
                <a:ext cx="132156" cy="17327"/>
              </a:xfrm>
            </p:spPr>
          </p:sp>
        </mc:Fallback>
      </mc:AlternateContent>
      <mc:AlternateContent xmlns:mc="http://schemas.openxmlformats.org/markup-compatibility/2006">
        <mc:Choice xmlns:p14="http://schemas.microsoft.com/office/powerpoint/2010/main" Requires="p14">
          <p:contentPart p14:bwMode="auto" r:id="rId181">
            <p14:nvContentPartPr>
              <p14:cNvPr id="1048974" name=""/>
              <p14:cNvContentPartPr/>
              <p14:nvPr/>
            </p14:nvContentPartPr>
            <p14:xfrm>
              <a:off x="7814475" y="4854328"/>
              <a:ext cx="216210" cy="777315"/>
            </p14:xfrm>
          </p:contentPart>
        </mc:Choice>
        <mc:Fallback>
          <p:sp>
            <p:nvSpPr>
              <p:cNvPr id="1048974" name=""/>
              <p:cNvSpPr/>
              <p:nvPr/>
            </p:nvSpPr>
            <p:spPr>
              <a:xfrm>
                <a:off x="7814475" y="4854328"/>
                <a:ext cx="216210" cy="777315"/>
              </a:xfrm>
            </p:spPr>
          </p:sp>
        </mc:Fallback>
      </mc:AlternateContent>
      <mc:AlternateContent xmlns:mc="http://schemas.openxmlformats.org/markup-compatibility/2006">
        <mc:Choice xmlns:p14="http://schemas.microsoft.com/office/powerpoint/2010/main" Requires="p14">
          <p:contentPart p14:bwMode="auto" r:id="rId182">
            <p14:nvContentPartPr>
              <p14:cNvPr id="1048975" name=""/>
              <p14:cNvContentPartPr/>
              <p14:nvPr/>
            </p14:nvContentPartPr>
            <p14:xfrm>
              <a:off x="9035042" y="4851195"/>
              <a:ext cx="141722" cy="752087"/>
            </p14:xfrm>
          </p:contentPart>
        </mc:Choice>
        <mc:Fallback>
          <p:sp>
            <p:nvSpPr>
              <p:cNvPr id="1048975" name=""/>
              <p:cNvSpPr/>
              <p:nvPr/>
            </p:nvSpPr>
            <p:spPr>
              <a:xfrm>
                <a:off x="9035042" y="4851195"/>
                <a:ext cx="141722" cy="752087"/>
              </a:xfrm>
            </p:spPr>
          </p:sp>
        </mc:Fallback>
      </mc:AlternateContent>
      <mc:AlternateContent xmlns:mc="http://schemas.openxmlformats.org/markup-compatibility/2006">
        <mc:Choice xmlns:p14="http://schemas.microsoft.com/office/powerpoint/2010/main" Requires="p14">
          <p:contentPart p14:bwMode="auto" r:id="rId183">
            <p14:nvContentPartPr>
              <p14:cNvPr id="1048976" name=""/>
              <p14:cNvContentPartPr/>
              <p14:nvPr/>
            </p14:nvContentPartPr>
            <p14:xfrm>
              <a:off x="8971074" y="5610324"/>
              <a:ext cx="91231" cy="19356"/>
            </p14:xfrm>
          </p:contentPart>
        </mc:Choice>
        <mc:Fallback>
          <p:sp>
            <p:nvSpPr>
              <p:cNvPr id="1048976" name=""/>
              <p:cNvSpPr/>
              <p:nvPr/>
            </p:nvSpPr>
            <p:spPr>
              <a:xfrm>
                <a:off x="8971074" y="5610324"/>
                <a:ext cx="91231" cy="19356"/>
              </a:xfrm>
            </p:spPr>
          </p:sp>
        </mc:Fallback>
      </mc:AlternateContent>
      <mc:AlternateContent xmlns:mc="http://schemas.openxmlformats.org/markup-compatibility/2006">
        <mc:Choice xmlns:p14="http://schemas.microsoft.com/office/powerpoint/2010/main" Requires="p14">
          <p:contentPart p14:bwMode="auto" r:id="rId184">
            <p14:nvContentPartPr>
              <p14:cNvPr id="1048977" name=""/>
              <p14:cNvContentPartPr/>
              <p14:nvPr/>
            </p14:nvContentPartPr>
            <p14:xfrm>
              <a:off x="2237451" y="3635669"/>
              <a:ext cx="98408" cy="170483"/>
            </p14:xfrm>
          </p:contentPart>
        </mc:Choice>
        <mc:Fallback>
          <p:sp>
            <p:nvSpPr>
              <p:cNvPr id="1048977" name=""/>
              <p:cNvSpPr/>
              <p:nvPr/>
            </p:nvSpPr>
            <p:spPr>
              <a:xfrm>
                <a:off x="2237451" y="3635669"/>
                <a:ext cx="98408" cy="170483"/>
              </a:xfrm>
            </p:spPr>
          </p:sp>
        </mc:Fallback>
      </mc:AlternateContent>
      <mc:AlternateContent xmlns:mc="http://schemas.openxmlformats.org/markup-compatibility/2006">
        <mc:Choice xmlns:p14="http://schemas.microsoft.com/office/powerpoint/2010/main" Requires="p14">
          <p:contentPart p14:bwMode="auto" r:id="rId185">
            <p14:nvContentPartPr>
              <p14:cNvPr id="1048978" name=""/>
              <p14:cNvContentPartPr/>
              <p14:nvPr/>
            </p14:nvContentPartPr>
            <p14:xfrm>
              <a:off x="2419561" y="3680066"/>
              <a:ext cx="135603" cy="8767"/>
            </p14:xfrm>
          </p:contentPart>
        </mc:Choice>
        <mc:Fallback>
          <p:sp>
            <p:nvSpPr>
              <p:cNvPr id="1048978" name=""/>
              <p:cNvSpPr/>
              <p:nvPr/>
            </p:nvSpPr>
            <p:spPr>
              <a:xfrm>
                <a:off x="2419561" y="3680066"/>
                <a:ext cx="135603" cy="8767"/>
              </a:xfrm>
            </p:spPr>
          </p:sp>
        </mc:Fallback>
      </mc:AlternateContent>
      <mc:AlternateContent xmlns:mc="http://schemas.openxmlformats.org/markup-compatibility/2006">
        <mc:Choice xmlns:p14="http://schemas.microsoft.com/office/powerpoint/2010/main" Requires="p14">
          <p:contentPart p14:bwMode="auto" r:id="rId186">
            <p14:nvContentPartPr>
              <p14:cNvPr id="1048979" name=""/>
              <p14:cNvContentPartPr/>
              <p14:nvPr/>
            </p14:nvContentPartPr>
            <p14:xfrm>
              <a:off x="2459629" y="3635410"/>
              <a:ext cx="42177" cy="177846"/>
            </p14:xfrm>
          </p:contentPart>
        </mc:Choice>
        <mc:Fallback>
          <p:sp>
            <p:nvSpPr>
              <p:cNvPr id="1048979" name=""/>
              <p:cNvSpPr/>
              <p:nvPr/>
            </p:nvSpPr>
            <p:spPr>
              <a:xfrm>
                <a:off x="2459629" y="3635410"/>
                <a:ext cx="42177" cy="177846"/>
              </a:xfrm>
            </p:spPr>
          </p:sp>
        </mc:Fallback>
      </mc:AlternateContent>
      <mc:AlternateContent xmlns:mc="http://schemas.openxmlformats.org/markup-compatibility/2006">
        <mc:Choice xmlns:p14="http://schemas.microsoft.com/office/powerpoint/2010/main" Requires="p14">
          <p:contentPart p14:bwMode="auto" r:id="rId187">
            <p14:nvContentPartPr>
              <p14:cNvPr id="1048980" name=""/>
              <p14:cNvContentPartPr/>
              <p14:nvPr/>
            </p14:nvContentPartPr>
            <p14:xfrm>
              <a:off x="2606123" y="3622442"/>
              <a:ext cx="107275" cy="188660"/>
            </p14:xfrm>
          </p:contentPart>
        </mc:Choice>
        <mc:Fallback>
          <p:sp>
            <p:nvSpPr>
              <p:cNvPr id="1048980" name=""/>
              <p:cNvSpPr/>
              <p:nvPr/>
            </p:nvSpPr>
            <p:spPr>
              <a:xfrm>
                <a:off x="2606123" y="3622442"/>
                <a:ext cx="107275" cy="188660"/>
              </a:xfrm>
            </p:spPr>
          </p:sp>
        </mc:Fallback>
      </mc:AlternateContent>
      <mc:AlternateContent xmlns:mc="http://schemas.openxmlformats.org/markup-compatibility/2006">
        <mc:Choice xmlns:p14="http://schemas.microsoft.com/office/powerpoint/2010/main" Requires="p14">
          <p:contentPart p14:bwMode="auto" r:id="rId188">
            <p14:nvContentPartPr>
              <p14:cNvPr id="1048981" name=""/>
              <p14:cNvContentPartPr/>
              <p14:nvPr/>
            </p14:nvContentPartPr>
            <p14:xfrm>
              <a:off x="2763304" y="3667100"/>
              <a:ext cx="164445" cy="34387"/>
            </p14:xfrm>
          </p:contentPart>
        </mc:Choice>
        <mc:Fallback>
          <p:sp>
            <p:nvSpPr>
              <p:cNvPr id="1048981" name=""/>
              <p:cNvSpPr/>
              <p:nvPr/>
            </p:nvSpPr>
            <p:spPr>
              <a:xfrm>
                <a:off x="2763304" y="3667100"/>
                <a:ext cx="164445" cy="34387"/>
              </a:xfrm>
            </p:spPr>
          </p:sp>
        </mc:Fallback>
      </mc:AlternateContent>
      <mc:AlternateContent xmlns:mc="http://schemas.openxmlformats.org/markup-compatibility/2006">
        <mc:Choice xmlns:p14="http://schemas.microsoft.com/office/powerpoint/2010/main" Requires="p14">
          <p:contentPart p14:bwMode="auto" r:id="rId189">
            <p14:nvContentPartPr>
              <p14:cNvPr id="1048982" name=""/>
              <p14:cNvContentPartPr/>
              <p14:nvPr/>
            </p14:nvContentPartPr>
            <p14:xfrm>
              <a:off x="2797266" y="3630488"/>
              <a:ext cx="20868" cy="177198"/>
            </p14:xfrm>
          </p:contentPart>
        </mc:Choice>
        <mc:Fallback>
          <p:sp>
            <p:nvSpPr>
              <p:cNvPr id="1048982" name=""/>
              <p:cNvSpPr/>
              <p:nvPr/>
            </p:nvSpPr>
            <p:spPr>
              <a:xfrm>
                <a:off x="2797266" y="3630488"/>
                <a:ext cx="20868" cy="177198"/>
              </a:xfrm>
            </p:spPr>
          </p:sp>
        </mc:Fallback>
      </mc:AlternateContent>
      <mc:AlternateContent xmlns:mc="http://schemas.openxmlformats.org/markup-compatibility/2006">
        <mc:Choice xmlns:p14="http://schemas.microsoft.com/office/powerpoint/2010/main" Requires="p14">
          <p:contentPart p14:bwMode="auto" r:id="rId190">
            <p14:nvContentPartPr>
              <p14:cNvPr id="1048983" name=""/>
              <p14:cNvContentPartPr/>
              <p14:nvPr/>
            </p14:nvContentPartPr>
            <p14:xfrm>
              <a:off x="2946687" y="3622309"/>
              <a:ext cx="114795" cy="151577"/>
            </p14:xfrm>
          </p:contentPart>
        </mc:Choice>
        <mc:Fallback>
          <p:sp>
            <p:nvSpPr>
              <p:cNvPr id="1048983" name=""/>
              <p:cNvSpPr/>
              <p:nvPr/>
            </p:nvSpPr>
            <p:spPr>
              <a:xfrm>
                <a:off x="2946687" y="3622309"/>
                <a:ext cx="114795" cy="151577"/>
              </a:xfrm>
            </p:spPr>
          </p:sp>
        </mc:Fallback>
      </mc:AlternateContent>
      <mc:AlternateContent xmlns:mc="http://schemas.openxmlformats.org/markup-compatibility/2006">
        <mc:Choice xmlns:p14="http://schemas.microsoft.com/office/powerpoint/2010/main" Requires="p14">
          <p:contentPart p14:bwMode="auto" r:id="rId191">
            <p14:nvContentPartPr>
              <p14:cNvPr id="1048984" name=""/>
              <p14:cNvContentPartPr/>
              <p14:nvPr/>
            </p14:nvContentPartPr>
            <p14:xfrm>
              <a:off x="3108453" y="3679318"/>
              <a:ext cx="165501" cy="20059"/>
            </p14:xfrm>
          </p:contentPart>
        </mc:Choice>
        <mc:Fallback>
          <p:sp>
            <p:nvSpPr>
              <p:cNvPr id="1048984" name=""/>
              <p:cNvSpPr/>
              <p:nvPr/>
            </p:nvSpPr>
            <p:spPr>
              <a:xfrm>
                <a:off x="3108453" y="3679318"/>
                <a:ext cx="165501" cy="20059"/>
              </a:xfrm>
            </p:spPr>
          </p:sp>
        </mc:Fallback>
      </mc:AlternateContent>
      <mc:AlternateContent xmlns:mc="http://schemas.openxmlformats.org/markup-compatibility/2006">
        <mc:Choice xmlns:p14="http://schemas.microsoft.com/office/powerpoint/2010/main" Requires="p14">
          <p:contentPart p14:bwMode="auto" r:id="rId192">
            <p14:nvContentPartPr>
              <p14:cNvPr id="1048985" name=""/>
              <p14:cNvContentPartPr/>
              <p14:nvPr/>
            </p14:nvContentPartPr>
            <p14:xfrm>
              <a:off x="3176238" y="3612212"/>
              <a:ext cx="28520" cy="210254"/>
            </p14:xfrm>
          </p:contentPart>
        </mc:Choice>
        <mc:Fallback>
          <p:sp>
            <p:nvSpPr>
              <p:cNvPr id="1048985" name=""/>
              <p:cNvSpPr/>
              <p:nvPr/>
            </p:nvSpPr>
            <p:spPr>
              <a:xfrm>
                <a:off x="3176238" y="3612212"/>
                <a:ext cx="28520" cy="210254"/>
              </a:xfrm>
            </p:spPr>
          </p:sp>
        </mc:Fallback>
      </mc:AlternateContent>
      <mc:AlternateContent xmlns:mc="http://schemas.openxmlformats.org/markup-compatibility/2006">
        <mc:Choice xmlns:p14="http://schemas.microsoft.com/office/powerpoint/2010/main" Requires="p14">
          <p:contentPart p14:bwMode="auto" r:id="rId193">
            <p14:nvContentPartPr>
              <p14:cNvPr id="1048986" name=""/>
              <p14:cNvContentPartPr/>
              <p14:nvPr/>
            </p14:nvContentPartPr>
            <p14:xfrm>
              <a:off x="3365649" y="3636922"/>
              <a:ext cx="111521" cy="144826"/>
            </p14:xfrm>
          </p:contentPart>
        </mc:Choice>
        <mc:Fallback>
          <p:sp>
            <p:nvSpPr>
              <p:cNvPr id="1048986" name=""/>
              <p:cNvSpPr/>
              <p:nvPr/>
            </p:nvSpPr>
            <p:spPr>
              <a:xfrm>
                <a:off x="3365649" y="3636922"/>
                <a:ext cx="111521" cy="144826"/>
              </a:xfrm>
            </p:spPr>
          </p:sp>
        </mc:Fallback>
      </mc:AlternateContent>
      <mc:AlternateContent xmlns:mc="http://schemas.openxmlformats.org/markup-compatibility/2006">
        <mc:Choice xmlns:p14="http://schemas.microsoft.com/office/powerpoint/2010/main" Requires="p14">
          <p:contentPart p14:bwMode="auto" r:id="rId194">
            <p14:nvContentPartPr>
              <p14:cNvPr id="1048987" name=""/>
              <p14:cNvContentPartPr/>
              <p14:nvPr/>
            </p14:nvContentPartPr>
            <p14:xfrm>
              <a:off x="3542878" y="3672721"/>
              <a:ext cx="114398" cy="29468"/>
            </p14:xfrm>
          </p:contentPart>
        </mc:Choice>
        <mc:Fallback>
          <p:sp>
            <p:nvSpPr>
              <p:cNvPr id="1048987" name=""/>
              <p:cNvSpPr/>
              <p:nvPr/>
            </p:nvSpPr>
            <p:spPr>
              <a:xfrm>
                <a:off x="3542878" y="3672721"/>
                <a:ext cx="114398" cy="29468"/>
              </a:xfrm>
            </p:spPr>
          </p:sp>
        </mc:Fallback>
      </mc:AlternateContent>
      <mc:AlternateContent xmlns:mc="http://schemas.openxmlformats.org/markup-compatibility/2006">
        <mc:Choice xmlns:p14="http://schemas.microsoft.com/office/powerpoint/2010/main" Requires="p14">
          <p:contentPart p14:bwMode="auto" r:id="rId195">
            <p14:nvContentPartPr>
              <p14:cNvPr id="1048988" name=""/>
              <p14:cNvContentPartPr/>
              <p14:nvPr/>
            </p14:nvContentPartPr>
            <p14:xfrm>
              <a:off x="3586962" y="3618538"/>
              <a:ext cx="50814" cy="187075"/>
            </p14:xfrm>
          </p:contentPart>
        </mc:Choice>
        <mc:Fallback>
          <p:sp>
            <p:nvSpPr>
              <p:cNvPr id="1048988" name=""/>
              <p:cNvSpPr/>
              <p:nvPr/>
            </p:nvSpPr>
            <p:spPr>
              <a:xfrm>
                <a:off x="3586962" y="3618538"/>
                <a:ext cx="50814" cy="187075"/>
              </a:xfrm>
            </p:spPr>
          </p:sp>
        </mc:Fallback>
      </mc:AlternateContent>
      <mc:AlternateContent xmlns:mc="http://schemas.openxmlformats.org/markup-compatibility/2006">
        <mc:Choice xmlns:p14="http://schemas.microsoft.com/office/powerpoint/2010/main" Requires="p14">
          <p:contentPart p14:bwMode="auto" r:id="rId196">
            <p14:nvContentPartPr>
              <p14:cNvPr id="1048989" name=""/>
              <p14:cNvContentPartPr/>
              <p14:nvPr/>
            </p14:nvContentPartPr>
            <p14:xfrm>
              <a:off x="3696458" y="3659436"/>
              <a:ext cx="99975" cy="129107"/>
            </p14:xfrm>
          </p:contentPart>
        </mc:Choice>
        <mc:Fallback>
          <p:sp>
            <p:nvSpPr>
              <p:cNvPr id="1048989" name=""/>
              <p:cNvSpPr/>
              <p:nvPr/>
            </p:nvSpPr>
            <p:spPr>
              <a:xfrm>
                <a:off x="3696458" y="3659436"/>
                <a:ext cx="99975" cy="129107"/>
              </a:xfrm>
            </p:spPr>
          </p:sp>
        </mc:Fallback>
      </mc:AlternateContent>
      <mc:AlternateContent xmlns:mc="http://schemas.openxmlformats.org/markup-compatibility/2006">
        <mc:Choice xmlns:p14="http://schemas.microsoft.com/office/powerpoint/2010/main" Requires="p14">
          <p:contentPart p14:bwMode="auto" r:id="rId197">
            <p14:nvContentPartPr>
              <p14:cNvPr id="1048990" name=""/>
              <p14:cNvContentPartPr/>
              <p14:nvPr/>
            </p14:nvContentPartPr>
            <p14:xfrm>
              <a:off x="3861315" y="3655815"/>
              <a:ext cx="164617" cy="24583"/>
            </p14:xfrm>
          </p:contentPart>
        </mc:Choice>
        <mc:Fallback>
          <p:sp>
            <p:nvSpPr>
              <p:cNvPr id="1048990" name=""/>
              <p:cNvSpPr/>
              <p:nvPr/>
            </p:nvSpPr>
            <p:spPr>
              <a:xfrm>
                <a:off x="3861315" y="3655815"/>
                <a:ext cx="164617" cy="24583"/>
              </a:xfrm>
            </p:spPr>
          </p:sp>
        </mc:Fallback>
      </mc:AlternateContent>
      <mc:AlternateContent xmlns:mc="http://schemas.openxmlformats.org/markup-compatibility/2006">
        <mc:Choice xmlns:p14="http://schemas.microsoft.com/office/powerpoint/2010/main" Requires="p14">
          <p:contentPart p14:bwMode="auto" r:id="rId198">
            <p14:nvContentPartPr>
              <p14:cNvPr id="1048991" name=""/>
              <p14:cNvContentPartPr/>
              <p14:nvPr/>
            </p14:nvContentPartPr>
            <p14:xfrm>
              <a:off x="3918828" y="3595341"/>
              <a:ext cx="60582" cy="173419"/>
            </p14:xfrm>
          </p:contentPart>
        </mc:Choice>
        <mc:Fallback>
          <p:sp>
            <p:nvSpPr>
              <p:cNvPr id="1048991" name=""/>
              <p:cNvSpPr/>
              <p:nvPr/>
            </p:nvSpPr>
            <p:spPr>
              <a:xfrm>
                <a:off x="3918828" y="3595341"/>
                <a:ext cx="60582" cy="173419"/>
              </a:xfrm>
            </p:spPr>
          </p:sp>
        </mc:Fallback>
      </mc:AlternateContent>
      <mc:AlternateContent xmlns:mc="http://schemas.openxmlformats.org/markup-compatibility/2006">
        <mc:Choice xmlns:p14="http://schemas.microsoft.com/office/powerpoint/2010/main" Requires="p14">
          <p:contentPart p14:bwMode="auto" r:id="rId199">
            <p14:nvContentPartPr>
              <p14:cNvPr id="1048992" name=""/>
              <p14:cNvContentPartPr/>
              <p14:nvPr/>
            </p14:nvContentPartPr>
            <p14:xfrm>
              <a:off x="4024044" y="3651705"/>
              <a:ext cx="122516" cy="145449"/>
            </p14:xfrm>
          </p:contentPart>
        </mc:Choice>
        <mc:Fallback>
          <p:sp>
            <p:nvSpPr>
              <p:cNvPr id="1048992" name=""/>
              <p:cNvSpPr/>
              <p:nvPr/>
            </p:nvSpPr>
            <p:spPr>
              <a:xfrm>
                <a:off x="4024044" y="3651705"/>
                <a:ext cx="122516" cy="145449"/>
              </a:xfrm>
            </p:spPr>
          </p:sp>
        </mc:Fallback>
      </mc:AlternateContent>
      <mc:AlternateContent xmlns:mc="http://schemas.openxmlformats.org/markup-compatibility/2006">
        <mc:Choice xmlns:p14="http://schemas.microsoft.com/office/powerpoint/2010/main" Requires="p14">
          <p:contentPart p14:bwMode="auto" r:id="rId200">
            <p14:nvContentPartPr>
              <p14:cNvPr id="1048993" name=""/>
              <p14:cNvContentPartPr/>
              <p14:nvPr/>
            </p14:nvContentPartPr>
            <p14:xfrm>
              <a:off x="4205059" y="3693363"/>
              <a:ext cx="108362" cy="10936"/>
            </p14:xfrm>
          </p:contentPart>
        </mc:Choice>
        <mc:Fallback>
          <p:sp>
            <p:nvSpPr>
              <p:cNvPr id="1048993" name=""/>
              <p:cNvSpPr/>
              <p:nvPr/>
            </p:nvSpPr>
            <p:spPr>
              <a:xfrm>
                <a:off x="4205059" y="3693363"/>
                <a:ext cx="108362" cy="10936"/>
              </a:xfrm>
            </p:spPr>
          </p:sp>
        </mc:Fallback>
      </mc:AlternateContent>
      <mc:AlternateContent xmlns:mc="http://schemas.openxmlformats.org/markup-compatibility/2006">
        <mc:Choice xmlns:p14="http://schemas.microsoft.com/office/powerpoint/2010/main" Requires="p14">
          <p:contentPart p14:bwMode="auto" r:id="rId201">
            <p14:nvContentPartPr>
              <p14:cNvPr id="1048994" name=""/>
              <p14:cNvContentPartPr/>
              <p14:nvPr/>
            </p14:nvContentPartPr>
            <p14:xfrm>
              <a:off x="4279583" y="3634706"/>
              <a:ext cx="21077" cy="175994"/>
            </p14:xfrm>
          </p:contentPart>
        </mc:Choice>
        <mc:Fallback>
          <p:sp>
            <p:nvSpPr>
              <p:cNvPr id="1048994" name=""/>
              <p:cNvSpPr/>
              <p:nvPr/>
            </p:nvSpPr>
            <p:spPr>
              <a:xfrm>
                <a:off x="4279583" y="3634706"/>
                <a:ext cx="21077" cy="175994"/>
              </a:xfrm>
            </p:spPr>
          </p:sp>
        </mc:Fallback>
      </mc:AlternateContent>
      <mc:AlternateContent xmlns:mc="http://schemas.openxmlformats.org/markup-compatibility/2006">
        <mc:Choice xmlns:p14="http://schemas.microsoft.com/office/powerpoint/2010/main" Requires="p14">
          <p:contentPart p14:bwMode="auto" r:id="rId202">
            <p14:nvContentPartPr>
              <p14:cNvPr id="1048995" name=""/>
              <p14:cNvContentPartPr/>
              <p14:nvPr/>
            </p14:nvContentPartPr>
            <p14:xfrm>
              <a:off x="4371780" y="3624162"/>
              <a:ext cx="85639" cy="176985"/>
            </p14:xfrm>
          </p:contentPart>
        </mc:Choice>
        <mc:Fallback>
          <p:sp>
            <p:nvSpPr>
              <p:cNvPr id="1048995" name=""/>
              <p:cNvSpPr/>
              <p:nvPr/>
            </p:nvSpPr>
            <p:spPr>
              <a:xfrm>
                <a:off x="4371780" y="3624162"/>
                <a:ext cx="85639" cy="176985"/>
              </a:xfrm>
            </p:spPr>
          </p:sp>
        </mc:Fallback>
      </mc:AlternateContent>
      <mc:AlternateContent xmlns:mc="http://schemas.openxmlformats.org/markup-compatibility/2006">
        <mc:Choice xmlns:p14="http://schemas.microsoft.com/office/powerpoint/2010/main" Requires="p14">
          <p:contentPart p14:bwMode="auto" r:id="rId203">
            <p14:nvContentPartPr>
              <p14:cNvPr id="1048996" name=""/>
              <p14:cNvContentPartPr/>
              <p14:nvPr/>
            </p14:nvContentPartPr>
            <p14:xfrm>
              <a:off x="4450389" y="3712032"/>
              <a:ext cx="72196" cy="3513"/>
            </p14:xfrm>
          </p:contentPart>
        </mc:Choice>
        <mc:Fallback>
          <p:sp>
            <p:nvSpPr>
              <p:cNvPr id="1048996" name=""/>
              <p:cNvSpPr/>
              <p:nvPr/>
            </p:nvSpPr>
            <p:spPr>
              <a:xfrm>
                <a:off x="4450389" y="3712032"/>
                <a:ext cx="72196" cy="3513"/>
              </a:xfrm>
            </p:spPr>
          </p:sp>
        </mc:Fallback>
      </mc:AlternateContent>
      <mc:AlternateContent xmlns:mc="http://schemas.openxmlformats.org/markup-compatibility/2006">
        <mc:Choice xmlns:p14="http://schemas.microsoft.com/office/powerpoint/2010/main" Requires="p14">
          <p:contentPart p14:bwMode="auto" r:id="rId204">
            <p14:nvContentPartPr>
              <p14:cNvPr id="1048997" name=""/>
              <p14:cNvContentPartPr/>
              <p14:nvPr/>
            </p14:nvContentPartPr>
            <p14:xfrm>
              <a:off x="4549003" y="3624162"/>
              <a:ext cx="48303" cy="181280"/>
            </p14:xfrm>
          </p:contentPart>
        </mc:Choice>
        <mc:Fallback>
          <p:sp>
            <p:nvSpPr>
              <p:cNvPr id="1048997" name=""/>
              <p:cNvSpPr/>
              <p:nvPr/>
            </p:nvSpPr>
            <p:spPr>
              <a:xfrm>
                <a:off x="4549003" y="3624162"/>
                <a:ext cx="48303" cy="181280"/>
              </a:xfrm>
            </p:spPr>
          </p:sp>
        </mc:Fallback>
      </mc:AlternateContent>
      <mc:AlternateContent xmlns:mc="http://schemas.openxmlformats.org/markup-compatibility/2006">
        <mc:Choice xmlns:p14="http://schemas.microsoft.com/office/powerpoint/2010/main" Requires="p14">
          <p:contentPart p14:bwMode="auto" r:id="rId205">
            <p14:nvContentPartPr>
              <p14:cNvPr id="1048998" name=""/>
              <p14:cNvContentPartPr/>
              <p14:nvPr/>
            </p14:nvContentPartPr>
            <p14:xfrm>
              <a:off x="4639483" y="3675478"/>
              <a:ext cx="35736" cy="85922"/>
            </p14:xfrm>
          </p:contentPart>
        </mc:Choice>
        <mc:Fallback>
          <p:sp>
            <p:nvSpPr>
              <p:cNvPr id="1048998" name=""/>
              <p:cNvSpPr/>
              <p:nvPr/>
            </p:nvSpPr>
            <p:spPr>
              <a:xfrm>
                <a:off x="4639483" y="3675478"/>
                <a:ext cx="35736" cy="85922"/>
              </a:xfrm>
            </p:spPr>
          </p:sp>
        </mc:Fallback>
      </mc:AlternateContent>
      <mc:AlternateContent xmlns:mc="http://schemas.openxmlformats.org/markup-compatibility/2006">
        <mc:Choice xmlns:p14="http://schemas.microsoft.com/office/powerpoint/2010/main" Requires="p14">
          <p:contentPart p14:bwMode="auto" r:id="rId206">
            <p14:nvContentPartPr>
              <p14:cNvPr id="1048999" name=""/>
              <p14:cNvContentPartPr/>
              <p14:nvPr/>
            </p14:nvContentPartPr>
            <p14:xfrm>
              <a:off x="4601722" y="3657904"/>
              <a:ext cx="115788" cy="106180"/>
            </p14:xfrm>
          </p:contentPart>
        </mc:Choice>
        <mc:Fallback>
          <p:sp>
            <p:nvSpPr>
              <p:cNvPr id="1048999" name=""/>
              <p:cNvSpPr/>
              <p:nvPr/>
            </p:nvSpPr>
            <p:spPr>
              <a:xfrm>
                <a:off x="4601722" y="3657904"/>
                <a:ext cx="115788" cy="106180"/>
              </a:xfrm>
            </p:spPr>
          </p:sp>
        </mc:Fallback>
      </mc:AlternateContent>
      <mc:AlternateContent xmlns:mc="http://schemas.openxmlformats.org/markup-compatibility/2006">
        <mc:Choice xmlns:p14="http://schemas.microsoft.com/office/powerpoint/2010/main" Requires="p14">
          <p:contentPart p14:bwMode="auto" r:id="rId207">
            <p14:nvContentPartPr>
              <p14:cNvPr id="1049000" name=""/>
              <p14:cNvContentPartPr/>
              <p14:nvPr/>
            </p14:nvContentPartPr>
            <p14:xfrm>
              <a:off x="4702089" y="3654389"/>
              <a:ext cx="117468" cy="66333"/>
            </p14:xfrm>
          </p:contentPart>
        </mc:Choice>
        <mc:Fallback>
          <p:sp>
            <p:nvSpPr>
              <p:cNvPr id="1049000" name=""/>
              <p:cNvSpPr/>
              <p:nvPr/>
            </p:nvSpPr>
            <p:spPr>
              <a:xfrm>
                <a:off x="4702089" y="3654389"/>
                <a:ext cx="117468" cy="66333"/>
              </a:xfrm>
            </p:spPr>
          </p:sp>
        </mc:Fallback>
      </mc:AlternateContent>
      <mc:AlternateContent xmlns:mc="http://schemas.openxmlformats.org/markup-compatibility/2006">
        <mc:Choice xmlns:p14="http://schemas.microsoft.com/office/powerpoint/2010/main" Requires="p14">
          <p:contentPart p14:bwMode="auto" r:id="rId208">
            <p14:nvContentPartPr>
              <p14:cNvPr id="1049001" name=""/>
              <p14:cNvContentPartPr/>
              <p14:nvPr/>
            </p14:nvContentPartPr>
            <p14:xfrm>
              <a:off x="4725744" y="3655795"/>
              <a:ext cx="76824" cy="164396"/>
            </p14:xfrm>
          </p:contentPart>
        </mc:Choice>
        <mc:Fallback>
          <p:sp>
            <p:nvSpPr>
              <p:cNvPr id="1049001" name=""/>
              <p:cNvSpPr/>
              <p:nvPr/>
            </p:nvSpPr>
            <p:spPr>
              <a:xfrm>
                <a:off x="4725744" y="3655795"/>
                <a:ext cx="76824" cy="164396"/>
              </a:xfrm>
            </p:spPr>
          </p:sp>
        </mc:Fallback>
      </mc:AlternateContent>
      <mc:AlternateContent xmlns:mc="http://schemas.openxmlformats.org/markup-compatibility/2006">
        <mc:Choice xmlns:p14="http://schemas.microsoft.com/office/powerpoint/2010/main" Requires="p14">
          <p:contentPart p14:bwMode="auto" r:id="rId209">
            <p14:nvContentPartPr>
              <p14:cNvPr id="1049002" name=""/>
              <p14:cNvContentPartPr/>
              <p14:nvPr/>
            </p14:nvContentPartPr>
            <p14:xfrm>
              <a:off x="4782450" y="3630488"/>
              <a:ext cx="96542" cy="238128"/>
            </p14:xfrm>
          </p:contentPart>
        </mc:Choice>
        <mc:Fallback>
          <p:sp>
            <p:nvSpPr>
              <p:cNvPr id="1049002" name=""/>
              <p:cNvSpPr/>
              <p:nvPr/>
            </p:nvSpPr>
            <p:spPr>
              <a:xfrm>
                <a:off x="4782450" y="3630488"/>
                <a:ext cx="96542" cy="238128"/>
              </a:xfrm>
            </p:spPr>
          </p:sp>
        </mc:Fallback>
      </mc:AlternateContent>
      <mc:AlternateContent xmlns:mc="http://schemas.openxmlformats.org/markup-compatibility/2006">
        <mc:Choice xmlns:p14="http://schemas.microsoft.com/office/powerpoint/2010/main" Requires="p14">
          <p:contentPart p14:bwMode="auto" r:id="rId210">
            <p14:nvContentPartPr>
              <p14:cNvPr id="1049003" name=""/>
              <p14:cNvContentPartPr/>
              <p14:nvPr/>
            </p14:nvContentPartPr>
            <p14:xfrm>
              <a:off x="4934723" y="3691717"/>
              <a:ext cx="117920" cy="34373"/>
            </p14:xfrm>
          </p:contentPart>
        </mc:Choice>
        <mc:Fallback>
          <p:sp>
            <p:nvSpPr>
              <p:cNvPr id="1049003" name=""/>
              <p:cNvSpPr/>
              <p:nvPr/>
            </p:nvSpPr>
            <p:spPr>
              <a:xfrm>
                <a:off x="4934723" y="3691717"/>
                <a:ext cx="117920" cy="34373"/>
              </a:xfrm>
            </p:spPr>
          </p:sp>
        </mc:Fallback>
      </mc:AlternateContent>
      <mc:AlternateContent xmlns:mc="http://schemas.openxmlformats.org/markup-compatibility/2006">
        <mc:Choice xmlns:p14="http://schemas.microsoft.com/office/powerpoint/2010/main" Requires="p14">
          <p:contentPart p14:bwMode="auto" r:id="rId211">
            <p14:nvContentPartPr>
              <p14:cNvPr id="1049004" name=""/>
              <p14:cNvContentPartPr/>
              <p14:nvPr/>
            </p14:nvContentPartPr>
            <p14:xfrm>
              <a:off x="4957723" y="3669151"/>
              <a:ext cx="45186" cy="197604"/>
            </p14:xfrm>
          </p:contentPart>
        </mc:Choice>
        <mc:Fallback>
          <p:sp>
            <p:nvSpPr>
              <p:cNvPr id="1049004" name=""/>
              <p:cNvSpPr/>
              <p:nvPr/>
            </p:nvSpPr>
            <p:spPr>
              <a:xfrm>
                <a:off x="4957723" y="3669151"/>
                <a:ext cx="45186" cy="197604"/>
              </a:xfrm>
            </p:spPr>
          </p:sp>
        </mc:Fallback>
      </mc:AlternateContent>
      <mc:AlternateContent xmlns:mc="http://schemas.openxmlformats.org/markup-compatibility/2006">
        <mc:Choice xmlns:p14="http://schemas.microsoft.com/office/powerpoint/2010/main" Requires="p14">
          <p:contentPart p14:bwMode="auto" r:id="rId212">
            <p14:nvContentPartPr>
              <p14:cNvPr id="1049005" name=""/>
              <p14:cNvContentPartPr/>
              <p14:nvPr/>
            </p14:nvContentPartPr>
            <p14:xfrm>
              <a:off x="5084221" y="3622053"/>
              <a:ext cx="62090" cy="170238"/>
            </p14:xfrm>
          </p:contentPart>
        </mc:Choice>
        <mc:Fallback>
          <p:sp>
            <p:nvSpPr>
              <p:cNvPr id="1049005" name=""/>
              <p:cNvSpPr/>
              <p:nvPr/>
            </p:nvSpPr>
            <p:spPr>
              <a:xfrm>
                <a:off x="5084221" y="3622053"/>
                <a:ext cx="62090" cy="170238"/>
              </a:xfrm>
            </p:spPr>
          </p:sp>
        </mc:Fallback>
      </mc:AlternateContent>
      <mc:AlternateContent xmlns:mc="http://schemas.openxmlformats.org/markup-compatibility/2006">
        <mc:Choice xmlns:p14="http://schemas.microsoft.com/office/powerpoint/2010/main" Requires="p14">
          <p:contentPart p14:bwMode="auto" r:id="rId213">
            <p14:nvContentPartPr>
              <p14:cNvPr id="1049006" name=""/>
              <p14:cNvContentPartPr/>
              <p14:nvPr/>
            </p14:nvContentPartPr>
            <p14:xfrm>
              <a:off x="5156153" y="3712463"/>
              <a:ext cx="101224" cy="15736"/>
            </p14:xfrm>
          </p:contentPart>
        </mc:Choice>
        <mc:Fallback>
          <p:sp>
            <p:nvSpPr>
              <p:cNvPr id="1049006" name=""/>
              <p:cNvSpPr/>
              <p:nvPr/>
            </p:nvSpPr>
            <p:spPr>
              <a:xfrm>
                <a:off x="5156153" y="3712463"/>
                <a:ext cx="101224" cy="15736"/>
              </a:xfrm>
            </p:spPr>
          </p:sp>
        </mc:Fallback>
      </mc:AlternateContent>
      <mc:AlternateContent xmlns:mc="http://schemas.openxmlformats.org/markup-compatibility/2006">
        <mc:Choice xmlns:p14="http://schemas.microsoft.com/office/powerpoint/2010/main" Requires="p14">
          <p:contentPart p14:bwMode="auto" r:id="rId214">
            <p14:nvContentPartPr>
              <p14:cNvPr id="1049007" name=""/>
              <p14:cNvContentPartPr/>
              <p14:nvPr/>
            </p14:nvContentPartPr>
            <p14:xfrm>
              <a:off x="5271125" y="3651054"/>
              <a:ext cx="117477" cy="145520"/>
            </p14:xfrm>
          </p:contentPart>
        </mc:Choice>
        <mc:Fallback>
          <p:sp>
            <p:nvSpPr>
              <p:cNvPr id="1049007" name=""/>
              <p:cNvSpPr/>
              <p:nvPr/>
            </p:nvSpPr>
            <p:spPr>
              <a:xfrm>
                <a:off x="5271125" y="3651054"/>
                <a:ext cx="117477" cy="145520"/>
              </a:xfrm>
            </p:spPr>
          </p:sp>
        </mc:Fallback>
      </mc:AlternateContent>
      <mc:AlternateContent xmlns:mc="http://schemas.openxmlformats.org/markup-compatibility/2006">
        <mc:Choice xmlns:p14="http://schemas.microsoft.com/office/powerpoint/2010/main" Requires="p14">
          <p:contentPart p14:bwMode="auto" r:id="rId215">
            <p14:nvContentPartPr>
              <p14:cNvPr id="1049008" name=""/>
              <p14:cNvContentPartPr/>
              <p14:nvPr/>
            </p14:nvContentPartPr>
            <p14:xfrm>
              <a:off x="5400077" y="3703596"/>
              <a:ext cx="64116" cy="79558"/>
            </p14:xfrm>
          </p:contentPart>
        </mc:Choice>
        <mc:Fallback>
          <p:sp>
            <p:nvSpPr>
              <p:cNvPr id="1049008" name=""/>
              <p:cNvSpPr/>
              <p:nvPr/>
            </p:nvSpPr>
            <p:spPr>
              <a:xfrm>
                <a:off x="5400077" y="3703596"/>
                <a:ext cx="64116" cy="79558"/>
              </a:xfrm>
            </p:spPr>
          </p:sp>
        </mc:Fallback>
      </mc:AlternateContent>
      <mc:AlternateContent xmlns:mc="http://schemas.openxmlformats.org/markup-compatibility/2006">
        <mc:Choice xmlns:p14="http://schemas.microsoft.com/office/powerpoint/2010/main" Requires="p14">
          <p:contentPart p14:bwMode="auto" r:id="rId216">
            <p14:nvContentPartPr>
              <p14:cNvPr id="1049009" name=""/>
              <p14:cNvContentPartPr/>
              <p14:nvPr/>
            </p14:nvContentPartPr>
            <p14:xfrm>
              <a:off x="5376879" y="3678289"/>
              <a:ext cx="106849" cy="132857"/>
            </p14:xfrm>
          </p:contentPart>
        </mc:Choice>
        <mc:Fallback>
          <p:sp>
            <p:nvSpPr>
              <p:cNvPr id="1049009" name=""/>
              <p:cNvSpPr/>
              <p:nvPr/>
            </p:nvSpPr>
            <p:spPr>
              <a:xfrm>
                <a:off x="5376879" y="3678289"/>
                <a:ext cx="106849" cy="132857"/>
              </a:xfrm>
            </p:spPr>
          </p:sp>
        </mc:Fallback>
      </mc:AlternateContent>
      <mc:AlternateContent xmlns:mc="http://schemas.openxmlformats.org/markup-compatibility/2006">
        <mc:Choice xmlns:p14="http://schemas.microsoft.com/office/powerpoint/2010/main" Requires="p14">
          <p:contentPart p14:bwMode="auto" r:id="rId217">
            <p14:nvContentPartPr>
              <p14:cNvPr id="1049010" name=""/>
              <p14:cNvContentPartPr/>
              <p14:nvPr/>
            </p14:nvContentPartPr>
            <p14:xfrm>
              <a:off x="5490430" y="3630488"/>
              <a:ext cx="87494" cy="195857"/>
            </p14:xfrm>
          </p:contentPart>
        </mc:Choice>
        <mc:Fallback>
          <p:sp>
            <p:nvSpPr>
              <p:cNvPr id="1049010" name=""/>
              <p:cNvSpPr/>
              <p:nvPr/>
            </p:nvSpPr>
            <p:spPr>
              <a:xfrm>
                <a:off x="5490430" y="3630488"/>
                <a:ext cx="87494" cy="195857"/>
              </a:xfrm>
            </p:spPr>
          </p:sp>
        </mc:Fallback>
      </mc:AlternateContent>
      <mc:AlternateContent xmlns:mc="http://schemas.openxmlformats.org/markup-compatibility/2006">
        <mc:Choice xmlns:p14="http://schemas.microsoft.com/office/powerpoint/2010/main" Requires="p14">
          <p:contentPart p14:bwMode="auto" r:id="rId218">
            <p14:nvContentPartPr>
              <p14:cNvPr id="1049011" name=""/>
              <p14:cNvContentPartPr/>
              <p14:nvPr/>
            </p14:nvContentPartPr>
            <p14:xfrm>
              <a:off x="5566677" y="3659324"/>
              <a:ext cx="98662" cy="24589"/>
            </p14:xfrm>
          </p:contentPart>
        </mc:Choice>
        <mc:Fallback>
          <p:sp>
            <p:nvSpPr>
              <p:cNvPr id="1049011" name=""/>
              <p:cNvSpPr/>
              <p:nvPr/>
            </p:nvSpPr>
            <p:spPr>
              <a:xfrm>
                <a:off x="5566677" y="3659324"/>
                <a:ext cx="98662" cy="24589"/>
              </a:xfrm>
            </p:spPr>
          </p:sp>
        </mc:Fallback>
      </mc:AlternateContent>
      <mc:AlternateContent xmlns:mc="http://schemas.openxmlformats.org/markup-compatibility/2006">
        <mc:Choice xmlns:p14="http://schemas.microsoft.com/office/powerpoint/2010/main" Requires="p14">
          <p:contentPart p14:bwMode="auto" r:id="rId219">
            <p14:nvContentPartPr>
              <p14:cNvPr id="1049012" name=""/>
              <p14:cNvContentPartPr/>
              <p14:nvPr/>
            </p14:nvContentPartPr>
            <p14:xfrm>
              <a:off x="5638970" y="3624865"/>
              <a:ext cx="74178" cy="238363"/>
            </p14:xfrm>
          </p:contentPart>
        </mc:Choice>
        <mc:Fallback>
          <p:sp>
            <p:nvSpPr>
              <p:cNvPr id="1049012" name=""/>
              <p:cNvSpPr/>
              <p:nvPr/>
            </p:nvSpPr>
            <p:spPr>
              <a:xfrm>
                <a:off x="5638970" y="3624865"/>
                <a:ext cx="74178" cy="238363"/>
              </a:xfrm>
            </p:spPr>
          </p:sp>
        </mc:Fallback>
      </mc:AlternateContent>
      <mc:AlternateContent xmlns:mc="http://schemas.openxmlformats.org/markup-compatibility/2006">
        <mc:Choice xmlns:p14="http://schemas.microsoft.com/office/powerpoint/2010/main" Requires="p14">
          <p:contentPart p14:bwMode="auto" r:id="rId220">
            <p14:nvContentPartPr>
              <p14:cNvPr id="1049013" name=""/>
              <p14:cNvContentPartPr/>
              <p14:nvPr/>
            </p14:nvContentPartPr>
            <p14:xfrm>
              <a:off x="5757177" y="3728188"/>
              <a:ext cx="94967" cy="7744"/>
            </p14:xfrm>
          </p:contentPart>
        </mc:Choice>
        <mc:Fallback>
          <p:sp>
            <p:nvSpPr>
              <p:cNvPr id="1049013" name=""/>
              <p:cNvSpPr/>
              <p:nvPr/>
            </p:nvSpPr>
            <p:spPr>
              <a:xfrm>
                <a:off x="5757177" y="3728188"/>
                <a:ext cx="94967" cy="7744"/>
              </a:xfrm>
            </p:spPr>
          </p:sp>
        </mc:Fallback>
      </mc:AlternateContent>
      <mc:AlternateContent xmlns:mc="http://schemas.openxmlformats.org/markup-compatibility/2006">
        <mc:Choice xmlns:p14="http://schemas.microsoft.com/office/powerpoint/2010/main" Requires="p14">
          <p:contentPart p14:bwMode="auto" r:id="rId221">
            <p14:nvContentPartPr>
              <p14:cNvPr id="1049014" name=""/>
              <p14:cNvContentPartPr/>
              <p14:nvPr/>
            </p14:nvContentPartPr>
            <p14:xfrm>
              <a:off x="5788404" y="3657201"/>
              <a:ext cx="42582" cy="209893"/>
            </p14:xfrm>
          </p:contentPart>
        </mc:Choice>
        <mc:Fallback>
          <p:sp>
            <p:nvSpPr>
              <p:cNvPr id="1049014" name=""/>
              <p:cNvSpPr/>
              <p:nvPr/>
            </p:nvSpPr>
            <p:spPr>
              <a:xfrm>
                <a:off x="5788404" y="3657201"/>
                <a:ext cx="42582" cy="209893"/>
              </a:xfrm>
            </p:spPr>
          </p:sp>
        </mc:Fallback>
      </mc:AlternateContent>
      <mc:AlternateContent xmlns:mc="http://schemas.openxmlformats.org/markup-compatibility/2006">
        <mc:Choice xmlns:p14="http://schemas.microsoft.com/office/powerpoint/2010/main" Requires="p14">
          <p:contentPart p14:bwMode="auto" r:id="rId222">
            <p14:nvContentPartPr>
              <p14:cNvPr id="1049015" name=""/>
              <p14:cNvContentPartPr/>
              <p14:nvPr/>
            </p14:nvContentPartPr>
            <p14:xfrm>
              <a:off x="5889443" y="3650171"/>
              <a:ext cx="56827" cy="203856"/>
            </p14:xfrm>
          </p:contentPart>
        </mc:Choice>
        <mc:Fallback>
          <p:sp>
            <p:nvSpPr>
              <p:cNvPr id="1049015" name=""/>
              <p:cNvSpPr/>
              <p:nvPr/>
            </p:nvSpPr>
            <p:spPr>
              <a:xfrm>
                <a:off x="5889443" y="3650171"/>
                <a:ext cx="56827" cy="203856"/>
              </a:xfrm>
            </p:spPr>
          </p:sp>
        </mc:Fallback>
      </mc:AlternateContent>
      <mc:AlternateContent xmlns:mc="http://schemas.openxmlformats.org/markup-compatibility/2006">
        <mc:Choice xmlns:p14="http://schemas.microsoft.com/office/powerpoint/2010/main" Requires="p14">
          <p:contentPart p14:bwMode="auto" r:id="rId223">
            <p14:nvContentPartPr>
              <p14:cNvPr id="1049016" name=""/>
              <p14:cNvContentPartPr/>
              <p14:nvPr/>
            </p14:nvContentPartPr>
            <p14:xfrm>
              <a:off x="5959627" y="3724011"/>
              <a:ext cx="124502" cy="23167"/>
            </p14:xfrm>
          </p:contentPart>
        </mc:Choice>
        <mc:Fallback>
          <p:sp>
            <p:nvSpPr>
              <p:cNvPr id="1049016" name=""/>
              <p:cNvSpPr/>
              <p:nvPr/>
            </p:nvSpPr>
            <p:spPr>
              <a:xfrm>
                <a:off x="5959627" y="3724011"/>
                <a:ext cx="124502" cy="23167"/>
              </a:xfrm>
            </p:spPr>
          </p:sp>
        </mc:Fallback>
      </mc:AlternateContent>
      <mc:AlternateContent xmlns:mc="http://schemas.openxmlformats.org/markup-compatibility/2006">
        <mc:Choice xmlns:p14="http://schemas.microsoft.com/office/powerpoint/2010/main" Requires="p14">
          <p:contentPart p14:bwMode="auto" r:id="rId224">
            <p14:nvContentPartPr>
              <p14:cNvPr id="1049017" name=""/>
              <p14:cNvContentPartPr/>
              <p14:nvPr/>
            </p14:nvContentPartPr>
            <p14:xfrm>
              <a:off x="6038098" y="3651578"/>
              <a:ext cx="50169" cy="201690"/>
            </p14:xfrm>
          </p:contentPart>
        </mc:Choice>
        <mc:Fallback>
          <p:sp>
            <p:nvSpPr>
              <p:cNvPr id="1049017" name=""/>
              <p:cNvSpPr/>
              <p:nvPr/>
            </p:nvSpPr>
            <p:spPr>
              <a:xfrm>
                <a:off x="6038098" y="3651578"/>
                <a:ext cx="50169" cy="201690"/>
              </a:xfrm>
            </p:spPr>
          </p:sp>
        </mc:Fallback>
      </mc:AlternateContent>
      <mc:AlternateContent xmlns:mc="http://schemas.openxmlformats.org/markup-compatibility/2006">
        <mc:Choice xmlns:p14="http://schemas.microsoft.com/office/powerpoint/2010/main" Requires="p14">
          <p:contentPart p14:bwMode="auto" r:id="rId225">
            <p14:nvContentPartPr>
              <p14:cNvPr id="1049018" name=""/>
              <p14:cNvContentPartPr/>
              <p14:nvPr/>
            </p14:nvContentPartPr>
            <p14:xfrm>
              <a:off x="6143098" y="3719061"/>
              <a:ext cx="50612" cy="70295"/>
            </p14:xfrm>
          </p:contentPart>
        </mc:Choice>
        <mc:Fallback>
          <p:sp>
            <p:nvSpPr>
              <p:cNvPr id="1049018" name=""/>
              <p:cNvSpPr/>
              <p:nvPr/>
            </p:nvSpPr>
            <p:spPr>
              <a:xfrm>
                <a:off x="6143098" y="3719061"/>
                <a:ext cx="50612" cy="70295"/>
              </a:xfrm>
            </p:spPr>
          </p:sp>
        </mc:Fallback>
      </mc:AlternateContent>
      <mc:AlternateContent xmlns:mc="http://schemas.openxmlformats.org/markup-compatibility/2006">
        <mc:Choice xmlns:p14="http://schemas.microsoft.com/office/powerpoint/2010/main" Requires="p14">
          <p:contentPart p14:bwMode="auto" r:id="rId226">
            <p14:nvContentPartPr>
              <p14:cNvPr id="1049019" name=""/>
              <p14:cNvContentPartPr/>
              <p14:nvPr/>
            </p14:nvContentPartPr>
            <p14:xfrm>
              <a:off x="6119796" y="3716249"/>
              <a:ext cx="86567" cy="110649"/>
            </p14:xfrm>
          </p:contentPart>
        </mc:Choice>
        <mc:Fallback>
          <p:sp>
            <p:nvSpPr>
              <p:cNvPr id="1049019" name=""/>
              <p:cNvSpPr/>
              <p:nvPr/>
            </p:nvSpPr>
            <p:spPr>
              <a:xfrm>
                <a:off x="6119796" y="3716249"/>
                <a:ext cx="86567" cy="110649"/>
              </a:xfrm>
            </p:spPr>
          </p:sp>
        </mc:Fallback>
      </mc:AlternateContent>
      <mc:AlternateContent xmlns:mc="http://schemas.openxmlformats.org/markup-compatibility/2006">
        <mc:Choice xmlns:p14="http://schemas.microsoft.com/office/powerpoint/2010/main" Requires="p14">
          <p:contentPart p14:bwMode="auto" r:id="rId227">
            <p14:nvContentPartPr>
              <p14:cNvPr id="1049020" name=""/>
              <p14:cNvContentPartPr/>
              <p14:nvPr/>
            </p14:nvContentPartPr>
            <p14:xfrm>
              <a:off x="6232194" y="3650874"/>
              <a:ext cx="73285" cy="188291"/>
            </p14:xfrm>
          </p:contentPart>
        </mc:Choice>
        <mc:Fallback>
          <p:sp>
            <p:nvSpPr>
              <p:cNvPr id="1049020" name=""/>
              <p:cNvSpPr/>
              <p:nvPr/>
            </p:nvSpPr>
            <p:spPr>
              <a:xfrm>
                <a:off x="6232194" y="3650874"/>
                <a:ext cx="73285" cy="188291"/>
              </a:xfrm>
            </p:spPr>
          </p:sp>
        </mc:Fallback>
      </mc:AlternateContent>
      <mc:AlternateContent xmlns:mc="http://schemas.openxmlformats.org/markup-compatibility/2006">
        <mc:Choice xmlns:p14="http://schemas.microsoft.com/office/powerpoint/2010/main" Requires="p14">
          <p:contentPart p14:bwMode="auto" r:id="rId228">
            <p14:nvContentPartPr>
              <p14:cNvPr id="1049021" name=""/>
              <p14:cNvContentPartPr/>
              <p14:nvPr/>
            </p14:nvContentPartPr>
            <p14:xfrm>
              <a:off x="6325820" y="3676181"/>
              <a:ext cx="75037" cy="228789"/>
            </p14:xfrm>
          </p:contentPart>
        </mc:Choice>
        <mc:Fallback>
          <p:sp>
            <p:nvSpPr>
              <p:cNvPr id="1049021" name=""/>
              <p:cNvSpPr/>
              <p:nvPr/>
            </p:nvSpPr>
            <p:spPr>
              <a:xfrm>
                <a:off x="6325820" y="3676181"/>
                <a:ext cx="75037" cy="228789"/>
              </a:xfrm>
            </p:spPr>
          </p:sp>
        </mc:Fallback>
      </mc:AlternateContent>
      <mc:AlternateContent xmlns:mc="http://schemas.openxmlformats.org/markup-compatibility/2006">
        <mc:Choice xmlns:p14="http://schemas.microsoft.com/office/powerpoint/2010/main" Requires="p14">
          <p:contentPart p14:bwMode="auto" r:id="rId229">
            <p14:nvContentPartPr>
              <p14:cNvPr id="1049022" name=""/>
              <p14:cNvContentPartPr/>
              <p14:nvPr/>
            </p14:nvContentPartPr>
            <p14:xfrm>
              <a:off x="6464347" y="3714368"/>
              <a:ext cx="84131" cy="15237"/>
            </p14:xfrm>
          </p:contentPart>
        </mc:Choice>
        <mc:Fallback>
          <p:sp>
            <p:nvSpPr>
              <p:cNvPr id="1049022" name=""/>
              <p:cNvSpPr/>
              <p:nvPr/>
            </p:nvSpPr>
            <p:spPr>
              <a:xfrm>
                <a:off x="6464347" y="3714368"/>
                <a:ext cx="84131" cy="15237"/>
              </a:xfrm>
            </p:spPr>
          </p:sp>
        </mc:Fallback>
      </mc:AlternateContent>
      <mc:AlternateContent xmlns:mc="http://schemas.openxmlformats.org/markup-compatibility/2006">
        <mc:Choice xmlns:p14="http://schemas.microsoft.com/office/powerpoint/2010/main" Requires="p14">
          <p:contentPart p14:bwMode="auto" r:id="rId230">
            <p14:nvContentPartPr>
              <p14:cNvPr id="1049023" name=""/>
              <p14:cNvContentPartPr/>
              <p14:nvPr/>
            </p14:nvContentPartPr>
            <p14:xfrm>
              <a:off x="6459426" y="3787950"/>
              <a:ext cx="77884" cy="3681"/>
            </p14:xfrm>
          </p:contentPart>
        </mc:Choice>
        <mc:Fallback>
          <p:sp>
            <p:nvSpPr>
              <p:cNvPr id="1049023" name=""/>
              <p:cNvSpPr/>
              <p:nvPr/>
            </p:nvSpPr>
            <p:spPr>
              <a:xfrm>
                <a:off x="6459426" y="3787950"/>
                <a:ext cx="77884" cy="3681"/>
              </a:xfrm>
            </p:spPr>
          </p:sp>
        </mc:Fallback>
      </mc:AlternateContent>
      <mc:AlternateContent xmlns:mc="http://schemas.openxmlformats.org/markup-compatibility/2006">
        <mc:Choice xmlns:p14="http://schemas.microsoft.com/office/powerpoint/2010/main" Requires="p14">
          <p:contentPart p14:bwMode="auto" r:id="rId231">
            <p14:nvContentPartPr>
              <p14:cNvPr id="1049024" name=""/>
              <p14:cNvContentPartPr/>
              <p14:nvPr/>
            </p14:nvContentPartPr>
            <p14:xfrm>
              <a:off x="6632352" y="3721872"/>
              <a:ext cx="105442" cy="24603"/>
            </p14:xfrm>
          </p:contentPart>
        </mc:Choice>
        <mc:Fallback>
          <p:sp>
            <p:nvSpPr>
              <p:cNvPr id="1049024" name=""/>
              <p:cNvSpPr/>
              <p:nvPr/>
            </p:nvSpPr>
            <p:spPr>
              <a:xfrm>
                <a:off x="6632352" y="3721872"/>
                <a:ext cx="105442" cy="24603"/>
              </a:xfrm>
            </p:spPr>
          </p:sp>
        </mc:Fallback>
      </mc:AlternateContent>
      <mc:AlternateContent xmlns:mc="http://schemas.openxmlformats.org/markup-compatibility/2006">
        <mc:Choice xmlns:p14="http://schemas.microsoft.com/office/powerpoint/2010/main" Requires="p14">
          <p:contentPart p14:bwMode="auto" r:id="rId232">
            <p14:nvContentPartPr>
              <p14:cNvPr id="1049025" name=""/>
              <p14:cNvContentPartPr/>
              <p14:nvPr/>
            </p14:nvContentPartPr>
            <p14:xfrm>
              <a:off x="6741320" y="3641229"/>
              <a:ext cx="174940" cy="178382"/>
            </p14:xfrm>
          </p:contentPart>
        </mc:Choice>
        <mc:Fallback>
          <p:sp>
            <p:nvSpPr>
              <p:cNvPr id="1049025" name=""/>
              <p:cNvSpPr/>
              <p:nvPr/>
            </p:nvSpPr>
            <p:spPr>
              <a:xfrm>
                <a:off x="6741320" y="3641229"/>
                <a:ext cx="174940" cy="178382"/>
              </a:xfrm>
            </p:spPr>
          </p:sp>
        </mc:Fallback>
      </mc:AlternateContent>
      <mc:AlternateContent xmlns:mc="http://schemas.openxmlformats.org/markup-compatibility/2006">
        <mc:Choice xmlns:p14="http://schemas.microsoft.com/office/powerpoint/2010/main" Requires="p14">
          <p:contentPart p14:bwMode="auto" r:id="rId233">
            <p14:nvContentPartPr>
              <p14:cNvPr id="1049026" name=""/>
              <p14:cNvContentPartPr/>
              <p14:nvPr/>
            </p14:nvContentPartPr>
            <p14:xfrm>
              <a:off x="6882603" y="3683098"/>
              <a:ext cx="86671" cy="120837"/>
            </p14:xfrm>
          </p:contentPart>
        </mc:Choice>
        <mc:Fallback>
          <p:sp>
            <p:nvSpPr>
              <p:cNvPr id="1049026" name=""/>
              <p:cNvSpPr/>
              <p:nvPr/>
            </p:nvSpPr>
            <p:spPr>
              <a:xfrm>
                <a:off x="6882603" y="3683098"/>
                <a:ext cx="86671" cy="120837"/>
              </a:xfrm>
            </p:spPr>
          </p:sp>
        </mc:Fallback>
      </mc:AlternateContent>
      <mc:AlternateContent xmlns:mc="http://schemas.openxmlformats.org/markup-compatibility/2006">
        <mc:Choice xmlns:p14="http://schemas.microsoft.com/office/powerpoint/2010/main" Requires="p14">
          <p:contentPart p14:bwMode="auto" r:id="rId234">
            <p14:nvContentPartPr>
              <p14:cNvPr id="1049027" name=""/>
              <p14:cNvContentPartPr/>
              <p14:nvPr/>
            </p14:nvContentPartPr>
            <p14:xfrm>
              <a:off x="7996781" y="6840168"/>
              <a:ext cx="0" cy="0"/>
            </p14:xfrm>
          </p:contentPart>
        </mc:Choice>
        <mc:Fallback>
          <p:sp>
            <p:nvSpPr>
              <p:cNvPr id="1049027" name=""/>
              <p:cNvSpPr/>
              <p:nvPr/>
            </p:nvSpPr>
            <p:spPr>
              <a:xfrm>
                <a:off x="7996781" y="6840168"/>
                <a:ext cx="0" cy="0"/>
              </a:xfrm>
            </p:spPr>
          </p:sp>
        </mc:Fallback>
      </mc:AlternateContent>
      <mc:AlternateContent xmlns:mc="http://schemas.openxmlformats.org/markup-compatibility/2006">
        <mc:Choice xmlns:p14="http://schemas.microsoft.com/office/powerpoint/2010/main" Requires="p14">
          <p:contentPart p14:bwMode="auto" r:id="rId235">
            <p14:nvContentPartPr>
              <p14:cNvPr id="1049028" name=""/>
              <p14:cNvContentPartPr/>
              <p14:nvPr/>
            </p14:nvContentPartPr>
            <p14:xfrm>
              <a:off x="2136100" y="4116576"/>
              <a:ext cx="111008" cy="150779"/>
            </p14:xfrm>
          </p:contentPart>
        </mc:Choice>
        <mc:Fallback>
          <p:sp>
            <p:nvSpPr>
              <p:cNvPr id="1049028" name=""/>
              <p:cNvSpPr/>
              <p:nvPr/>
            </p:nvSpPr>
            <p:spPr>
              <a:xfrm>
                <a:off x="2136100" y="4116576"/>
                <a:ext cx="111008" cy="150779"/>
              </a:xfrm>
            </p:spPr>
          </p:sp>
        </mc:Fallback>
      </mc:AlternateContent>
      <mc:AlternateContent xmlns:mc="http://schemas.openxmlformats.org/markup-compatibility/2006">
        <mc:Choice xmlns:p14="http://schemas.microsoft.com/office/powerpoint/2010/main" Requires="p14">
          <p:contentPart p14:bwMode="auto" r:id="rId236">
            <p14:nvContentPartPr>
              <p14:cNvPr id="1049029" name=""/>
              <p14:cNvContentPartPr/>
              <p14:nvPr/>
            </p14:nvContentPartPr>
            <p14:xfrm>
              <a:off x="2273346" y="4159812"/>
              <a:ext cx="139646" cy="1396"/>
            </p14:xfrm>
          </p:contentPart>
        </mc:Choice>
        <mc:Fallback>
          <p:sp>
            <p:nvSpPr>
              <p:cNvPr id="1049029" name=""/>
              <p:cNvSpPr/>
              <p:nvPr/>
            </p:nvSpPr>
            <p:spPr>
              <a:xfrm>
                <a:off x="2273346" y="4159812"/>
                <a:ext cx="139646" cy="1396"/>
              </a:xfrm>
            </p:spPr>
          </p:sp>
        </mc:Fallback>
      </mc:AlternateContent>
      <mc:AlternateContent xmlns:mc="http://schemas.openxmlformats.org/markup-compatibility/2006">
        <mc:Choice xmlns:p14="http://schemas.microsoft.com/office/powerpoint/2010/main" Requires="p14">
          <p:contentPart p14:bwMode="auto" r:id="rId237">
            <p14:nvContentPartPr>
              <p14:cNvPr id="1049030" name=""/>
              <p14:cNvContentPartPr/>
              <p14:nvPr/>
            </p14:nvContentPartPr>
            <p14:xfrm>
              <a:off x="2326068" y="4094437"/>
              <a:ext cx="41474" cy="172925"/>
            </p14:xfrm>
          </p:contentPart>
        </mc:Choice>
        <mc:Fallback>
          <p:sp>
            <p:nvSpPr>
              <p:cNvPr id="1049030" name=""/>
              <p:cNvSpPr/>
              <p:nvPr/>
            </p:nvSpPr>
            <p:spPr>
              <a:xfrm>
                <a:off x="2326068" y="4094437"/>
                <a:ext cx="41474" cy="172925"/>
              </a:xfrm>
            </p:spPr>
          </p:sp>
        </mc:Fallback>
      </mc:AlternateContent>
      <mc:AlternateContent xmlns:mc="http://schemas.openxmlformats.org/markup-compatibility/2006">
        <mc:Choice xmlns:p14="http://schemas.microsoft.com/office/powerpoint/2010/main" Requires="p14">
          <p:contentPart p14:bwMode="auto" r:id="rId238">
            <p14:nvContentPartPr>
              <p14:cNvPr id="1049031" name=""/>
              <p14:cNvContentPartPr/>
              <p14:nvPr/>
            </p14:nvContentPartPr>
            <p14:xfrm>
              <a:off x="2434119" y="4126242"/>
              <a:ext cx="86462" cy="156300"/>
            </p14:xfrm>
          </p:contentPart>
        </mc:Choice>
        <mc:Fallback>
          <p:sp>
            <p:nvSpPr>
              <p:cNvPr id="1049031" name=""/>
              <p:cNvSpPr/>
              <p:nvPr/>
            </p:nvSpPr>
            <p:spPr>
              <a:xfrm>
                <a:off x="2434119" y="4126242"/>
                <a:ext cx="86462" cy="156300"/>
              </a:xfrm>
            </p:spPr>
          </p:sp>
        </mc:Fallback>
      </mc:AlternateContent>
      <mc:AlternateContent xmlns:mc="http://schemas.openxmlformats.org/markup-compatibility/2006">
        <mc:Choice xmlns:p14="http://schemas.microsoft.com/office/powerpoint/2010/main" Requires="p14">
          <p:contentPart p14:bwMode="auto" r:id="rId239">
            <p14:nvContentPartPr>
              <p14:cNvPr id="1049032" name=""/>
              <p14:cNvContentPartPr/>
              <p14:nvPr/>
            </p14:nvContentPartPr>
            <p14:xfrm>
              <a:off x="2553121" y="4162114"/>
              <a:ext cx="118965" cy="15271"/>
            </p14:xfrm>
          </p:contentPart>
        </mc:Choice>
        <mc:Fallback>
          <p:sp>
            <p:nvSpPr>
              <p:cNvPr id="1049032" name=""/>
              <p:cNvSpPr/>
              <p:nvPr/>
            </p:nvSpPr>
            <p:spPr>
              <a:xfrm>
                <a:off x="2553121" y="4162114"/>
                <a:ext cx="118965" cy="15271"/>
              </a:xfrm>
            </p:spPr>
          </p:sp>
        </mc:Fallback>
      </mc:AlternateContent>
      <mc:AlternateContent xmlns:mc="http://schemas.openxmlformats.org/markup-compatibility/2006">
        <mc:Choice xmlns:p14="http://schemas.microsoft.com/office/powerpoint/2010/main" Requires="p14">
          <p:contentPart p14:bwMode="auto" r:id="rId240">
            <p14:nvContentPartPr>
              <p14:cNvPr id="1049033" name=""/>
              <p14:cNvContentPartPr/>
              <p14:nvPr/>
            </p14:nvContentPartPr>
            <p14:xfrm>
              <a:off x="2588919" y="4085299"/>
              <a:ext cx="38012" cy="200708"/>
            </p14:xfrm>
          </p:contentPart>
        </mc:Choice>
        <mc:Fallback>
          <p:sp>
            <p:nvSpPr>
              <p:cNvPr id="1049033" name=""/>
              <p:cNvSpPr/>
              <p:nvPr/>
            </p:nvSpPr>
            <p:spPr>
              <a:xfrm>
                <a:off x="2588919" y="4085299"/>
                <a:ext cx="38012" cy="200708"/>
              </a:xfrm>
            </p:spPr>
          </p:sp>
        </mc:Fallback>
      </mc:AlternateContent>
      <mc:AlternateContent xmlns:mc="http://schemas.openxmlformats.org/markup-compatibility/2006">
        <mc:Choice xmlns:p14="http://schemas.microsoft.com/office/powerpoint/2010/main" Requires="p14">
          <p:contentPart p14:bwMode="auto" r:id="rId241">
            <p14:nvContentPartPr>
              <p14:cNvPr id="1049034" name=""/>
              <p14:cNvContentPartPr/>
              <p14:nvPr/>
            </p14:nvContentPartPr>
            <p14:xfrm>
              <a:off x="2715942" y="4076725"/>
              <a:ext cx="100525" cy="173024"/>
            </p14:xfrm>
          </p:contentPart>
        </mc:Choice>
        <mc:Fallback>
          <p:sp>
            <p:nvSpPr>
              <p:cNvPr id="1049034" name=""/>
              <p:cNvSpPr/>
              <p:nvPr/>
            </p:nvSpPr>
            <p:spPr>
              <a:xfrm>
                <a:off x="2715942" y="4076725"/>
                <a:ext cx="100525" cy="173024"/>
              </a:xfrm>
            </p:spPr>
          </p:sp>
        </mc:Fallback>
      </mc:AlternateContent>
      <mc:AlternateContent xmlns:mc="http://schemas.openxmlformats.org/markup-compatibility/2006">
        <mc:Choice xmlns:p14="http://schemas.microsoft.com/office/powerpoint/2010/main" Requires="p14">
          <p:contentPart p14:bwMode="auto" r:id="rId242">
            <p14:nvContentPartPr>
              <p14:cNvPr id="1049035" name=""/>
              <p14:cNvContentPartPr/>
              <p14:nvPr/>
            </p14:nvContentPartPr>
            <p14:xfrm>
              <a:off x="2876479" y="4101392"/>
              <a:ext cx="155041" cy="41549"/>
            </p14:xfrm>
          </p:contentPart>
        </mc:Choice>
        <mc:Fallback>
          <p:sp>
            <p:nvSpPr>
              <p:cNvPr id="1049035" name=""/>
              <p:cNvSpPr/>
              <p:nvPr/>
            </p:nvSpPr>
            <p:spPr>
              <a:xfrm>
                <a:off x="2876479" y="4101392"/>
                <a:ext cx="155041" cy="41549"/>
              </a:xfrm>
            </p:spPr>
          </p:sp>
        </mc:Fallback>
      </mc:AlternateContent>
      <mc:AlternateContent xmlns:mc="http://schemas.openxmlformats.org/markup-compatibility/2006">
        <mc:Choice xmlns:p14="http://schemas.microsoft.com/office/powerpoint/2010/main" Requires="p14">
          <p:contentPart p14:bwMode="auto" r:id="rId243">
            <p14:nvContentPartPr>
              <p14:cNvPr id="1049036" name=""/>
              <p14:cNvContentPartPr/>
              <p14:nvPr/>
            </p14:nvContentPartPr>
            <p14:xfrm>
              <a:off x="2952756" y="4051557"/>
              <a:ext cx="38304" cy="241161"/>
            </p14:xfrm>
          </p:contentPart>
        </mc:Choice>
        <mc:Fallback>
          <p:sp>
            <p:nvSpPr>
              <p:cNvPr id="1049036" name=""/>
              <p:cNvSpPr/>
              <p:nvPr/>
            </p:nvSpPr>
            <p:spPr>
              <a:xfrm>
                <a:off x="2952756" y="4051557"/>
                <a:ext cx="38304" cy="241161"/>
              </a:xfrm>
            </p:spPr>
          </p:sp>
        </mc:Fallback>
      </mc:AlternateContent>
      <mc:AlternateContent xmlns:mc="http://schemas.openxmlformats.org/markup-compatibility/2006">
        <mc:Choice xmlns:p14="http://schemas.microsoft.com/office/powerpoint/2010/main" Requires="p14">
          <p:contentPart p14:bwMode="auto" r:id="rId244">
            <p14:nvContentPartPr>
              <p14:cNvPr id="1049037" name=""/>
              <p14:cNvContentPartPr/>
              <p14:nvPr/>
            </p14:nvContentPartPr>
            <p14:xfrm>
              <a:off x="3117231" y="4069735"/>
              <a:ext cx="113125" cy="162236"/>
            </p14:xfrm>
          </p:contentPart>
        </mc:Choice>
        <mc:Fallback>
          <p:sp>
            <p:nvSpPr>
              <p:cNvPr id="1049037" name=""/>
              <p:cNvSpPr/>
              <p:nvPr/>
            </p:nvSpPr>
            <p:spPr>
              <a:xfrm>
                <a:off x="3117231" y="4069735"/>
                <a:ext cx="113125" cy="162236"/>
              </a:xfrm>
            </p:spPr>
          </p:sp>
        </mc:Fallback>
      </mc:AlternateContent>
      <mc:AlternateContent xmlns:mc="http://schemas.openxmlformats.org/markup-compatibility/2006">
        <mc:Choice xmlns:p14="http://schemas.microsoft.com/office/powerpoint/2010/main" Requires="p14">
          <p:contentPart p14:bwMode="auto" r:id="rId245">
            <p14:nvContentPartPr>
              <p14:cNvPr id="1049038" name=""/>
              <p14:cNvContentPartPr/>
              <p14:nvPr/>
            </p14:nvContentPartPr>
            <p14:xfrm>
              <a:off x="3282786" y="4129286"/>
              <a:ext cx="160819" cy="18575"/>
            </p14:xfrm>
          </p:contentPart>
        </mc:Choice>
        <mc:Fallback>
          <p:sp>
            <p:nvSpPr>
              <p:cNvPr id="1049038" name=""/>
              <p:cNvSpPr/>
              <p:nvPr/>
            </p:nvSpPr>
            <p:spPr>
              <a:xfrm>
                <a:off x="3282786" y="4129286"/>
                <a:ext cx="160819" cy="18575"/>
              </a:xfrm>
            </p:spPr>
          </p:sp>
        </mc:Fallback>
      </mc:AlternateContent>
      <mc:AlternateContent xmlns:mc="http://schemas.openxmlformats.org/markup-compatibility/2006">
        <mc:Choice xmlns:p14="http://schemas.microsoft.com/office/powerpoint/2010/main" Requires="p14">
          <p:contentPart p14:bwMode="auto" r:id="rId246">
            <p14:nvContentPartPr>
              <p14:cNvPr id="1049039" name=""/>
              <p14:cNvContentPartPr/>
              <p14:nvPr/>
            </p14:nvContentPartPr>
            <p14:xfrm>
              <a:off x="3308793" y="4038201"/>
              <a:ext cx="64673" cy="237948"/>
            </p14:xfrm>
          </p:contentPart>
        </mc:Choice>
        <mc:Fallback>
          <p:sp>
            <p:nvSpPr>
              <p:cNvPr id="1049039" name=""/>
              <p:cNvSpPr/>
              <p:nvPr/>
            </p:nvSpPr>
            <p:spPr>
              <a:xfrm>
                <a:off x="3308793" y="4038201"/>
                <a:ext cx="64673" cy="237948"/>
              </a:xfrm>
            </p:spPr>
          </p:sp>
        </mc:Fallback>
      </mc:AlternateContent>
      <mc:AlternateContent xmlns:mc="http://schemas.openxmlformats.org/markup-compatibility/2006">
        <mc:Choice xmlns:p14="http://schemas.microsoft.com/office/powerpoint/2010/main" Requires="p14">
          <p:contentPart p14:bwMode="auto" r:id="rId247">
            <p14:nvContentPartPr>
              <p14:cNvPr id="1049040" name=""/>
              <p14:cNvContentPartPr/>
              <p14:nvPr/>
            </p14:nvContentPartPr>
            <p14:xfrm>
              <a:off x="3427073" y="4071943"/>
              <a:ext cx="113374" cy="170187"/>
            </p14:xfrm>
          </p:contentPart>
        </mc:Choice>
        <mc:Fallback>
          <p:sp>
            <p:nvSpPr>
              <p:cNvPr id="1049040" name=""/>
              <p:cNvSpPr/>
              <p:nvPr/>
            </p:nvSpPr>
            <p:spPr>
              <a:xfrm>
                <a:off x="3427073" y="4071943"/>
                <a:ext cx="113374" cy="170187"/>
              </a:xfrm>
            </p:spPr>
          </p:sp>
        </mc:Fallback>
      </mc:AlternateContent>
      <mc:AlternateContent xmlns:mc="http://schemas.openxmlformats.org/markup-compatibility/2006">
        <mc:Choice xmlns:p14="http://schemas.microsoft.com/office/powerpoint/2010/main" Requires="p14">
          <p:contentPart p14:bwMode="auto" r:id="rId248">
            <p14:nvContentPartPr>
              <p14:cNvPr id="1049041" name=""/>
              <p14:cNvContentPartPr/>
              <p14:nvPr/>
            </p14:nvContentPartPr>
            <p14:xfrm>
              <a:off x="3556937" y="4149970"/>
              <a:ext cx="133561" cy="11950"/>
            </p14:xfrm>
          </p:contentPart>
        </mc:Choice>
        <mc:Fallback>
          <p:sp>
            <p:nvSpPr>
              <p:cNvPr id="1049041" name=""/>
              <p:cNvSpPr/>
              <p:nvPr/>
            </p:nvSpPr>
            <p:spPr>
              <a:xfrm>
                <a:off x="3556937" y="4149970"/>
                <a:ext cx="133561" cy="11950"/>
              </a:xfrm>
            </p:spPr>
          </p:sp>
        </mc:Fallback>
      </mc:AlternateContent>
      <mc:AlternateContent xmlns:mc="http://schemas.openxmlformats.org/markup-compatibility/2006">
        <mc:Choice xmlns:p14="http://schemas.microsoft.com/office/powerpoint/2010/main" Requires="p14">
          <p:contentPart p14:bwMode="auto" r:id="rId249">
            <p14:nvContentPartPr>
              <p14:cNvPr id="1049042" name=""/>
              <p14:cNvContentPartPr/>
              <p14:nvPr/>
            </p14:nvContentPartPr>
            <p14:xfrm>
              <a:off x="3599977" y="4064913"/>
              <a:ext cx="44126" cy="206554"/>
            </p14:xfrm>
          </p:contentPart>
        </mc:Choice>
        <mc:Fallback>
          <p:sp>
            <p:nvSpPr>
              <p:cNvPr id="1049042" name=""/>
              <p:cNvSpPr/>
              <p:nvPr/>
            </p:nvSpPr>
            <p:spPr>
              <a:xfrm>
                <a:off x="3599977" y="4064913"/>
                <a:ext cx="44126" cy="206554"/>
              </a:xfrm>
            </p:spPr>
          </p:sp>
        </mc:Fallback>
      </mc:AlternateContent>
      <mc:AlternateContent xmlns:mc="http://schemas.openxmlformats.org/markup-compatibility/2006">
        <mc:Choice xmlns:p14="http://schemas.microsoft.com/office/powerpoint/2010/main" Requires="p14">
          <p:contentPart p14:bwMode="auto" r:id="rId250">
            <p14:nvContentPartPr>
              <p14:cNvPr id="1049043" name=""/>
              <p14:cNvContentPartPr/>
              <p14:nvPr/>
            </p14:nvContentPartPr>
            <p14:xfrm>
              <a:off x="3740476" y="4104691"/>
              <a:ext cx="109177" cy="133649"/>
            </p14:xfrm>
          </p:contentPart>
        </mc:Choice>
        <mc:Fallback>
          <p:sp>
            <p:nvSpPr>
              <p:cNvPr id="1049043" name=""/>
              <p:cNvSpPr/>
              <p:nvPr/>
            </p:nvSpPr>
            <p:spPr>
              <a:xfrm>
                <a:off x="3740476" y="4104691"/>
                <a:ext cx="109177" cy="133649"/>
              </a:xfrm>
            </p:spPr>
          </p:sp>
        </mc:Fallback>
      </mc:AlternateContent>
      <mc:AlternateContent xmlns:mc="http://schemas.openxmlformats.org/markup-compatibility/2006">
        <mc:Choice xmlns:p14="http://schemas.microsoft.com/office/powerpoint/2010/main" Requires="p14">
          <p:contentPart p14:bwMode="auto" r:id="rId251">
            <p14:nvContentPartPr>
              <p14:cNvPr id="1049044" name=""/>
              <p14:cNvContentPartPr/>
              <p14:nvPr/>
            </p14:nvContentPartPr>
            <p14:xfrm>
              <a:off x="3904195" y="4147824"/>
              <a:ext cx="174777" cy="8472"/>
            </p14:xfrm>
          </p:contentPart>
        </mc:Choice>
        <mc:Fallback>
          <p:sp>
            <p:nvSpPr>
              <p:cNvPr id="1049044" name=""/>
              <p:cNvSpPr/>
              <p:nvPr/>
            </p:nvSpPr>
            <p:spPr>
              <a:xfrm>
                <a:off x="3904195" y="4147824"/>
                <a:ext cx="174777" cy="8472"/>
              </a:xfrm>
            </p:spPr>
          </p:sp>
        </mc:Fallback>
      </mc:AlternateContent>
      <mc:AlternateContent xmlns:mc="http://schemas.openxmlformats.org/markup-compatibility/2006">
        <mc:Choice xmlns:p14="http://schemas.microsoft.com/office/powerpoint/2010/main" Requires="p14">
          <p:contentPart p14:bwMode="auto" r:id="rId252">
            <p14:nvContentPartPr>
              <p14:cNvPr id="1049045" name=""/>
              <p14:cNvContentPartPr/>
              <p14:nvPr/>
            </p14:nvContentPartPr>
            <p14:xfrm>
              <a:off x="3971522" y="4074754"/>
              <a:ext cx="33899" cy="217563"/>
            </p14:xfrm>
          </p:contentPart>
        </mc:Choice>
        <mc:Fallback>
          <p:sp>
            <p:nvSpPr>
              <p:cNvPr id="1049045" name=""/>
              <p:cNvSpPr/>
              <p:nvPr/>
            </p:nvSpPr>
            <p:spPr>
              <a:xfrm>
                <a:off x="3971522" y="4074754"/>
                <a:ext cx="33899" cy="217563"/>
              </a:xfrm>
            </p:spPr>
          </p:sp>
        </mc:Fallback>
      </mc:AlternateContent>
      <mc:AlternateContent xmlns:mc="http://schemas.openxmlformats.org/markup-compatibility/2006">
        <mc:Choice xmlns:p14="http://schemas.microsoft.com/office/powerpoint/2010/main" Requires="p14">
          <p:contentPart p14:bwMode="auto" r:id="rId253">
            <p14:nvContentPartPr>
              <p14:cNvPr id="1049046" name=""/>
              <p14:cNvContentPartPr/>
              <p14:nvPr/>
            </p14:nvContentPartPr>
            <p14:xfrm>
              <a:off x="4134552" y="4086002"/>
              <a:ext cx="143948" cy="178450"/>
            </p14:xfrm>
          </p:contentPart>
        </mc:Choice>
        <mc:Fallback>
          <p:sp>
            <p:nvSpPr>
              <p:cNvPr id="1049046" name=""/>
              <p:cNvSpPr/>
              <p:nvPr/>
            </p:nvSpPr>
            <p:spPr>
              <a:xfrm>
                <a:off x="4134552" y="4086002"/>
                <a:ext cx="143948" cy="178450"/>
              </a:xfrm>
            </p:spPr>
          </p:sp>
        </mc:Fallback>
      </mc:AlternateContent>
      <mc:AlternateContent xmlns:mc="http://schemas.openxmlformats.org/markup-compatibility/2006">
        <mc:Choice xmlns:p14="http://schemas.microsoft.com/office/powerpoint/2010/main" Requires="p14">
          <p:contentPart p14:bwMode="auto" r:id="rId254">
            <p14:nvContentPartPr>
              <p14:cNvPr id="1049047" name=""/>
              <p14:cNvContentPartPr/>
              <p14:nvPr/>
            </p14:nvContentPartPr>
            <p14:xfrm>
              <a:off x="4227553" y="4128804"/>
              <a:ext cx="143019" cy="71075"/>
            </p14:xfrm>
          </p:contentPart>
        </mc:Choice>
        <mc:Fallback>
          <p:sp>
            <p:nvSpPr>
              <p:cNvPr id="1049047" name=""/>
              <p:cNvSpPr/>
              <p:nvPr/>
            </p:nvSpPr>
            <p:spPr>
              <a:xfrm>
                <a:off x="4227553" y="4128804"/>
                <a:ext cx="143019" cy="71075"/>
              </a:xfrm>
            </p:spPr>
          </p:sp>
        </mc:Fallback>
      </mc:AlternateContent>
      <mc:AlternateContent xmlns:mc="http://schemas.openxmlformats.org/markup-compatibility/2006">
        <mc:Choice xmlns:p14="http://schemas.microsoft.com/office/powerpoint/2010/main" Requires="p14">
          <p:contentPart p14:bwMode="auto" r:id="rId255">
            <p14:nvContentPartPr>
              <p14:cNvPr id="1049048" name=""/>
              <p14:cNvContentPartPr/>
              <p14:nvPr/>
            </p14:nvContentPartPr>
            <p14:xfrm>
              <a:off x="4333861" y="4079675"/>
              <a:ext cx="49044" cy="229432"/>
            </p14:xfrm>
          </p:contentPart>
        </mc:Choice>
        <mc:Fallback>
          <p:sp>
            <p:nvSpPr>
              <p:cNvPr id="1049048" name=""/>
              <p:cNvSpPr/>
              <p:nvPr/>
            </p:nvSpPr>
            <p:spPr>
              <a:xfrm>
                <a:off x="4333861" y="4079675"/>
                <a:ext cx="49044" cy="229432"/>
              </a:xfrm>
            </p:spPr>
          </p:sp>
        </mc:Fallback>
      </mc:AlternateContent>
      <mc:AlternateContent xmlns:mc="http://schemas.openxmlformats.org/markup-compatibility/2006">
        <mc:Choice xmlns:p14="http://schemas.microsoft.com/office/powerpoint/2010/main" Requires="p14">
          <p:contentPart p14:bwMode="auto" r:id="rId256">
            <p14:nvContentPartPr>
              <p14:cNvPr id="1049049" name=""/>
              <p14:cNvContentPartPr/>
              <p14:nvPr/>
            </p14:nvContentPartPr>
            <p14:xfrm>
              <a:off x="4446874" y="4136614"/>
              <a:ext cx="73664" cy="94088"/>
            </p14:xfrm>
          </p:contentPart>
        </mc:Choice>
        <mc:Fallback>
          <p:sp>
            <p:nvSpPr>
              <p:cNvPr id="1049049" name=""/>
              <p:cNvSpPr/>
              <p:nvPr/>
            </p:nvSpPr>
            <p:spPr>
              <a:xfrm>
                <a:off x="4446874" y="4136614"/>
                <a:ext cx="73664" cy="94088"/>
              </a:xfrm>
            </p:spPr>
          </p:sp>
        </mc:Fallback>
      </mc:AlternateContent>
      <mc:AlternateContent xmlns:mc="http://schemas.openxmlformats.org/markup-compatibility/2006">
        <mc:Choice xmlns:p14="http://schemas.microsoft.com/office/powerpoint/2010/main" Requires="p14">
          <p:contentPart p14:bwMode="auto" r:id="rId257">
            <p14:nvContentPartPr>
              <p14:cNvPr id="1049050" name=""/>
              <p14:cNvContentPartPr/>
              <p14:nvPr/>
            </p14:nvContentPartPr>
            <p14:xfrm>
              <a:off x="4443938" y="4114822"/>
              <a:ext cx="110488" cy="116834"/>
            </p14:xfrm>
          </p:contentPart>
        </mc:Choice>
        <mc:Fallback>
          <p:sp>
            <p:nvSpPr>
              <p:cNvPr id="1049050" name=""/>
              <p:cNvSpPr/>
              <p:nvPr/>
            </p:nvSpPr>
            <p:spPr>
              <a:xfrm>
                <a:off x="4443938" y="4114822"/>
                <a:ext cx="110488" cy="116834"/>
              </a:xfrm>
            </p:spPr>
          </p:sp>
        </mc:Fallback>
      </mc:AlternateContent>
      <mc:AlternateContent xmlns:mc="http://schemas.openxmlformats.org/markup-compatibility/2006">
        <mc:Choice xmlns:p14="http://schemas.microsoft.com/office/powerpoint/2010/main" Requires="p14">
          <p:contentPart p14:bwMode="auto" r:id="rId258">
            <p14:nvContentPartPr>
              <p14:cNvPr id="1049051" name=""/>
              <p14:cNvContentPartPr/>
              <p14:nvPr/>
            </p14:nvContentPartPr>
            <p14:xfrm>
              <a:off x="4555836" y="4059289"/>
              <a:ext cx="81075" cy="231857"/>
            </p14:xfrm>
          </p:contentPart>
        </mc:Choice>
        <mc:Fallback>
          <p:sp>
            <p:nvSpPr>
              <p:cNvPr id="1049051" name=""/>
              <p:cNvSpPr/>
              <p:nvPr/>
            </p:nvSpPr>
            <p:spPr>
              <a:xfrm>
                <a:off x="4555836" y="4059289"/>
                <a:ext cx="81075" cy="231857"/>
              </a:xfrm>
            </p:spPr>
          </p:sp>
        </mc:Fallback>
      </mc:AlternateContent>
      <mc:AlternateContent xmlns:mc="http://schemas.openxmlformats.org/markup-compatibility/2006">
        <mc:Choice xmlns:p14="http://schemas.microsoft.com/office/powerpoint/2010/main" Requires="p14">
          <p:contentPart p14:bwMode="auto" r:id="rId259">
            <p14:nvContentPartPr>
              <p14:cNvPr id="1049052" name=""/>
              <p14:cNvContentPartPr/>
              <p14:nvPr/>
            </p14:nvContentPartPr>
            <p14:xfrm>
              <a:off x="4581138" y="4086164"/>
              <a:ext cx="202998" cy="64509"/>
            </p14:xfrm>
          </p:contentPart>
        </mc:Choice>
        <mc:Fallback>
          <p:sp>
            <p:nvSpPr>
              <p:cNvPr id="1049052" name=""/>
              <p:cNvSpPr/>
              <p:nvPr/>
            </p:nvSpPr>
            <p:spPr>
              <a:xfrm>
                <a:off x="4581138" y="4086164"/>
                <a:ext cx="202998" cy="64509"/>
              </a:xfrm>
            </p:spPr>
          </p:sp>
        </mc:Fallback>
      </mc:AlternateContent>
      <mc:AlternateContent xmlns:mc="http://schemas.openxmlformats.org/markup-compatibility/2006">
        <mc:Choice xmlns:p14="http://schemas.microsoft.com/office/powerpoint/2010/main" Requires="p14">
          <p:contentPart p14:bwMode="auto" r:id="rId260">
            <p14:nvContentPartPr>
              <p14:cNvPr id="1049053" name=""/>
              <p14:cNvContentPartPr/>
              <p14:nvPr/>
            </p14:nvContentPartPr>
            <p14:xfrm>
              <a:off x="4698356" y="4050855"/>
              <a:ext cx="62716" cy="222756"/>
            </p14:xfrm>
          </p:contentPart>
        </mc:Choice>
        <mc:Fallback>
          <p:sp>
            <p:nvSpPr>
              <p:cNvPr id="1049053" name=""/>
              <p:cNvSpPr/>
              <p:nvPr/>
            </p:nvSpPr>
            <p:spPr>
              <a:xfrm>
                <a:off x="4698356" y="4050855"/>
                <a:ext cx="62716" cy="222756"/>
              </a:xfrm>
            </p:spPr>
          </p:sp>
        </mc:Fallback>
      </mc:AlternateContent>
      <mc:AlternateContent xmlns:mc="http://schemas.openxmlformats.org/markup-compatibility/2006">
        <mc:Choice xmlns:p14="http://schemas.microsoft.com/office/powerpoint/2010/main" Requires="p14">
          <p:contentPart p14:bwMode="auto" r:id="rId261">
            <p14:nvContentPartPr>
              <p14:cNvPr id="1049054" name=""/>
              <p14:cNvContentPartPr/>
              <p14:nvPr/>
            </p14:nvContentPartPr>
            <p14:xfrm>
              <a:off x="4853884" y="4169652"/>
              <a:ext cx="144808" cy="18277"/>
            </p14:xfrm>
          </p:contentPart>
        </mc:Choice>
        <mc:Fallback>
          <p:sp>
            <p:nvSpPr>
              <p:cNvPr id="1049054" name=""/>
              <p:cNvSpPr/>
              <p:nvPr/>
            </p:nvSpPr>
            <p:spPr>
              <a:xfrm>
                <a:off x="4853884" y="4169652"/>
                <a:ext cx="144808" cy="18277"/>
              </a:xfrm>
            </p:spPr>
          </p:sp>
        </mc:Fallback>
      </mc:AlternateContent>
      <mc:AlternateContent xmlns:mc="http://schemas.openxmlformats.org/markup-compatibility/2006">
        <mc:Choice xmlns:p14="http://schemas.microsoft.com/office/powerpoint/2010/main" Requires="p14">
          <p:contentPart p14:bwMode="auto" r:id="rId262">
            <p14:nvContentPartPr>
              <p14:cNvPr id="1049055" name=""/>
              <p14:cNvContentPartPr/>
              <p14:nvPr/>
            </p14:nvContentPartPr>
            <p14:xfrm>
              <a:off x="4908273" y="4104279"/>
              <a:ext cx="35588" cy="158604"/>
            </p14:xfrm>
          </p:contentPart>
        </mc:Choice>
        <mc:Fallback>
          <p:sp>
            <p:nvSpPr>
              <p:cNvPr id="1049055" name=""/>
              <p:cNvSpPr/>
              <p:nvPr/>
            </p:nvSpPr>
            <p:spPr>
              <a:xfrm>
                <a:off x="4908273" y="4104279"/>
                <a:ext cx="35588" cy="158604"/>
              </a:xfrm>
            </p:spPr>
          </p:sp>
        </mc:Fallback>
      </mc:AlternateContent>
      <mc:AlternateContent xmlns:mc="http://schemas.openxmlformats.org/markup-compatibility/2006">
        <mc:Choice xmlns:p14="http://schemas.microsoft.com/office/powerpoint/2010/main" Requires="p14">
          <p:contentPart p14:bwMode="auto" r:id="rId263">
            <p14:nvContentPartPr>
              <p14:cNvPr id="1049056" name=""/>
              <p14:cNvContentPartPr/>
              <p14:nvPr/>
            </p14:nvContentPartPr>
            <p14:xfrm>
              <a:off x="4984083" y="4077566"/>
              <a:ext cx="101775" cy="224691"/>
            </p14:xfrm>
          </p:contentPart>
        </mc:Choice>
        <mc:Fallback>
          <p:sp>
            <p:nvSpPr>
              <p:cNvPr id="1049056" name=""/>
              <p:cNvSpPr/>
              <p:nvPr/>
            </p:nvSpPr>
            <p:spPr>
              <a:xfrm>
                <a:off x="4984083" y="4077566"/>
                <a:ext cx="101775" cy="224691"/>
              </a:xfrm>
            </p:spPr>
          </p:sp>
        </mc:Fallback>
      </mc:AlternateContent>
      <mc:AlternateContent xmlns:mc="http://schemas.openxmlformats.org/markup-compatibility/2006">
        <mc:Choice xmlns:p14="http://schemas.microsoft.com/office/powerpoint/2010/main" Requires="p14">
          <p:contentPart p14:bwMode="auto" r:id="rId264">
            <p14:nvContentPartPr>
              <p14:cNvPr id="1049057" name=""/>
              <p14:cNvContentPartPr/>
              <p14:nvPr/>
            </p14:nvContentPartPr>
            <p14:xfrm>
              <a:off x="5078125" y="4167887"/>
              <a:ext cx="112971" cy="22854"/>
            </p14:xfrm>
          </p:contentPart>
        </mc:Choice>
        <mc:Fallback>
          <p:sp>
            <p:nvSpPr>
              <p:cNvPr id="1049057" name=""/>
              <p:cNvSpPr/>
              <p:nvPr/>
            </p:nvSpPr>
            <p:spPr>
              <a:xfrm>
                <a:off x="5078125" y="4167887"/>
                <a:ext cx="112971" cy="22854"/>
              </a:xfrm>
            </p:spPr>
          </p:sp>
        </mc:Fallback>
      </mc:AlternateContent>
      <mc:AlternateContent xmlns:mc="http://schemas.openxmlformats.org/markup-compatibility/2006">
        <mc:Choice xmlns:p14="http://schemas.microsoft.com/office/powerpoint/2010/main" Requires="p14">
          <p:contentPart p14:bwMode="auto" r:id="rId265">
            <p14:nvContentPartPr>
              <p14:cNvPr id="1049058" name=""/>
              <p14:cNvContentPartPr/>
              <p14:nvPr/>
            </p14:nvContentPartPr>
            <p14:xfrm>
              <a:off x="5134015" y="4089516"/>
              <a:ext cx="167341" cy="179199"/>
            </p14:xfrm>
          </p:contentPart>
        </mc:Choice>
        <mc:Fallback>
          <p:sp>
            <p:nvSpPr>
              <p:cNvPr id="1049058" name=""/>
              <p:cNvSpPr/>
              <p:nvPr/>
            </p:nvSpPr>
            <p:spPr>
              <a:xfrm>
                <a:off x="5134015" y="4089516"/>
                <a:ext cx="167341" cy="179199"/>
              </a:xfrm>
            </p:spPr>
          </p:sp>
        </mc:Fallback>
      </mc:AlternateContent>
      <mc:AlternateContent xmlns:mc="http://schemas.openxmlformats.org/markup-compatibility/2006">
        <mc:Choice xmlns:p14="http://schemas.microsoft.com/office/powerpoint/2010/main" Requires="p14">
          <p:contentPart p14:bwMode="auto" r:id="rId266">
            <p14:nvContentPartPr>
              <p14:cNvPr id="1049059" name=""/>
              <p14:cNvContentPartPr/>
              <p14:nvPr/>
            </p14:nvContentPartPr>
            <p14:xfrm>
              <a:off x="5313614" y="4134505"/>
              <a:ext cx="52057" cy="153250"/>
            </p14:xfrm>
          </p:contentPart>
        </mc:Choice>
        <mc:Fallback>
          <p:sp>
            <p:nvSpPr>
              <p:cNvPr id="1049059" name=""/>
              <p:cNvSpPr/>
              <p:nvPr/>
            </p:nvSpPr>
            <p:spPr>
              <a:xfrm>
                <a:off x="5313614" y="4134505"/>
                <a:ext cx="52057" cy="153250"/>
              </a:xfrm>
            </p:spPr>
          </p:sp>
        </mc:Fallback>
      </mc:AlternateContent>
      <mc:AlternateContent xmlns:mc="http://schemas.openxmlformats.org/markup-compatibility/2006">
        <mc:Choice xmlns:p14="http://schemas.microsoft.com/office/powerpoint/2010/main" Requires="p14">
          <p:contentPart p14:bwMode="auto" r:id="rId267">
            <p14:nvContentPartPr>
              <p14:cNvPr id="1049060" name=""/>
              <p14:cNvContentPartPr/>
              <p14:nvPr/>
            </p14:nvContentPartPr>
            <p14:xfrm>
              <a:off x="5282308" y="4161217"/>
              <a:ext cx="98790" cy="116104"/>
            </p14:xfrm>
          </p:contentPart>
        </mc:Choice>
        <mc:Fallback>
          <p:sp>
            <p:nvSpPr>
              <p:cNvPr id="1049060" name=""/>
              <p:cNvSpPr/>
              <p:nvPr/>
            </p:nvSpPr>
            <p:spPr>
              <a:xfrm>
                <a:off x="5282308" y="4161217"/>
                <a:ext cx="98790" cy="116104"/>
              </a:xfrm>
            </p:spPr>
          </p:sp>
        </mc:Fallback>
      </mc:AlternateContent>
      <mc:AlternateContent xmlns:mc="http://schemas.openxmlformats.org/markup-compatibility/2006">
        <mc:Choice xmlns:p14="http://schemas.microsoft.com/office/powerpoint/2010/main" Requires="p14">
          <p:contentPart p14:bwMode="auto" r:id="rId268">
            <p14:nvContentPartPr>
              <p14:cNvPr id="1049061" name=""/>
              <p14:cNvContentPartPr/>
              <p14:nvPr/>
            </p14:nvContentPartPr>
            <p14:xfrm>
              <a:off x="5395157" y="4074754"/>
              <a:ext cx="73810" cy="207840"/>
            </p14:xfrm>
          </p:contentPart>
        </mc:Choice>
        <mc:Fallback>
          <p:sp>
            <p:nvSpPr>
              <p:cNvPr id="1049061" name=""/>
              <p:cNvSpPr/>
              <p:nvPr/>
            </p:nvSpPr>
            <p:spPr>
              <a:xfrm>
                <a:off x="5395157" y="4074754"/>
                <a:ext cx="73810" cy="207840"/>
              </a:xfrm>
            </p:spPr>
          </p:sp>
        </mc:Fallback>
      </mc:AlternateContent>
      <mc:AlternateContent xmlns:mc="http://schemas.openxmlformats.org/markup-compatibility/2006">
        <mc:Choice xmlns:p14="http://schemas.microsoft.com/office/powerpoint/2010/main" Requires="p14">
          <p:contentPart p14:bwMode="auto" r:id="rId269">
            <p14:nvContentPartPr>
              <p14:cNvPr id="1049062" name=""/>
              <p14:cNvContentPartPr/>
              <p14:nvPr/>
            </p14:nvContentPartPr>
            <p14:xfrm>
              <a:off x="5494611" y="4098655"/>
              <a:ext cx="68307" cy="208496"/>
            </p14:xfrm>
          </p:contentPart>
        </mc:Choice>
        <mc:Fallback>
          <p:sp>
            <p:nvSpPr>
              <p:cNvPr id="1049062" name=""/>
              <p:cNvSpPr/>
              <p:nvPr/>
            </p:nvSpPr>
            <p:spPr>
              <a:xfrm>
                <a:off x="5494611" y="4098655"/>
                <a:ext cx="68307" cy="208496"/>
              </a:xfrm>
            </p:spPr>
          </p:sp>
        </mc:Fallback>
      </mc:AlternateContent>
      <mc:AlternateContent xmlns:mc="http://schemas.openxmlformats.org/markup-compatibility/2006">
        <mc:Choice xmlns:p14="http://schemas.microsoft.com/office/powerpoint/2010/main" Requires="p14">
          <p:contentPart p14:bwMode="auto" r:id="rId270">
            <p14:nvContentPartPr>
              <p14:cNvPr id="1049063" name=""/>
              <p14:cNvContentPartPr/>
              <p14:nvPr/>
            </p14:nvContentPartPr>
            <p14:xfrm>
              <a:off x="5619398" y="4193446"/>
              <a:ext cx="77959" cy="6433"/>
            </p14:xfrm>
          </p:contentPart>
        </mc:Choice>
        <mc:Fallback>
          <p:sp>
            <p:nvSpPr>
              <p:cNvPr id="1049063" name=""/>
              <p:cNvSpPr/>
              <p:nvPr/>
            </p:nvSpPr>
            <p:spPr>
              <a:xfrm>
                <a:off x="5619398" y="4193446"/>
                <a:ext cx="77959" cy="6433"/>
              </a:xfrm>
            </p:spPr>
          </p:sp>
        </mc:Fallback>
      </mc:AlternateContent>
      <mc:AlternateContent xmlns:mc="http://schemas.openxmlformats.org/markup-compatibility/2006">
        <mc:Choice xmlns:p14="http://schemas.microsoft.com/office/powerpoint/2010/main" Requires="p14">
          <p:contentPart p14:bwMode="auto" r:id="rId271">
            <p14:nvContentPartPr>
              <p14:cNvPr id="1049064" name=""/>
              <p14:cNvContentPartPr/>
              <p14:nvPr/>
            </p14:nvContentPartPr>
            <p14:xfrm>
              <a:off x="5658323" y="4128179"/>
              <a:ext cx="29965" cy="135891"/>
            </p14:xfrm>
          </p:contentPart>
        </mc:Choice>
        <mc:Fallback>
          <p:sp>
            <p:nvSpPr>
              <p:cNvPr id="1049064" name=""/>
              <p:cNvSpPr/>
              <p:nvPr/>
            </p:nvSpPr>
            <p:spPr>
              <a:xfrm>
                <a:off x="5658323" y="4128179"/>
                <a:ext cx="29965" cy="135891"/>
              </a:xfrm>
            </p:spPr>
          </p:sp>
        </mc:Fallback>
      </mc:AlternateContent>
      <mc:AlternateContent xmlns:mc="http://schemas.openxmlformats.org/markup-compatibility/2006">
        <mc:Choice xmlns:p14="http://schemas.microsoft.com/office/powerpoint/2010/main" Requires="p14">
          <p:contentPart p14:bwMode="auto" r:id="rId272">
            <p14:nvContentPartPr>
              <p14:cNvPr id="1049066" name=""/>
              <p14:cNvContentPartPr/>
              <p14:nvPr/>
            </p14:nvContentPartPr>
            <p14:xfrm>
              <a:off x="5819252" y="4139426"/>
              <a:ext cx="95620" cy="146073"/>
            </p14:xfrm>
          </p:contentPart>
        </mc:Choice>
        <mc:Fallback>
          <p:sp>
            <p:nvSpPr>
              <p:cNvPr id="1049066" name=""/>
              <p:cNvSpPr/>
              <p:nvPr/>
            </p:nvSpPr>
            <p:spPr>
              <a:xfrm>
                <a:off x="5819252" y="4139426"/>
                <a:ext cx="95620" cy="146073"/>
              </a:xfrm>
            </p:spPr>
          </p:sp>
        </mc:Fallback>
      </mc:AlternateContent>
      <mc:AlternateContent xmlns:mc="http://schemas.openxmlformats.org/markup-compatibility/2006">
        <mc:Choice xmlns:p14="http://schemas.microsoft.com/office/powerpoint/2010/main" Requires="p14">
          <p:contentPart p14:bwMode="auto" r:id="rId273">
            <p14:nvContentPartPr>
              <p14:cNvPr id="1049067" name=""/>
              <p14:cNvContentPartPr/>
              <p14:nvPr/>
            </p14:nvContentPartPr>
            <p14:xfrm>
              <a:off x="6073505" y="4144933"/>
              <a:ext cx="63157" cy="9958"/>
            </p14:xfrm>
          </p:contentPart>
        </mc:Choice>
        <mc:Fallback>
          <p:sp>
            <p:nvSpPr>
              <p:cNvPr id="1049067" name=""/>
              <p:cNvSpPr/>
              <p:nvPr/>
            </p:nvSpPr>
            <p:spPr>
              <a:xfrm>
                <a:off x="6073505" y="4144933"/>
                <a:ext cx="63157" cy="9958"/>
              </a:xfrm>
            </p:spPr>
          </p:sp>
        </mc:Fallback>
      </mc:AlternateContent>
      <mc:AlternateContent xmlns:mc="http://schemas.openxmlformats.org/markup-compatibility/2006">
        <mc:Choice xmlns:p14="http://schemas.microsoft.com/office/powerpoint/2010/main" Requires="p14">
          <p:contentPart p14:bwMode="auto" r:id="rId274">
            <p14:nvContentPartPr>
              <p14:cNvPr id="1049068" name=""/>
              <p14:cNvContentPartPr/>
              <p14:nvPr/>
            </p14:nvContentPartPr>
            <p14:xfrm>
              <a:off x="6028517" y="4223627"/>
              <a:ext cx="74229" cy="8673"/>
            </p14:xfrm>
          </p:contentPart>
        </mc:Choice>
        <mc:Fallback>
          <p:sp>
            <p:nvSpPr>
              <p:cNvPr id="1049068" name=""/>
              <p:cNvSpPr/>
              <p:nvPr/>
            </p:nvSpPr>
            <p:spPr>
              <a:xfrm>
                <a:off x="6028517" y="4223627"/>
                <a:ext cx="74229" cy="8673"/>
              </a:xfrm>
            </p:spPr>
          </p:sp>
        </mc:Fallback>
      </mc:AlternateContent>
      <mc:AlternateContent xmlns:mc="http://schemas.openxmlformats.org/markup-compatibility/2006">
        <mc:Choice xmlns:p14="http://schemas.microsoft.com/office/powerpoint/2010/main" Requires="p14">
          <p:contentPart p14:bwMode="auto" r:id="rId275">
            <p14:nvContentPartPr>
              <p14:cNvPr id="1049069" name=""/>
              <p14:cNvContentPartPr/>
              <p14:nvPr/>
            </p14:nvContentPartPr>
            <p14:xfrm>
              <a:off x="6256975" y="4179852"/>
              <a:ext cx="106369" cy="2711"/>
            </p14:xfrm>
          </p:contentPart>
        </mc:Choice>
        <mc:Fallback>
          <p:sp>
            <p:nvSpPr>
              <p:cNvPr id="1049069" name=""/>
              <p:cNvSpPr/>
              <p:nvPr/>
            </p:nvSpPr>
            <p:spPr>
              <a:xfrm>
                <a:off x="6256975" y="4179852"/>
                <a:ext cx="106369" cy="2711"/>
              </a:xfrm>
            </p:spPr>
          </p:sp>
        </mc:Fallback>
      </mc:AlternateContent>
      <mc:AlternateContent xmlns:mc="http://schemas.openxmlformats.org/markup-compatibility/2006">
        <mc:Choice xmlns:p14="http://schemas.microsoft.com/office/powerpoint/2010/main" Requires="p14">
          <p:contentPart p14:bwMode="auto" r:id="rId276">
            <p14:nvContentPartPr>
              <p14:cNvPr id="1049070" name=""/>
              <p14:cNvContentPartPr/>
              <p14:nvPr/>
            </p14:nvContentPartPr>
            <p14:xfrm>
              <a:off x="6376478" y="4078269"/>
              <a:ext cx="48503" cy="215103"/>
            </p14:xfrm>
          </p:contentPart>
        </mc:Choice>
        <mc:Fallback>
          <p:sp>
            <p:nvSpPr>
              <p:cNvPr id="1049070" name=""/>
              <p:cNvSpPr/>
              <p:nvPr/>
            </p:nvSpPr>
            <p:spPr>
              <a:xfrm>
                <a:off x="6376478" y="4078269"/>
                <a:ext cx="48503" cy="215103"/>
              </a:xfrm>
            </p:spPr>
          </p:sp>
        </mc:Fallback>
      </mc:AlternateContent>
      <mc:AlternateContent xmlns:mc="http://schemas.openxmlformats.org/markup-compatibility/2006">
        <mc:Choice xmlns:p14="http://schemas.microsoft.com/office/powerpoint/2010/main" Requires="p14">
          <p:contentPart p14:bwMode="auto" r:id="rId277">
            <p14:nvContentPartPr>
              <p14:cNvPr id="1049071" name=""/>
              <p14:cNvContentPartPr/>
              <p14:nvPr/>
            </p14:nvContentPartPr>
            <p14:xfrm>
              <a:off x="6491762" y="4079675"/>
              <a:ext cx="114824" cy="283289"/>
            </p14:xfrm>
          </p:contentPart>
        </mc:Choice>
        <mc:Fallback>
          <p:sp>
            <p:nvSpPr>
              <p:cNvPr id="1049071" name=""/>
              <p:cNvSpPr/>
              <p:nvPr/>
            </p:nvSpPr>
            <p:spPr>
              <a:xfrm>
                <a:off x="6491762" y="4079675"/>
                <a:ext cx="114824" cy="283289"/>
              </a:xfrm>
            </p:spPr>
          </p:sp>
        </mc:Fallback>
      </mc:AlternateContent>
      <mc:AlternateContent xmlns:mc="http://schemas.openxmlformats.org/markup-compatibility/2006">
        <mc:Choice xmlns:p14="http://schemas.microsoft.com/office/powerpoint/2010/main" Requires="p14">
          <p:contentPart p14:bwMode="auto" r:id="rId278">
            <p14:nvContentPartPr>
              <p14:cNvPr id="1049072" name=""/>
              <p14:cNvContentPartPr/>
              <p14:nvPr/>
            </p14:nvContentPartPr>
            <p14:xfrm>
              <a:off x="1865634" y="4571349"/>
              <a:ext cx="110424" cy="18669"/>
            </p14:xfrm>
          </p:contentPart>
        </mc:Choice>
        <mc:Fallback>
          <p:sp>
            <p:nvSpPr>
              <p:cNvPr id="1049072" name=""/>
              <p:cNvSpPr/>
              <p:nvPr/>
            </p:nvSpPr>
            <p:spPr>
              <a:xfrm>
                <a:off x="1865634" y="4571349"/>
                <a:ext cx="110424" cy="18669"/>
              </a:xfrm>
            </p:spPr>
          </p:sp>
        </mc:Fallback>
      </mc:AlternateContent>
      <mc:AlternateContent xmlns:mc="http://schemas.openxmlformats.org/markup-compatibility/2006">
        <mc:Choice xmlns:p14="http://schemas.microsoft.com/office/powerpoint/2010/main" Requires="p14">
          <p:contentPart p14:bwMode="auto" r:id="rId279">
            <p14:nvContentPartPr>
              <p14:cNvPr id="1049073" name=""/>
              <p14:cNvContentPartPr/>
              <p14:nvPr/>
            </p14:nvContentPartPr>
            <p14:xfrm>
              <a:off x="1874773" y="4657401"/>
              <a:ext cx="104037" cy="7833"/>
            </p14:xfrm>
          </p:contentPart>
        </mc:Choice>
        <mc:Fallback>
          <p:sp>
            <p:nvSpPr>
              <p:cNvPr id="1049073" name=""/>
              <p:cNvSpPr/>
              <p:nvPr/>
            </p:nvSpPr>
            <p:spPr>
              <a:xfrm>
                <a:off x="1874773" y="4657401"/>
                <a:ext cx="104037" cy="7833"/>
              </a:xfrm>
            </p:spPr>
          </p:sp>
        </mc:Fallback>
      </mc:AlternateContent>
      <mc:AlternateContent xmlns:mc="http://schemas.openxmlformats.org/markup-compatibility/2006">
        <mc:Choice xmlns:p14="http://schemas.microsoft.com/office/powerpoint/2010/main" Requires="p14">
          <p:contentPart p14:bwMode="auto" r:id="rId280">
            <p14:nvContentPartPr>
              <p14:cNvPr id="1049078" name=""/>
              <p14:cNvContentPartPr/>
              <p14:nvPr/>
            </p14:nvContentPartPr>
            <p14:xfrm>
              <a:off x="2110987" y="4558547"/>
              <a:ext cx="140756" cy="163185"/>
            </p14:xfrm>
          </p:contentPart>
        </mc:Choice>
        <mc:Fallback>
          <p:sp>
            <p:nvSpPr>
              <p:cNvPr id="1049078" name=""/>
              <p:cNvSpPr/>
              <p:nvPr/>
            </p:nvSpPr>
            <p:spPr>
              <a:xfrm>
                <a:off x="2110987" y="4558547"/>
                <a:ext cx="140756" cy="163185"/>
              </a:xfrm>
            </p:spPr>
          </p:sp>
        </mc:Fallback>
      </mc:AlternateContent>
      <mc:AlternateContent xmlns:mc="http://schemas.openxmlformats.org/markup-compatibility/2006">
        <mc:Choice xmlns:p14="http://schemas.microsoft.com/office/powerpoint/2010/main" Requires="p14">
          <p:contentPart p14:bwMode="auto" r:id="rId281">
            <p14:nvContentPartPr>
              <p14:cNvPr id="1049079" name=""/>
              <p14:cNvContentPartPr/>
              <p14:nvPr/>
            </p14:nvContentPartPr>
            <p14:xfrm>
              <a:off x="2295841" y="4617383"/>
              <a:ext cx="127211" cy="24654"/>
            </p14:xfrm>
          </p:contentPart>
        </mc:Choice>
        <mc:Fallback>
          <p:sp>
            <p:nvSpPr>
              <p:cNvPr id="1049079" name=""/>
              <p:cNvSpPr/>
              <p:nvPr/>
            </p:nvSpPr>
            <p:spPr>
              <a:xfrm>
                <a:off x="2295841" y="4617383"/>
                <a:ext cx="127211" cy="24654"/>
              </a:xfrm>
            </p:spPr>
          </p:sp>
        </mc:Fallback>
      </mc:AlternateContent>
      <mc:AlternateContent xmlns:mc="http://schemas.openxmlformats.org/markup-compatibility/2006">
        <mc:Choice xmlns:p14="http://schemas.microsoft.com/office/powerpoint/2010/main" Requires="p14">
          <p:contentPart p14:bwMode="auto" r:id="rId282">
            <p14:nvContentPartPr>
              <p14:cNvPr id="1049080" name=""/>
              <p14:cNvContentPartPr/>
              <p14:nvPr/>
            </p14:nvContentPartPr>
            <p14:xfrm>
              <a:off x="2328461" y="4542218"/>
              <a:ext cx="48219" cy="239445"/>
            </p14:xfrm>
          </p:contentPart>
        </mc:Choice>
        <mc:Fallback>
          <p:sp>
            <p:nvSpPr>
              <p:cNvPr id="1049080" name=""/>
              <p:cNvSpPr/>
              <p:nvPr/>
            </p:nvSpPr>
            <p:spPr>
              <a:xfrm>
                <a:off x="2328461" y="4542218"/>
                <a:ext cx="48219" cy="239445"/>
              </a:xfrm>
            </p:spPr>
          </p:sp>
        </mc:Fallback>
      </mc:AlternateContent>
      <mc:AlternateContent xmlns:mc="http://schemas.openxmlformats.org/markup-compatibility/2006">
        <mc:Choice xmlns:p14="http://schemas.microsoft.com/office/powerpoint/2010/main" Requires="p14">
          <p:contentPart p14:bwMode="auto" r:id="rId283">
            <p14:nvContentPartPr>
              <p14:cNvPr id="1049081" name=""/>
              <p14:cNvContentPartPr/>
              <p14:nvPr/>
            </p14:nvContentPartPr>
            <p14:xfrm>
              <a:off x="2471923" y="4550967"/>
              <a:ext cx="126486" cy="141971"/>
            </p14:xfrm>
          </p:contentPart>
        </mc:Choice>
        <mc:Fallback>
          <p:sp>
            <p:nvSpPr>
              <p:cNvPr id="1049081" name=""/>
              <p:cNvSpPr/>
              <p:nvPr/>
            </p:nvSpPr>
            <p:spPr>
              <a:xfrm>
                <a:off x="2471923" y="4550967"/>
                <a:ext cx="126486" cy="141971"/>
              </a:xfrm>
            </p:spPr>
          </p:sp>
        </mc:Fallback>
      </mc:AlternateContent>
      <mc:AlternateContent xmlns:mc="http://schemas.openxmlformats.org/markup-compatibility/2006">
        <mc:Choice xmlns:p14="http://schemas.microsoft.com/office/powerpoint/2010/main" Requires="p14">
          <p:contentPart p14:bwMode="auto" r:id="rId284">
            <p14:nvContentPartPr>
              <p14:cNvPr id="1049082" name=""/>
              <p14:cNvContentPartPr/>
              <p14:nvPr/>
            </p14:nvContentPartPr>
            <p14:xfrm>
              <a:off x="2577725" y="4588946"/>
              <a:ext cx="79402" cy="59474"/>
            </p14:xfrm>
          </p:contentPart>
        </mc:Choice>
        <mc:Fallback>
          <p:sp>
            <p:nvSpPr>
              <p:cNvPr id="1049082" name=""/>
              <p:cNvSpPr/>
              <p:nvPr/>
            </p:nvSpPr>
            <p:spPr>
              <a:xfrm>
                <a:off x="2577725" y="4588946"/>
                <a:ext cx="79402" cy="59474"/>
              </a:xfrm>
            </p:spPr>
          </p:sp>
        </mc:Fallback>
      </mc:AlternateContent>
      <mc:AlternateContent xmlns:mc="http://schemas.openxmlformats.org/markup-compatibility/2006">
        <mc:Choice xmlns:p14="http://schemas.microsoft.com/office/powerpoint/2010/main" Requires="p14">
          <p:contentPart p14:bwMode="auto" r:id="rId285">
            <p14:nvContentPartPr>
              <p14:cNvPr id="1049083" name=""/>
              <p14:cNvContentPartPr/>
              <p14:nvPr/>
            </p14:nvContentPartPr>
            <p14:xfrm>
              <a:off x="2578035" y="4548544"/>
              <a:ext cx="110053" cy="129573"/>
            </p14:xfrm>
          </p:contentPart>
        </mc:Choice>
        <mc:Fallback>
          <p:sp>
            <p:nvSpPr>
              <p:cNvPr id="1049083" name=""/>
              <p:cNvSpPr/>
              <p:nvPr/>
            </p:nvSpPr>
            <p:spPr>
              <a:xfrm>
                <a:off x="2578035" y="4548544"/>
                <a:ext cx="110053" cy="129573"/>
              </a:xfrm>
            </p:spPr>
          </p:sp>
        </mc:Fallback>
      </mc:AlternateContent>
      <mc:AlternateContent xmlns:mc="http://schemas.openxmlformats.org/markup-compatibility/2006">
        <mc:Choice xmlns:p14="http://schemas.microsoft.com/office/powerpoint/2010/main" Requires="p14">
          <p:contentPart p14:bwMode="auto" r:id="rId286">
            <p14:nvContentPartPr>
              <p14:cNvPr id="1049084" name=""/>
              <p14:cNvContentPartPr/>
              <p14:nvPr/>
            </p14:nvContentPartPr>
            <p14:xfrm>
              <a:off x="2712070" y="4534486"/>
              <a:ext cx="37877" cy="175213"/>
            </p14:xfrm>
          </p:contentPart>
        </mc:Choice>
        <mc:Fallback>
          <p:sp>
            <p:nvSpPr>
              <p:cNvPr id="1049084" name=""/>
              <p:cNvSpPr/>
              <p:nvPr/>
            </p:nvSpPr>
            <p:spPr>
              <a:xfrm>
                <a:off x="2712070" y="4534486"/>
                <a:ext cx="37877" cy="175213"/>
              </a:xfrm>
            </p:spPr>
          </p:sp>
        </mc:Fallback>
      </mc:AlternateContent>
      <mc:AlternateContent xmlns:mc="http://schemas.openxmlformats.org/markup-compatibility/2006">
        <mc:Choice xmlns:p14="http://schemas.microsoft.com/office/powerpoint/2010/main" Requires="p14">
          <p:contentPart p14:bwMode="auto" r:id="rId287">
            <p14:nvContentPartPr>
              <p14:cNvPr id="1049085" name=""/>
              <p14:cNvContentPartPr/>
              <p14:nvPr/>
            </p14:nvContentPartPr>
            <p14:xfrm>
              <a:off x="2805481" y="4621060"/>
              <a:ext cx="98768" cy="11838"/>
            </p14:xfrm>
          </p:contentPart>
        </mc:Choice>
        <mc:Fallback>
          <p:sp>
            <p:nvSpPr>
              <p:cNvPr id="1049085" name=""/>
              <p:cNvSpPr/>
              <p:nvPr/>
            </p:nvSpPr>
            <p:spPr>
              <a:xfrm>
                <a:off x="2805481" y="4621060"/>
                <a:ext cx="98768" cy="11838"/>
              </a:xfrm>
            </p:spPr>
          </p:sp>
        </mc:Fallback>
      </mc:AlternateContent>
      <mc:AlternateContent xmlns:mc="http://schemas.openxmlformats.org/markup-compatibility/2006">
        <mc:Choice xmlns:p14="http://schemas.microsoft.com/office/powerpoint/2010/main" Requires="p14">
          <p:contentPart p14:bwMode="auto" r:id="rId288">
            <p14:nvContentPartPr>
              <p14:cNvPr id="1049086" name=""/>
              <p14:cNvContentPartPr/>
              <p14:nvPr/>
            </p14:nvContentPartPr>
            <p14:xfrm>
              <a:off x="2836422" y="4562603"/>
              <a:ext cx="31178" cy="190707"/>
            </p14:xfrm>
          </p:contentPart>
        </mc:Choice>
        <mc:Fallback>
          <p:sp>
            <p:nvSpPr>
              <p:cNvPr id="1049086" name=""/>
              <p:cNvSpPr/>
              <p:nvPr/>
            </p:nvSpPr>
            <p:spPr>
              <a:xfrm>
                <a:off x="2836422" y="4562603"/>
                <a:ext cx="31178" cy="190707"/>
              </a:xfrm>
            </p:spPr>
          </p:sp>
        </mc:Fallback>
      </mc:AlternateContent>
      <mc:AlternateContent xmlns:mc="http://schemas.openxmlformats.org/markup-compatibility/2006">
        <mc:Choice xmlns:p14="http://schemas.microsoft.com/office/powerpoint/2010/main" Requires="p14">
          <p:contentPart p14:bwMode="auto" r:id="rId289">
            <p14:nvContentPartPr>
              <p14:cNvPr id="1049087" name=""/>
              <p14:cNvContentPartPr/>
              <p14:nvPr/>
            </p14:nvContentPartPr>
            <p14:xfrm>
              <a:off x="2975985" y="4561900"/>
              <a:ext cx="48816" cy="174636"/>
            </p14:xfrm>
          </p:contentPart>
        </mc:Choice>
        <mc:Fallback>
          <p:sp>
            <p:nvSpPr>
              <p:cNvPr id="1049087" name=""/>
              <p:cNvSpPr/>
              <p:nvPr/>
            </p:nvSpPr>
            <p:spPr>
              <a:xfrm>
                <a:off x="2975985" y="4561900"/>
                <a:ext cx="48816" cy="174636"/>
              </a:xfrm>
            </p:spPr>
          </p:sp>
        </mc:Fallback>
      </mc:AlternateContent>
      <mc:AlternateContent xmlns:mc="http://schemas.openxmlformats.org/markup-compatibility/2006">
        <mc:Choice xmlns:p14="http://schemas.microsoft.com/office/powerpoint/2010/main" Requires="p14">
          <p:contentPart p14:bwMode="auto" r:id="rId290">
            <p14:nvContentPartPr>
              <p14:cNvPr id="1049088" name=""/>
              <p14:cNvContentPartPr/>
              <p14:nvPr/>
            </p14:nvContentPartPr>
            <p14:xfrm>
              <a:off x="3076821" y="4608296"/>
              <a:ext cx="76213" cy="119761"/>
            </p14:xfrm>
          </p:contentPart>
        </mc:Choice>
        <mc:Fallback>
          <p:sp>
            <p:nvSpPr>
              <p:cNvPr id="1049088" name=""/>
              <p:cNvSpPr/>
              <p:nvPr/>
            </p:nvSpPr>
            <p:spPr>
              <a:xfrm>
                <a:off x="3076821" y="4608296"/>
                <a:ext cx="76213" cy="119761"/>
              </a:xfrm>
            </p:spPr>
          </p:sp>
        </mc:Fallback>
      </mc:AlternateContent>
      <mc:AlternateContent xmlns:mc="http://schemas.openxmlformats.org/markup-compatibility/2006">
        <mc:Choice xmlns:p14="http://schemas.microsoft.com/office/powerpoint/2010/main" Requires="p14">
          <p:contentPart p14:bwMode="auto" r:id="rId291">
            <p14:nvContentPartPr>
              <p14:cNvPr id="1049089" name=""/>
              <p14:cNvContentPartPr/>
              <p14:nvPr/>
            </p14:nvContentPartPr>
            <p14:xfrm>
              <a:off x="3058643" y="4597751"/>
              <a:ext cx="101828" cy="179100"/>
            </p14:xfrm>
          </p:contentPart>
        </mc:Choice>
        <mc:Fallback>
          <p:sp>
            <p:nvSpPr>
              <p:cNvPr id="1049089" name=""/>
              <p:cNvSpPr/>
              <p:nvPr/>
            </p:nvSpPr>
            <p:spPr>
              <a:xfrm>
                <a:off x="3058643" y="4597751"/>
                <a:ext cx="101828" cy="179100"/>
              </a:xfrm>
            </p:spPr>
          </p:sp>
        </mc:Fallback>
      </mc:AlternateContent>
      <mc:AlternateContent xmlns:mc="http://schemas.openxmlformats.org/markup-compatibility/2006">
        <mc:Choice xmlns:p14="http://schemas.microsoft.com/office/powerpoint/2010/main" Requires="p14">
          <p:contentPart p14:bwMode="auto" r:id="rId292">
            <p14:nvContentPartPr>
              <p14:cNvPr id="1049090" name=""/>
              <p14:cNvContentPartPr/>
              <p14:nvPr/>
            </p14:nvContentPartPr>
            <p14:xfrm>
              <a:off x="3186814" y="4563306"/>
              <a:ext cx="160672" cy="186640"/>
            </p14:xfrm>
          </p:contentPart>
        </mc:Choice>
        <mc:Fallback>
          <p:sp>
            <p:nvSpPr>
              <p:cNvPr id="1049090" name=""/>
              <p:cNvSpPr/>
              <p:nvPr/>
            </p:nvSpPr>
            <p:spPr>
              <a:xfrm>
                <a:off x="3186814" y="4563306"/>
                <a:ext cx="160672" cy="186640"/>
              </a:xfrm>
            </p:spPr>
          </p:sp>
        </mc:Fallback>
      </mc:AlternateContent>
      <mc:AlternateContent xmlns:mc="http://schemas.openxmlformats.org/markup-compatibility/2006">
        <mc:Choice xmlns:p14="http://schemas.microsoft.com/office/powerpoint/2010/main" Requires="p14">
          <p:contentPart p14:bwMode="auto" r:id="rId293">
            <p14:nvContentPartPr>
              <p14:cNvPr id="1049091" name=""/>
              <p14:cNvContentPartPr/>
              <p14:nvPr/>
            </p14:nvContentPartPr>
            <p14:xfrm>
              <a:off x="3366437" y="4626283"/>
              <a:ext cx="71241" cy="17160"/>
            </p14:xfrm>
          </p:contentPart>
        </mc:Choice>
        <mc:Fallback>
          <p:sp>
            <p:nvSpPr>
              <p:cNvPr id="1049091" name=""/>
              <p:cNvSpPr/>
              <p:nvPr/>
            </p:nvSpPr>
            <p:spPr>
              <a:xfrm>
                <a:off x="3366437" y="4626283"/>
                <a:ext cx="71241" cy="17160"/>
              </a:xfrm>
            </p:spPr>
          </p:sp>
        </mc:Fallback>
      </mc:AlternateContent>
      <mc:AlternateContent xmlns:mc="http://schemas.openxmlformats.org/markup-compatibility/2006">
        <mc:Choice xmlns:p14="http://schemas.microsoft.com/office/powerpoint/2010/main" Requires="p14">
          <p:contentPart p14:bwMode="auto" r:id="rId294">
            <p14:nvContentPartPr>
              <p14:cNvPr id="1049092" name=""/>
              <p14:cNvContentPartPr/>
              <p14:nvPr/>
            </p14:nvContentPartPr>
            <p14:xfrm>
              <a:off x="3374445" y="4578068"/>
              <a:ext cx="50337" cy="218951"/>
            </p14:xfrm>
          </p:contentPart>
        </mc:Choice>
        <mc:Fallback>
          <p:sp>
            <p:nvSpPr>
              <p:cNvPr id="1049092" name=""/>
              <p:cNvSpPr/>
              <p:nvPr/>
            </p:nvSpPr>
            <p:spPr>
              <a:xfrm>
                <a:off x="3374445" y="4578068"/>
                <a:ext cx="50337" cy="218951"/>
              </a:xfrm>
            </p:spPr>
          </p:sp>
        </mc:Fallback>
      </mc:AlternateContent>
      <mc:AlternateContent xmlns:mc="http://schemas.openxmlformats.org/markup-compatibility/2006">
        <mc:Choice xmlns:p14="http://schemas.microsoft.com/office/powerpoint/2010/main" Requires="p14">
          <p:contentPart p14:bwMode="auto" r:id="rId295">
            <p14:nvContentPartPr>
              <p14:cNvPr id="1049093" name=""/>
              <p14:cNvContentPartPr/>
              <p14:nvPr/>
            </p14:nvContentPartPr>
            <p14:xfrm>
              <a:off x="3533768" y="4569458"/>
              <a:ext cx="119873" cy="177228"/>
            </p14:xfrm>
          </p:contentPart>
        </mc:Choice>
        <mc:Fallback>
          <p:sp>
            <p:nvSpPr>
              <p:cNvPr id="1049093" name=""/>
              <p:cNvSpPr/>
              <p:nvPr/>
            </p:nvSpPr>
            <p:spPr>
              <a:xfrm>
                <a:off x="3533768" y="4569458"/>
                <a:ext cx="119873" cy="177228"/>
              </a:xfrm>
            </p:spPr>
          </p:sp>
        </mc:Fallback>
      </mc:AlternateContent>
      <mc:AlternateContent xmlns:mc="http://schemas.openxmlformats.org/markup-compatibility/2006">
        <mc:Choice xmlns:p14="http://schemas.microsoft.com/office/powerpoint/2010/main" Requires="p14">
          <p:contentPart p14:bwMode="auto" r:id="rId296">
            <p14:nvContentPartPr>
              <p14:cNvPr id="1049094" name=""/>
              <p14:cNvContentPartPr/>
              <p14:nvPr/>
            </p14:nvContentPartPr>
            <p14:xfrm>
              <a:off x="3710883" y="4637464"/>
              <a:ext cx="70576" cy="13008"/>
            </p14:xfrm>
          </p:contentPart>
        </mc:Choice>
        <mc:Fallback>
          <p:sp>
            <p:nvSpPr>
              <p:cNvPr id="1049094" name=""/>
              <p:cNvSpPr/>
              <p:nvPr/>
            </p:nvSpPr>
            <p:spPr>
              <a:xfrm>
                <a:off x="3710883" y="4637464"/>
                <a:ext cx="70576" cy="13008"/>
              </a:xfrm>
            </p:spPr>
          </p:sp>
        </mc:Fallback>
      </mc:AlternateContent>
      <mc:AlternateContent xmlns:mc="http://schemas.openxmlformats.org/markup-compatibility/2006">
        <mc:Choice xmlns:p14="http://schemas.microsoft.com/office/powerpoint/2010/main" Requires="p14">
          <p:contentPart p14:bwMode="auto" r:id="rId297">
            <p14:nvContentPartPr>
              <p14:cNvPr id="1049095" name=""/>
              <p14:cNvContentPartPr/>
              <p14:nvPr/>
            </p14:nvContentPartPr>
            <p14:xfrm>
              <a:off x="3743247" y="4559088"/>
              <a:ext cx="37931" cy="201299"/>
            </p14:xfrm>
          </p:contentPart>
        </mc:Choice>
        <mc:Fallback>
          <p:sp>
            <p:nvSpPr>
              <p:cNvPr id="1049095" name=""/>
              <p:cNvSpPr/>
              <p:nvPr/>
            </p:nvSpPr>
            <p:spPr>
              <a:xfrm>
                <a:off x="3743247" y="4559088"/>
                <a:ext cx="37931" cy="201299"/>
              </a:xfrm>
            </p:spPr>
          </p:sp>
        </mc:Fallback>
      </mc:AlternateContent>
      <mc:AlternateContent xmlns:mc="http://schemas.openxmlformats.org/markup-compatibility/2006">
        <mc:Choice xmlns:p14="http://schemas.microsoft.com/office/powerpoint/2010/main" Requires="p14">
          <p:contentPart p14:bwMode="auto" r:id="rId298">
            <p14:nvContentPartPr>
              <p14:cNvPr id="1049096" name=""/>
              <p14:cNvContentPartPr/>
              <p14:nvPr/>
            </p14:nvContentPartPr>
            <p14:xfrm>
              <a:off x="3832381" y="4578143"/>
              <a:ext cx="94995" cy="180464"/>
            </p14:xfrm>
          </p:contentPart>
        </mc:Choice>
        <mc:Fallback>
          <p:sp>
            <p:nvSpPr>
              <p:cNvPr id="1049096" name=""/>
              <p:cNvSpPr/>
              <p:nvPr/>
            </p:nvSpPr>
            <p:spPr>
              <a:xfrm>
                <a:off x="3832381" y="4578143"/>
                <a:ext cx="94995" cy="180464"/>
              </a:xfrm>
            </p:spPr>
          </p:sp>
        </mc:Fallback>
      </mc:AlternateContent>
      <mc:AlternateContent xmlns:mc="http://schemas.openxmlformats.org/markup-compatibility/2006">
        <mc:Choice xmlns:p14="http://schemas.microsoft.com/office/powerpoint/2010/main" Requires="p14">
          <p:contentPart p14:bwMode="auto" r:id="rId299">
            <p14:nvContentPartPr>
              <p14:cNvPr id="1049097" name=""/>
              <p14:cNvContentPartPr/>
              <p14:nvPr/>
            </p14:nvContentPartPr>
            <p14:xfrm>
              <a:off x="3978708" y="4650968"/>
              <a:ext cx="168944" cy="12860"/>
            </p14:xfrm>
          </p:contentPart>
        </mc:Choice>
        <mc:Fallback>
          <p:sp>
            <p:nvSpPr>
              <p:cNvPr id="1049097" name=""/>
              <p:cNvSpPr/>
              <p:nvPr/>
            </p:nvSpPr>
            <p:spPr>
              <a:xfrm>
                <a:off x="3978708" y="4650968"/>
                <a:ext cx="168944" cy="12860"/>
              </a:xfrm>
            </p:spPr>
          </p:sp>
        </mc:Fallback>
      </mc:AlternateContent>
      <mc:AlternateContent xmlns:mc="http://schemas.openxmlformats.org/markup-compatibility/2006">
        <mc:Choice xmlns:p14="http://schemas.microsoft.com/office/powerpoint/2010/main" Requires="p14">
          <p:contentPart p14:bwMode="auto" r:id="rId300">
            <p14:nvContentPartPr>
              <p14:cNvPr id="1049098" name=""/>
              <p14:cNvContentPartPr/>
              <p14:nvPr/>
            </p14:nvContentPartPr>
            <p14:xfrm>
              <a:off x="4038877" y="4573148"/>
              <a:ext cx="35432" cy="142130"/>
            </p14:xfrm>
          </p:contentPart>
        </mc:Choice>
        <mc:Fallback>
          <p:sp>
            <p:nvSpPr>
              <p:cNvPr id="1049098" name=""/>
              <p:cNvSpPr/>
              <p:nvPr/>
            </p:nvSpPr>
            <p:spPr>
              <a:xfrm>
                <a:off x="4038877" y="4573148"/>
                <a:ext cx="35432" cy="142130"/>
              </a:xfrm>
            </p:spPr>
          </p:sp>
        </mc:Fallback>
      </mc:AlternateContent>
      <mc:AlternateContent xmlns:mc="http://schemas.openxmlformats.org/markup-compatibility/2006">
        <mc:Choice xmlns:p14="http://schemas.microsoft.com/office/powerpoint/2010/main" Requires="p14">
          <p:contentPart p14:bwMode="auto" r:id="rId301">
            <p14:nvContentPartPr>
              <p14:cNvPr id="1049099" name=""/>
              <p14:cNvContentPartPr/>
              <p14:nvPr/>
            </p14:nvContentPartPr>
            <p14:xfrm>
              <a:off x="4149084" y="4555182"/>
              <a:ext cx="114320" cy="178649"/>
            </p14:xfrm>
          </p:contentPart>
        </mc:Choice>
        <mc:Fallback>
          <p:sp>
            <p:nvSpPr>
              <p:cNvPr id="1049099" name=""/>
              <p:cNvSpPr/>
              <p:nvPr/>
            </p:nvSpPr>
            <p:spPr>
              <a:xfrm>
                <a:off x="4149084" y="4555182"/>
                <a:ext cx="114320" cy="178649"/>
              </a:xfrm>
            </p:spPr>
          </p:sp>
        </mc:Fallback>
      </mc:AlternateContent>
      <mc:AlternateContent xmlns:mc="http://schemas.openxmlformats.org/markup-compatibility/2006">
        <mc:Choice xmlns:p14="http://schemas.microsoft.com/office/powerpoint/2010/main" Requires="p14">
          <p:contentPart p14:bwMode="auto" r:id="rId302">
            <p14:nvContentPartPr>
              <p14:cNvPr id="1049100" name=""/>
              <p14:cNvContentPartPr/>
              <p14:nvPr/>
            </p14:nvContentPartPr>
            <p14:xfrm>
              <a:off x="4342838" y="4591453"/>
              <a:ext cx="174717" cy="42498"/>
            </p14:xfrm>
          </p:contentPart>
        </mc:Choice>
        <mc:Fallback>
          <p:sp>
            <p:nvSpPr>
              <p:cNvPr id="1049100" name=""/>
              <p:cNvSpPr/>
              <p:nvPr/>
            </p:nvSpPr>
            <p:spPr>
              <a:xfrm>
                <a:off x="4342838" y="4591453"/>
                <a:ext cx="174717" cy="42498"/>
              </a:xfrm>
            </p:spPr>
          </p:sp>
        </mc:Fallback>
      </mc:AlternateContent>
      <mc:AlternateContent xmlns:mc="http://schemas.openxmlformats.org/markup-compatibility/2006">
        <mc:Choice xmlns:p14="http://schemas.microsoft.com/office/powerpoint/2010/main" Requires="p14">
          <p:contentPart p14:bwMode="auto" r:id="rId303">
            <p14:nvContentPartPr>
              <p14:cNvPr id="1049101" name=""/>
              <p14:cNvContentPartPr/>
              <p14:nvPr/>
            </p14:nvContentPartPr>
            <p14:xfrm>
              <a:off x="4401139" y="4559088"/>
              <a:ext cx="32379" cy="176461"/>
            </p14:xfrm>
          </p:contentPart>
        </mc:Choice>
        <mc:Fallback>
          <p:sp>
            <p:nvSpPr>
              <p:cNvPr id="1049101" name=""/>
              <p:cNvSpPr/>
              <p:nvPr/>
            </p:nvSpPr>
            <p:spPr>
              <a:xfrm>
                <a:off x="4401139" y="4559088"/>
                <a:ext cx="32379" cy="176461"/>
              </a:xfrm>
            </p:spPr>
          </p:sp>
        </mc:Fallback>
      </mc:AlternateContent>
      <mc:AlternateContent xmlns:mc="http://schemas.openxmlformats.org/markup-compatibility/2006">
        <mc:Choice xmlns:p14="http://schemas.microsoft.com/office/powerpoint/2010/main" Requires="p14">
          <p:contentPart p14:bwMode="auto" r:id="rId304">
            <p14:nvContentPartPr>
              <p14:cNvPr id="1049102" name=""/>
              <p14:cNvContentPartPr/>
              <p14:nvPr/>
            </p14:nvContentPartPr>
            <p14:xfrm>
              <a:off x="4582814" y="4558076"/>
              <a:ext cx="98771" cy="161034"/>
            </p14:xfrm>
          </p:contentPart>
        </mc:Choice>
        <mc:Fallback>
          <p:sp>
            <p:nvSpPr>
              <p:cNvPr id="1049102" name=""/>
              <p:cNvSpPr/>
              <p:nvPr/>
            </p:nvSpPr>
            <p:spPr>
              <a:xfrm>
                <a:off x="4582814" y="4558076"/>
                <a:ext cx="98771" cy="161034"/>
              </a:xfrm>
            </p:spPr>
          </p:sp>
        </mc:Fallback>
      </mc:AlternateContent>
      <mc:AlternateContent xmlns:mc="http://schemas.openxmlformats.org/markup-compatibility/2006">
        <mc:Choice xmlns:p14="http://schemas.microsoft.com/office/powerpoint/2010/main" Requires="p14">
          <p:contentPart p14:bwMode="auto" r:id="rId305">
            <p14:nvContentPartPr>
              <p14:cNvPr id="1049103" name=""/>
              <p14:cNvContentPartPr/>
              <p14:nvPr/>
            </p14:nvContentPartPr>
            <p14:xfrm>
              <a:off x="4730867" y="4610988"/>
              <a:ext cx="111707" cy="26128"/>
            </p14:xfrm>
          </p:contentPart>
        </mc:Choice>
        <mc:Fallback>
          <p:sp>
            <p:nvSpPr>
              <p:cNvPr id="1049103" name=""/>
              <p:cNvSpPr/>
              <p:nvPr/>
            </p:nvSpPr>
            <p:spPr>
              <a:xfrm>
                <a:off x="4730867" y="4610988"/>
                <a:ext cx="111707" cy="26128"/>
              </a:xfrm>
            </p:spPr>
          </p:sp>
        </mc:Fallback>
      </mc:AlternateContent>
      <mc:AlternateContent xmlns:mc="http://schemas.openxmlformats.org/markup-compatibility/2006">
        <mc:Choice xmlns:p14="http://schemas.microsoft.com/office/powerpoint/2010/main" Requires="p14">
          <p:contentPart p14:bwMode="auto" r:id="rId306">
            <p14:nvContentPartPr>
              <p14:cNvPr id="1049104" name=""/>
              <p14:cNvContentPartPr/>
              <p14:nvPr/>
            </p14:nvContentPartPr>
            <p14:xfrm>
              <a:off x="4760802" y="4553465"/>
              <a:ext cx="57933" cy="156565"/>
            </p14:xfrm>
          </p:contentPart>
        </mc:Choice>
        <mc:Fallback>
          <p:sp>
            <p:nvSpPr>
              <p:cNvPr id="1049104" name=""/>
              <p:cNvSpPr/>
              <p:nvPr/>
            </p:nvSpPr>
            <p:spPr>
              <a:xfrm>
                <a:off x="4760802" y="4553465"/>
                <a:ext cx="57933" cy="156565"/>
              </a:xfrm>
            </p:spPr>
          </p:sp>
        </mc:Fallback>
      </mc:AlternateContent>
      <mc:AlternateContent xmlns:mc="http://schemas.openxmlformats.org/markup-compatibility/2006">
        <mc:Choice xmlns:p14="http://schemas.microsoft.com/office/powerpoint/2010/main" Requires="p14">
          <p:contentPart p14:bwMode="auto" r:id="rId307">
            <p14:nvContentPartPr>
              <p14:cNvPr id="1049105" name=""/>
              <p14:cNvContentPartPr/>
              <p14:nvPr/>
            </p14:nvContentPartPr>
            <p14:xfrm>
              <a:off x="4918123" y="4549247"/>
              <a:ext cx="82394" cy="195325"/>
            </p14:xfrm>
          </p:contentPart>
        </mc:Choice>
        <mc:Fallback>
          <p:sp>
            <p:nvSpPr>
              <p:cNvPr id="1049105" name=""/>
              <p:cNvSpPr/>
              <p:nvPr/>
            </p:nvSpPr>
            <p:spPr>
              <a:xfrm>
                <a:off x="4918123" y="4549247"/>
                <a:ext cx="82394" cy="195325"/>
              </a:xfrm>
            </p:spPr>
          </p:sp>
        </mc:Fallback>
      </mc:AlternateContent>
      <mc:AlternateContent xmlns:mc="http://schemas.openxmlformats.org/markup-compatibility/2006">
        <mc:Choice xmlns:p14="http://schemas.microsoft.com/office/powerpoint/2010/main" Requires="p14">
          <p:contentPart p14:bwMode="auto" r:id="rId308">
            <p14:nvContentPartPr>
              <p14:cNvPr id="1049106" name=""/>
              <p14:cNvContentPartPr/>
              <p14:nvPr/>
            </p14:nvContentPartPr>
            <p14:xfrm>
              <a:off x="5018374" y="4639225"/>
              <a:ext cx="65374" cy="702"/>
            </p14:xfrm>
          </p:contentPart>
        </mc:Choice>
        <mc:Fallback>
          <p:sp>
            <p:nvSpPr>
              <p:cNvPr id="1049106" name=""/>
              <p:cNvSpPr/>
              <p:nvPr/>
            </p:nvSpPr>
            <p:spPr>
              <a:xfrm>
                <a:off x="5018374" y="4639225"/>
                <a:ext cx="65374" cy="702"/>
              </a:xfrm>
            </p:spPr>
          </p:sp>
        </mc:Fallback>
      </mc:AlternateContent>
      <mc:AlternateContent xmlns:mc="http://schemas.openxmlformats.org/markup-compatibility/2006">
        <mc:Choice xmlns:p14="http://schemas.microsoft.com/office/powerpoint/2010/main" Requires="p14">
          <p:contentPart p14:bwMode="auto" r:id="rId309">
            <p14:nvContentPartPr>
              <p14:cNvPr id="1049107" name=""/>
              <p14:cNvContentPartPr/>
              <p14:nvPr/>
            </p14:nvContentPartPr>
            <p14:xfrm>
              <a:off x="5088185" y="4573774"/>
              <a:ext cx="120803" cy="138584"/>
            </p14:xfrm>
          </p:contentPart>
        </mc:Choice>
        <mc:Fallback>
          <p:sp>
            <p:nvSpPr>
              <p:cNvPr id="1049107" name=""/>
              <p:cNvSpPr/>
              <p:nvPr/>
            </p:nvSpPr>
            <p:spPr>
              <a:xfrm>
                <a:off x="5088185" y="4573774"/>
                <a:ext cx="120803" cy="138584"/>
              </a:xfrm>
            </p:spPr>
          </p:sp>
        </mc:Fallback>
      </mc:AlternateContent>
      <mc:AlternateContent xmlns:mc="http://schemas.openxmlformats.org/markup-compatibility/2006">
        <mc:Choice xmlns:p14="http://schemas.microsoft.com/office/powerpoint/2010/main" Requires="p14">
          <p:contentPart p14:bwMode="auto" r:id="rId310">
            <p14:nvContentPartPr>
              <p14:cNvPr id="1049108" name=""/>
              <p14:cNvContentPartPr/>
              <p14:nvPr/>
            </p14:nvContentPartPr>
            <p14:xfrm>
              <a:off x="5255972" y="4613919"/>
              <a:ext cx="46696" cy="92780"/>
            </p14:xfrm>
          </p:contentPart>
        </mc:Choice>
        <mc:Fallback>
          <p:sp>
            <p:nvSpPr>
              <p:cNvPr id="1049108" name=""/>
              <p:cNvSpPr/>
              <p:nvPr/>
            </p:nvSpPr>
            <p:spPr>
              <a:xfrm>
                <a:off x="5255972" y="4613919"/>
                <a:ext cx="46696" cy="92780"/>
              </a:xfrm>
            </p:spPr>
          </p:sp>
        </mc:Fallback>
      </mc:AlternateContent>
      <mc:AlternateContent xmlns:mc="http://schemas.openxmlformats.org/markup-compatibility/2006">
        <mc:Choice xmlns:p14="http://schemas.microsoft.com/office/powerpoint/2010/main" Requires="p14">
          <p:contentPart p14:bwMode="auto" r:id="rId311">
            <p14:nvContentPartPr>
              <p14:cNvPr id="1049109" name=""/>
              <p14:cNvContentPartPr/>
              <p14:nvPr/>
            </p14:nvContentPartPr>
            <p14:xfrm>
              <a:off x="5217921" y="4611810"/>
              <a:ext cx="125217" cy="115949"/>
            </p14:xfrm>
          </p:contentPart>
        </mc:Choice>
        <mc:Fallback>
          <p:sp>
            <p:nvSpPr>
              <p:cNvPr id="1049109" name=""/>
              <p:cNvSpPr/>
              <p:nvPr/>
            </p:nvSpPr>
            <p:spPr>
              <a:xfrm>
                <a:off x="5217921" y="4611810"/>
                <a:ext cx="125217" cy="115949"/>
              </a:xfrm>
            </p:spPr>
          </p:sp>
        </mc:Fallback>
      </mc:AlternateContent>
      <mc:AlternateContent xmlns:mc="http://schemas.openxmlformats.org/markup-compatibility/2006">
        <mc:Choice xmlns:p14="http://schemas.microsoft.com/office/powerpoint/2010/main" Requires="p14">
          <p:contentPart p14:bwMode="auto" r:id="rId312">
            <p14:nvContentPartPr>
              <p14:cNvPr id="1049110" name=""/>
              <p14:cNvContentPartPr/>
              <p14:nvPr/>
            </p14:nvContentPartPr>
            <p14:xfrm>
              <a:off x="5390236" y="4549220"/>
              <a:ext cx="106436" cy="208348"/>
            </p14:xfrm>
          </p:contentPart>
        </mc:Choice>
        <mc:Fallback>
          <p:sp>
            <p:nvSpPr>
              <p:cNvPr id="1049110" name=""/>
              <p:cNvSpPr/>
              <p:nvPr/>
            </p:nvSpPr>
            <p:spPr>
              <a:xfrm>
                <a:off x="5390236" y="4549220"/>
                <a:ext cx="106436" cy="208348"/>
              </a:xfrm>
            </p:spPr>
          </p:sp>
        </mc:Fallback>
      </mc:AlternateContent>
      <mc:AlternateContent xmlns:mc="http://schemas.openxmlformats.org/markup-compatibility/2006">
        <mc:Choice xmlns:p14="http://schemas.microsoft.com/office/powerpoint/2010/main" Requires="p14">
          <p:contentPart p14:bwMode="auto" r:id="rId313">
            <p14:nvContentPartPr>
              <p14:cNvPr id="1049111" name=""/>
              <p14:cNvContentPartPr/>
              <p14:nvPr/>
            </p14:nvContentPartPr>
            <p14:xfrm>
              <a:off x="5439282" y="4528159"/>
              <a:ext cx="128877" cy="284761"/>
            </p14:xfrm>
          </p:contentPart>
        </mc:Choice>
        <mc:Fallback>
          <p:sp>
            <p:nvSpPr>
              <p:cNvPr id="1049111" name=""/>
              <p:cNvSpPr/>
              <p:nvPr/>
            </p:nvSpPr>
            <p:spPr>
              <a:xfrm>
                <a:off x="5439282" y="4528159"/>
                <a:ext cx="128877" cy="284761"/>
              </a:xfrm>
            </p:spPr>
          </p:sp>
        </mc:Fallback>
      </mc:AlternateContent>
      <mc:AlternateContent xmlns:mc="http://schemas.openxmlformats.org/markup-compatibility/2006">
        <mc:Choice xmlns:p14="http://schemas.microsoft.com/office/powerpoint/2010/main" Requires="p14">
          <p:contentPart p14:bwMode="auto" r:id="rId314">
            <p14:nvContentPartPr>
              <p14:cNvPr id="1049112" name=""/>
              <p14:cNvContentPartPr/>
              <p14:nvPr/>
            </p14:nvContentPartPr>
            <p14:xfrm>
              <a:off x="5622913" y="4642011"/>
              <a:ext cx="101252" cy="13381"/>
            </p14:xfrm>
          </p:contentPart>
        </mc:Choice>
        <mc:Fallback>
          <p:sp>
            <p:nvSpPr>
              <p:cNvPr id="1049112" name=""/>
              <p:cNvSpPr/>
              <p:nvPr/>
            </p:nvSpPr>
            <p:spPr>
              <a:xfrm>
                <a:off x="5622913" y="4642011"/>
                <a:ext cx="101252" cy="13381"/>
              </a:xfrm>
            </p:spPr>
          </p:sp>
        </mc:Fallback>
      </mc:AlternateContent>
      <mc:AlternateContent xmlns:mc="http://schemas.openxmlformats.org/markup-compatibility/2006">
        <mc:Choice xmlns:p14="http://schemas.microsoft.com/office/powerpoint/2010/main" Requires="p14">
          <p:contentPart p14:bwMode="auto" r:id="rId315">
            <p14:nvContentPartPr>
              <p14:cNvPr id="1049113" name=""/>
              <p14:cNvContentPartPr/>
              <p14:nvPr/>
            </p14:nvContentPartPr>
            <p14:xfrm>
              <a:off x="5650328" y="4572444"/>
              <a:ext cx="56235" cy="172223"/>
            </p14:xfrm>
          </p:contentPart>
        </mc:Choice>
        <mc:Fallback>
          <p:sp>
            <p:nvSpPr>
              <p:cNvPr id="1049113" name=""/>
              <p:cNvSpPr/>
              <p:nvPr/>
            </p:nvSpPr>
            <p:spPr>
              <a:xfrm>
                <a:off x="5650328" y="4572444"/>
                <a:ext cx="56235" cy="172223"/>
              </a:xfrm>
            </p:spPr>
          </p:sp>
        </mc:Fallback>
      </mc:AlternateContent>
      <mc:AlternateContent xmlns:mc="http://schemas.openxmlformats.org/markup-compatibility/2006">
        <mc:Choice xmlns:p14="http://schemas.microsoft.com/office/powerpoint/2010/main" Requires="p14">
          <p:contentPart p14:bwMode="auto" r:id="rId316">
            <p14:nvContentPartPr>
              <p14:cNvPr id="1049114" name=""/>
              <p14:cNvContentPartPr/>
              <p14:nvPr/>
            </p14:nvContentPartPr>
            <p14:xfrm>
              <a:off x="5733515" y="4546435"/>
              <a:ext cx="90442" cy="227756"/>
            </p14:xfrm>
          </p:contentPart>
        </mc:Choice>
        <mc:Fallback>
          <p:sp>
            <p:nvSpPr>
              <p:cNvPr id="1049114" name=""/>
              <p:cNvSpPr/>
              <p:nvPr/>
            </p:nvSpPr>
            <p:spPr>
              <a:xfrm>
                <a:off x="5733515" y="4546435"/>
                <a:ext cx="90442" cy="227756"/>
              </a:xfrm>
            </p:spPr>
          </p:sp>
        </mc:Fallback>
      </mc:AlternateContent>
      <mc:AlternateContent xmlns:mc="http://schemas.openxmlformats.org/markup-compatibility/2006">
        <mc:Choice xmlns:p14="http://schemas.microsoft.com/office/powerpoint/2010/main" Requires="p14">
          <p:contentPart p14:bwMode="auto" r:id="rId317">
            <p14:nvContentPartPr>
              <p14:cNvPr id="1049115" name=""/>
              <p14:cNvContentPartPr/>
              <p14:nvPr/>
            </p14:nvContentPartPr>
            <p14:xfrm>
              <a:off x="5826769" y="4635725"/>
              <a:ext cx="66580" cy="26697"/>
            </p14:xfrm>
          </p:contentPart>
        </mc:Choice>
        <mc:Fallback>
          <p:sp>
            <p:nvSpPr>
              <p:cNvPr id="1049115" name=""/>
              <p:cNvSpPr/>
              <p:nvPr/>
            </p:nvSpPr>
            <p:spPr>
              <a:xfrm>
                <a:off x="5826769" y="4635725"/>
                <a:ext cx="66580" cy="26697"/>
              </a:xfrm>
            </p:spPr>
          </p:sp>
        </mc:Fallback>
      </mc:AlternateContent>
      <mc:AlternateContent xmlns:mc="http://schemas.openxmlformats.org/markup-compatibility/2006">
        <mc:Choice xmlns:p14="http://schemas.microsoft.com/office/powerpoint/2010/main" Requires="p14">
          <p:contentPart p14:bwMode="auto" r:id="rId318">
            <p14:nvContentPartPr>
              <p14:cNvPr id="1049116" name=""/>
              <p14:cNvContentPartPr/>
              <p14:nvPr/>
            </p14:nvContentPartPr>
            <p14:xfrm>
              <a:off x="5886311" y="4564009"/>
              <a:ext cx="47306" cy="202445"/>
            </p14:xfrm>
          </p:contentPart>
        </mc:Choice>
        <mc:Fallback>
          <p:sp>
            <p:nvSpPr>
              <p:cNvPr id="1049116" name=""/>
              <p:cNvSpPr/>
              <p:nvPr/>
            </p:nvSpPr>
            <p:spPr>
              <a:xfrm>
                <a:off x="5886311" y="4564009"/>
                <a:ext cx="47306" cy="202445"/>
              </a:xfrm>
            </p:spPr>
          </p:sp>
        </mc:Fallback>
      </mc:AlternateContent>
      <mc:AlternateContent xmlns:mc="http://schemas.openxmlformats.org/markup-compatibility/2006">
        <mc:Choice xmlns:p14="http://schemas.microsoft.com/office/powerpoint/2010/main" Requires="p14">
          <p:contentPart p14:bwMode="auto" r:id="rId319">
            <p14:nvContentPartPr>
              <p14:cNvPr id="1049117" name=""/>
              <p14:cNvContentPartPr/>
              <p14:nvPr/>
            </p14:nvContentPartPr>
            <p14:xfrm>
              <a:off x="5977904" y="4620948"/>
              <a:ext cx="68507" cy="110839"/>
            </p14:xfrm>
          </p:contentPart>
        </mc:Choice>
        <mc:Fallback>
          <p:sp>
            <p:nvSpPr>
              <p:cNvPr id="1049117" name=""/>
              <p:cNvSpPr/>
              <p:nvPr/>
            </p:nvSpPr>
            <p:spPr>
              <a:xfrm>
                <a:off x="5977904" y="4620948"/>
                <a:ext cx="68507" cy="110839"/>
              </a:xfrm>
            </p:spPr>
          </p:sp>
        </mc:Fallback>
      </mc:AlternateContent>
      <mc:AlternateContent xmlns:mc="http://schemas.openxmlformats.org/markup-compatibility/2006">
        <mc:Choice xmlns:p14="http://schemas.microsoft.com/office/powerpoint/2010/main" Requires="p14">
          <p:contentPart p14:bwMode="auto" r:id="rId320">
            <p14:nvContentPartPr>
              <p14:cNvPr id="1049118" name=""/>
              <p14:cNvContentPartPr/>
              <p14:nvPr/>
            </p14:nvContentPartPr>
            <p14:xfrm>
              <a:off x="5959354" y="4613216"/>
              <a:ext cx="127507" cy="121945"/>
            </p14:xfrm>
          </p:contentPart>
        </mc:Choice>
        <mc:Fallback>
          <p:sp>
            <p:nvSpPr>
              <p:cNvPr id="1049118" name=""/>
              <p:cNvSpPr/>
              <p:nvPr/>
            </p:nvSpPr>
            <p:spPr>
              <a:xfrm>
                <a:off x="5959354" y="4613216"/>
                <a:ext cx="127507" cy="121945"/>
              </a:xfrm>
            </p:spPr>
          </p:sp>
        </mc:Fallback>
      </mc:AlternateContent>
      <mc:AlternateContent xmlns:mc="http://schemas.openxmlformats.org/markup-compatibility/2006">
        <mc:Choice xmlns:p14="http://schemas.microsoft.com/office/powerpoint/2010/main" Requires="p14">
          <p:contentPart p14:bwMode="auto" r:id="rId321">
            <p14:nvContentPartPr>
              <p14:cNvPr id="1049119" name=""/>
              <p14:cNvContentPartPr/>
              <p14:nvPr/>
            </p14:nvContentPartPr>
            <p14:xfrm>
              <a:off x="6102743" y="4600187"/>
              <a:ext cx="105561" cy="170501"/>
            </p14:xfrm>
          </p:contentPart>
        </mc:Choice>
        <mc:Fallback>
          <p:sp>
            <p:nvSpPr>
              <p:cNvPr id="1049119" name=""/>
              <p:cNvSpPr/>
              <p:nvPr/>
            </p:nvSpPr>
            <p:spPr>
              <a:xfrm>
                <a:off x="6102743" y="4600187"/>
                <a:ext cx="105561" cy="170501"/>
              </a:xfrm>
            </p:spPr>
          </p:sp>
        </mc:Fallback>
      </mc:AlternateContent>
      <mc:AlternateContent xmlns:mc="http://schemas.openxmlformats.org/markup-compatibility/2006">
        <mc:Choice xmlns:p14="http://schemas.microsoft.com/office/powerpoint/2010/main" Requires="p14">
          <p:contentPart p14:bwMode="auto" r:id="rId322">
            <p14:nvContentPartPr>
              <p14:cNvPr id="1049120" name=""/>
              <p14:cNvContentPartPr/>
              <p14:nvPr/>
            </p14:nvContentPartPr>
            <p14:xfrm>
              <a:off x="6175864" y="4563306"/>
              <a:ext cx="56707" cy="243890"/>
            </p14:xfrm>
          </p:contentPart>
        </mc:Choice>
        <mc:Fallback>
          <p:sp>
            <p:nvSpPr>
              <p:cNvPr id="1049120" name=""/>
              <p:cNvSpPr/>
              <p:nvPr/>
            </p:nvSpPr>
            <p:spPr>
              <a:xfrm>
                <a:off x="6175864" y="4563306"/>
                <a:ext cx="56707" cy="243890"/>
              </a:xfrm>
            </p:spPr>
          </p:sp>
        </mc:Fallback>
      </mc:AlternateContent>
      <mc:AlternateContent xmlns:mc="http://schemas.openxmlformats.org/markup-compatibility/2006">
        <mc:Choice xmlns:p14="http://schemas.microsoft.com/office/powerpoint/2010/main" Requires="p14">
          <p:contentPart p14:bwMode="auto" r:id="rId323">
            <p14:nvContentPartPr>
              <p14:cNvPr id="1049121" name=""/>
              <p14:cNvContentPartPr/>
              <p14:nvPr/>
            </p14:nvContentPartPr>
            <p14:xfrm>
              <a:off x="6325162" y="4602256"/>
              <a:ext cx="73729" cy="3227"/>
            </p14:xfrm>
          </p:contentPart>
        </mc:Choice>
        <mc:Fallback>
          <p:sp>
            <p:nvSpPr>
              <p:cNvPr id="1049121" name=""/>
              <p:cNvSpPr/>
              <p:nvPr/>
            </p:nvSpPr>
            <p:spPr>
              <a:xfrm>
                <a:off x="6325162" y="4602256"/>
                <a:ext cx="73729" cy="3227"/>
              </a:xfrm>
            </p:spPr>
          </p:sp>
        </mc:Fallback>
      </mc:AlternateContent>
      <mc:AlternateContent xmlns:mc="http://schemas.openxmlformats.org/markup-compatibility/2006">
        <mc:Choice xmlns:p14="http://schemas.microsoft.com/office/powerpoint/2010/main" Requires="p14">
          <p:contentPart p14:bwMode="auto" r:id="rId324">
            <p14:nvContentPartPr>
              <p14:cNvPr id="1049122" name=""/>
              <p14:cNvContentPartPr/>
              <p14:nvPr/>
            </p14:nvContentPartPr>
            <p14:xfrm>
              <a:off x="6323756" y="4664259"/>
              <a:ext cx="89978" cy="9411"/>
            </p14:xfrm>
          </p:contentPart>
        </mc:Choice>
        <mc:Fallback>
          <p:sp>
            <p:nvSpPr>
              <p:cNvPr id="1049122" name=""/>
              <p:cNvSpPr/>
              <p:nvPr/>
            </p:nvSpPr>
            <p:spPr>
              <a:xfrm>
                <a:off x="6323756" y="4664259"/>
                <a:ext cx="89978" cy="9411"/>
              </a:xfrm>
            </p:spPr>
          </p:sp>
        </mc:Fallback>
      </mc:AlternateContent>
      <mc:AlternateContent xmlns:mc="http://schemas.openxmlformats.org/markup-compatibility/2006">
        <mc:Choice xmlns:p14="http://schemas.microsoft.com/office/powerpoint/2010/main" Requires="p14">
          <p:contentPart p14:bwMode="auto" r:id="rId325">
            <p14:nvContentPartPr>
              <p14:cNvPr id="1049123" name=""/>
              <p14:cNvContentPartPr/>
              <p14:nvPr/>
            </p14:nvContentPartPr>
            <p14:xfrm>
              <a:off x="6498088" y="4606533"/>
              <a:ext cx="151655" cy="41830"/>
            </p14:xfrm>
          </p:contentPart>
        </mc:Choice>
        <mc:Fallback>
          <p:sp>
            <p:nvSpPr>
              <p:cNvPr id="1049123" name=""/>
              <p:cNvSpPr/>
              <p:nvPr/>
            </p:nvSpPr>
            <p:spPr>
              <a:xfrm>
                <a:off x="6498088" y="4606533"/>
                <a:ext cx="151655" cy="41830"/>
              </a:xfrm>
            </p:spPr>
          </p:sp>
        </mc:Fallback>
      </mc:AlternateContent>
      <mc:AlternateContent xmlns:mc="http://schemas.openxmlformats.org/markup-compatibility/2006">
        <mc:Choice xmlns:p14="http://schemas.microsoft.com/office/powerpoint/2010/main" Requires="p14">
          <p:contentPart p14:bwMode="auto" r:id="rId326">
            <p14:nvContentPartPr>
              <p14:cNvPr id="1049124" name=""/>
              <p14:cNvContentPartPr/>
              <p14:nvPr/>
            </p14:nvContentPartPr>
            <p14:xfrm>
              <a:off x="6602289" y="4552059"/>
              <a:ext cx="31370" cy="242793"/>
            </p14:xfrm>
          </p:contentPart>
        </mc:Choice>
        <mc:Fallback>
          <p:sp>
            <p:nvSpPr>
              <p:cNvPr id="1049124" name=""/>
              <p:cNvSpPr/>
              <p:nvPr/>
            </p:nvSpPr>
            <p:spPr>
              <a:xfrm>
                <a:off x="6602289" y="4552059"/>
                <a:ext cx="31370" cy="242793"/>
              </a:xfrm>
            </p:spPr>
          </p:sp>
        </mc:Fallback>
      </mc:AlternateContent>
      <mc:AlternateContent xmlns:mc="http://schemas.openxmlformats.org/markup-compatibility/2006">
        <mc:Choice xmlns:p14="http://schemas.microsoft.com/office/powerpoint/2010/main" Requires="p14">
          <p:contentPart p14:bwMode="auto" r:id="rId327">
            <p14:nvContentPartPr>
              <p14:cNvPr id="1049125" name=""/>
              <p14:cNvContentPartPr/>
              <p14:nvPr/>
            </p14:nvContentPartPr>
            <p14:xfrm>
              <a:off x="6700405" y="4524759"/>
              <a:ext cx="168230" cy="228163"/>
            </p14:xfrm>
          </p:contentPart>
        </mc:Choice>
        <mc:Fallback>
          <p:sp>
            <p:nvSpPr>
              <p:cNvPr id="1049125" name=""/>
              <p:cNvSpPr/>
              <p:nvPr/>
            </p:nvSpPr>
            <p:spPr>
              <a:xfrm>
                <a:off x="6700405" y="4524759"/>
                <a:ext cx="168230" cy="228163"/>
              </a:xfrm>
            </p:spPr>
          </p:sp>
        </mc:Fallback>
      </mc:AlternateContent>
      <mc:AlternateContent xmlns:mc="http://schemas.openxmlformats.org/markup-compatibility/2006">
        <mc:Choice xmlns:p14="http://schemas.microsoft.com/office/powerpoint/2010/main" Requires="p14">
          <p:contentPart p14:bwMode="auto" r:id="rId328">
            <p14:nvContentPartPr>
              <p14:cNvPr id="1049127" name=""/>
              <p14:cNvContentPartPr/>
              <p14:nvPr/>
            </p14:nvContentPartPr>
            <p14:xfrm>
              <a:off x="2065108" y="4890179"/>
              <a:ext cx="25476" cy="175626"/>
            </p14:xfrm>
          </p:contentPart>
        </mc:Choice>
        <mc:Fallback>
          <p:sp>
            <p:nvSpPr>
              <p:cNvPr id="1049127" name=""/>
              <p:cNvSpPr/>
              <p:nvPr/>
            </p:nvSpPr>
            <p:spPr>
              <a:xfrm>
                <a:off x="2065108" y="4890179"/>
                <a:ext cx="25476" cy="175626"/>
              </a:xfrm>
            </p:spPr>
          </p:sp>
        </mc:Fallback>
      </mc:AlternateContent>
      <mc:AlternateContent xmlns:mc="http://schemas.openxmlformats.org/markup-compatibility/2006">
        <mc:Choice xmlns:p14="http://schemas.microsoft.com/office/powerpoint/2010/main" Requires="p14">
          <p:contentPart p14:bwMode="auto" r:id="rId329">
            <p14:nvContentPartPr>
              <p14:cNvPr id="1049128" name=""/>
              <p14:cNvContentPartPr/>
              <p14:nvPr/>
            </p14:nvContentPartPr>
            <p14:xfrm>
              <a:off x="2155953" y="4938682"/>
              <a:ext cx="91669" cy="146542"/>
            </p14:xfrm>
          </p:contentPart>
        </mc:Choice>
        <mc:Fallback>
          <p:sp>
            <p:nvSpPr>
              <p:cNvPr id="1049128" name=""/>
              <p:cNvSpPr/>
              <p:nvPr/>
            </p:nvSpPr>
            <p:spPr>
              <a:xfrm>
                <a:off x="2155953" y="4938682"/>
                <a:ext cx="91669" cy="146542"/>
              </a:xfrm>
            </p:spPr>
          </p:sp>
        </mc:Fallback>
      </mc:AlternateContent>
      <mc:AlternateContent xmlns:mc="http://schemas.openxmlformats.org/markup-compatibility/2006">
        <mc:Choice xmlns:p14="http://schemas.microsoft.com/office/powerpoint/2010/main" Requires="p14">
          <p:contentPart p14:bwMode="auto" r:id="rId330">
            <p14:nvContentPartPr>
              <p14:cNvPr id="1049129" name=""/>
              <p14:cNvContentPartPr/>
              <p14:nvPr/>
            </p14:nvContentPartPr>
            <p14:xfrm>
              <a:off x="2162892" y="4922515"/>
              <a:ext cx="81633" cy="147985"/>
            </p14:xfrm>
          </p:contentPart>
        </mc:Choice>
        <mc:Fallback>
          <p:sp>
            <p:nvSpPr>
              <p:cNvPr id="1049129" name=""/>
              <p:cNvSpPr/>
              <p:nvPr/>
            </p:nvSpPr>
            <p:spPr>
              <a:xfrm>
                <a:off x="2162892" y="4922515"/>
                <a:ext cx="81633" cy="147985"/>
              </a:xfrm>
            </p:spPr>
          </p:sp>
        </mc:Fallback>
      </mc:AlternateContent>
      <mc:AlternateContent xmlns:mc="http://schemas.openxmlformats.org/markup-compatibility/2006">
        <mc:Choice xmlns:p14="http://schemas.microsoft.com/office/powerpoint/2010/main" Requires="p14">
          <p:contentPart p14:bwMode="auto" r:id="rId331">
            <p14:nvContentPartPr>
              <p14:cNvPr id="1049130" name=""/>
              <p14:cNvContentPartPr/>
              <p14:nvPr/>
            </p14:nvContentPartPr>
            <p14:xfrm>
              <a:off x="2299705" y="4878229"/>
              <a:ext cx="33391" cy="229675"/>
            </p14:xfrm>
          </p:contentPart>
        </mc:Choice>
        <mc:Fallback>
          <p:sp>
            <p:nvSpPr>
              <p:cNvPr id="1049130" name=""/>
              <p:cNvSpPr/>
              <p:nvPr/>
            </p:nvSpPr>
            <p:spPr>
              <a:xfrm>
                <a:off x="2299705" y="4878229"/>
                <a:ext cx="33391" cy="229675"/>
              </a:xfrm>
            </p:spPr>
          </p:sp>
        </mc:Fallback>
      </mc:AlternateContent>
      <mc:AlternateContent xmlns:mc="http://schemas.openxmlformats.org/markup-compatibility/2006">
        <mc:Choice xmlns:p14="http://schemas.microsoft.com/office/powerpoint/2010/main" Requires="p14">
          <p:contentPart p14:bwMode="auto" r:id="rId332">
            <p14:nvContentPartPr>
              <p14:cNvPr id="1049131" name=""/>
              <p14:cNvContentPartPr/>
              <p14:nvPr/>
            </p14:nvContentPartPr>
            <p14:xfrm>
              <a:off x="2386522" y="4954271"/>
              <a:ext cx="124169" cy="25182"/>
            </p14:xfrm>
          </p:contentPart>
        </mc:Choice>
        <mc:Fallback>
          <p:sp>
            <p:nvSpPr>
              <p:cNvPr id="1049131" name=""/>
              <p:cNvSpPr/>
              <p:nvPr/>
            </p:nvSpPr>
            <p:spPr>
              <a:xfrm>
                <a:off x="2386522" y="4954271"/>
                <a:ext cx="124169" cy="25182"/>
              </a:xfrm>
            </p:spPr>
          </p:sp>
        </mc:Fallback>
      </mc:AlternateContent>
      <mc:AlternateContent xmlns:mc="http://schemas.openxmlformats.org/markup-compatibility/2006">
        <mc:Choice xmlns:p14="http://schemas.microsoft.com/office/powerpoint/2010/main" Requires="p14">
          <p:contentPart p14:bwMode="auto" r:id="rId333">
            <p14:nvContentPartPr>
              <p14:cNvPr id="1049132" name=""/>
              <p14:cNvContentPartPr/>
              <p14:nvPr/>
            </p14:nvContentPartPr>
            <p14:xfrm>
              <a:off x="2442604" y="4898614"/>
              <a:ext cx="33895" cy="212649"/>
            </p14:xfrm>
          </p:contentPart>
        </mc:Choice>
        <mc:Fallback>
          <p:sp>
            <p:nvSpPr>
              <p:cNvPr id="1049132" name=""/>
              <p:cNvSpPr/>
              <p:nvPr/>
            </p:nvSpPr>
            <p:spPr>
              <a:xfrm>
                <a:off x="2442604" y="4898614"/>
                <a:ext cx="33895" cy="212649"/>
              </a:xfrm>
            </p:spPr>
          </p:sp>
        </mc:Fallback>
      </mc:AlternateContent>
      <mc:AlternateContent xmlns:mc="http://schemas.openxmlformats.org/markup-compatibility/2006">
        <mc:Choice xmlns:p14="http://schemas.microsoft.com/office/powerpoint/2010/main" Requires="p14">
          <p:contentPart p14:bwMode="auto" r:id="rId334">
            <p14:nvContentPartPr>
              <p14:cNvPr id="1049133" name=""/>
              <p14:cNvContentPartPr/>
              <p14:nvPr/>
            </p14:nvContentPartPr>
            <p14:xfrm>
              <a:off x="2587827" y="4909159"/>
              <a:ext cx="153440" cy="177472"/>
            </p14:xfrm>
          </p:contentPart>
        </mc:Choice>
        <mc:Fallback>
          <p:sp>
            <p:nvSpPr>
              <p:cNvPr id="1049133" name=""/>
              <p:cNvSpPr/>
              <p:nvPr/>
            </p:nvSpPr>
            <p:spPr>
              <a:xfrm>
                <a:off x="2587827" y="4909159"/>
                <a:ext cx="153440" cy="177472"/>
              </a:xfrm>
            </p:spPr>
          </p:sp>
        </mc:Fallback>
      </mc:AlternateContent>
      <mc:AlternateContent xmlns:mc="http://schemas.openxmlformats.org/markup-compatibility/2006">
        <mc:Choice xmlns:p14="http://schemas.microsoft.com/office/powerpoint/2010/main" Requires="p14">
          <p:contentPart p14:bwMode="auto" r:id="rId335">
            <p14:nvContentPartPr>
              <p14:cNvPr id="1049134" name=""/>
              <p14:cNvContentPartPr/>
              <p14:nvPr/>
            </p14:nvContentPartPr>
            <p14:xfrm>
              <a:off x="2723939" y="4949227"/>
              <a:ext cx="61790" cy="83721"/>
            </p14:xfrm>
          </p:contentPart>
        </mc:Choice>
        <mc:Fallback>
          <p:sp>
            <p:nvSpPr>
              <p:cNvPr id="1049134" name=""/>
              <p:cNvSpPr/>
              <p:nvPr/>
            </p:nvSpPr>
            <p:spPr>
              <a:xfrm>
                <a:off x="2723939" y="4949227"/>
                <a:ext cx="61790" cy="83721"/>
              </a:xfrm>
            </p:spPr>
          </p:sp>
        </mc:Fallback>
      </mc:AlternateContent>
      <mc:AlternateContent xmlns:mc="http://schemas.openxmlformats.org/markup-compatibility/2006">
        <mc:Choice xmlns:p14="http://schemas.microsoft.com/office/powerpoint/2010/main" Requires="p14">
          <p:contentPart p14:bwMode="auto" r:id="rId336">
            <p14:nvContentPartPr>
              <p14:cNvPr id="1049135" name=""/>
              <p14:cNvContentPartPr/>
              <p14:nvPr/>
            </p14:nvContentPartPr>
            <p14:xfrm>
              <a:off x="2716804" y="4954148"/>
              <a:ext cx="73915" cy="104730"/>
            </p14:xfrm>
          </p:contentPart>
        </mc:Choice>
        <mc:Fallback>
          <p:sp>
            <p:nvSpPr>
              <p:cNvPr id="1049135" name=""/>
              <p:cNvSpPr/>
              <p:nvPr/>
            </p:nvSpPr>
            <p:spPr>
              <a:xfrm>
                <a:off x="2716804" y="4954148"/>
                <a:ext cx="73915" cy="104730"/>
              </a:xfrm>
            </p:spPr>
          </p:sp>
        </mc:Fallback>
      </mc:AlternateContent>
      <mc:AlternateContent xmlns:mc="http://schemas.openxmlformats.org/markup-compatibility/2006">
        <mc:Choice xmlns:p14="http://schemas.microsoft.com/office/powerpoint/2010/main" Requires="p14">
          <p:contentPart p14:bwMode="auto" r:id="rId337">
            <p14:nvContentPartPr>
              <p14:cNvPr id="1049136" name=""/>
              <p14:cNvContentPartPr/>
              <p14:nvPr/>
            </p14:nvContentPartPr>
            <p14:xfrm>
              <a:off x="2817768" y="4920406"/>
              <a:ext cx="173068" cy="178905"/>
            </p14:xfrm>
          </p:contentPart>
        </mc:Choice>
        <mc:Fallback>
          <p:sp>
            <p:nvSpPr>
              <p:cNvPr id="1049136" name=""/>
              <p:cNvSpPr/>
              <p:nvPr/>
            </p:nvSpPr>
            <p:spPr>
              <a:xfrm>
                <a:off x="2817768" y="4920406"/>
                <a:ext cx="173068" cy="178905"/>
              </a:xfrm>
            </p:spPr>
          </p:sp>
        </mc:Fallback>
      </mc:AlternateContent>
      <mc:AlternateContent xmlns:mc="http://schemas.openxmlformats.org/markup-compatibility/2006">
        <mc:Choice xmlns:p14="http://schemas.microsoft.com/office/powerpoint/2010/main" Requires="p14">
          <p:contentPart p14:bwMode="auto" r:id="rId338">
            <p14:nvContentPartPr>
              <p14:cNvPr id="1049137" name=""/>
              <p14:cNvContentPartPr/>
              <p14:nvPr/>
            </p14:nvContentPartPr>
            <p14:xfrm>
              <a:off x="3009337" y="4973179"/>
              <a:ext cx="86024" cy="11195"/>
            </p14:xfrm>
          </p:contentPart>
        </mc:Choice>
        <mc:Fallback>
          <p:sp>
            <p:nvSpPr>
              <p:cNvPr id="1049137" name=""/>
              <p:cNvSpPr/>
              <p:nvPr/>
            </p:nvSpPr>
            <p:spPr>
              <a:xfrm>
                <a:off x="3009337" y="4973179"/>
                <a:ext cx="86024" cy="11195"/>
              </a:xfrm>
            </p:spPr>
          </p:sp>
        </mc:Fallback>
      </mc:AlternateContent>
      <mc:AlternateContent xmlns:mc="http://schemas.openxmlformats.org/markup-compatibility/2006">
        <mc:Choice xmlns:p14="http://schemas.microsoft.com/office/powerpoint/2010/main" Requires="p14">
          <p:contentPart p14:bwMode="auto" r:id="rId339">
            <p14:nvContentPartPr>
              <p14:cNvPr id="1049138" name=""/>
              <p14:cNvContentPartPr/>
              <p14:nvPr/>
            </p14:nvContentPartPr>
            <p14:xfrm>
              <a:off x="3067281" y="4898614"/>
              <a:ext cx="25004" cy="214409"/>
            </p14:xfrm>
          </p:contentPart>
        </mc:Choice>
        <mc:Fallback>
          <p:sp>
            <p:nvSpPr>
              <p:cNvPr id="1049138" name=""/>
              <p:cNvSpPr/>
              <p:nvPr/>
            </p:nvSpPr>
            <p:spPr>
              <a:xfrm>
                <a:off x="3067281" y="4898614"/>
                <a:ext cx="25004" cy="214409"/>
              </a:xfrm>
            </p:spPr>
          </p:sp>
        </mc:Fallback>
      </mc:AlternateContent>
      <mc:AlternateContent xmlns:mc="http://schemas.openxmlformats.org/markup-compatibility/2006">
        <mc:Choice xmlns:p14="http://schemas.microsoft.com/office/powerpoint/2010/main" Requires="p14">
          <p:contentPart p14:bwMode="auto" r:id="rId340">
            <p14:nvContentPartPr>
              <p14:cNvPr id="1049139" name=""/>
              <p14:cNvContentPartPr/>
              <p14:nvPr/>
            </p14:nvContentPartPr>
            <p14:xfrm>
              <a:off x="3199631" y="4909159"/>
              <a:ext cx="65580" cy="238729"/>
            </p14:xfrm>
          </p:contentPart>
        </mc:Choice>
        <mc:Fallback>
          <p:sp>
            <p:nvSpPr>
              <p:cNvPr id="1049139" name=""/>
              <p:cNvSpPr/>
              <p:nvPr/>
            </p:nvSpPr>
            <p:spPr>
              <a:xfrm>
                <a:off x="3199631" y="4909159"/>
                <a:ext cx="65580" cy="238729"/>
              </a:xfrm>
            </p:spPr>
          </p:sp>
        </mc:Fallback>
      </mc:AlternateContent>
      <mc:AlternateContent xmlns:mc="http://schemas.openxmlformats.org/markup-compatibility/2006">
        <mc:Choice xmlns:p14="http://schemas.microsoft.com/office/powerpoint/2010/main" Requires="p14">
          <p:contentPart p14:bwMode="auto" r:id="rId341">
            <p14:nvContentPartPr>
              <p14:cNvPr id="1049140" name=""/>
              <p14:cNvContentPartPr/>
              <p14:nvPr/>
            </p14:nvContentPartPr>
            <p14:xfrm>
              <a:off x="3321448" y="4959068"/>
              <a:ext cx="65374" cy="141293"/>
            </p14:xfrm>
          </p:contentPart>
        </mc:Choice>
        <mc:Fallback>
          <p:sp>
            <p:nvSpPr>
              <p:cNvPr id="1049140" name=""/>
              <p:cNvSpPr/>
              <p:nvPr/>
            </p:nvSpPr>
            <p:spPr>
              <a:xfrm>
                <a:off x="3321448" y="4959068"/>
                <a:ext cx="65374" cy="141293"/>
              </a:xfrm>
            </p:spPr>
          </p:sp>
        </mc:Fallback>
      </mc:AlternateContent>
      <mc:AlternateContent xmlns:mc="http://schemas.openxmlformats.org/markup-compatibility/2006">
        <mc:Choice xmlns:p14="http://schemas.microsoft.com/office/powerpoint/2010/main" Requires="p14">
          <p:contentPart p14:bwMode="auto" r:id="rId342">
            <p14:nvContentPartPr>
              <p14:cNvPr id="1049141" name=""/>
              <p14:cNvContentPartPr/>
              <p14:nvPr/>
            </p14:nvContentPartPr>
            <p14:xfrm>
              <a:off x="3306637" y="4954148"/>
              <a:ext cx="106194" cy="122147"/>
            </p14:xfrm>
          </p:contentPart>
        </mc:Choice>
        <mc:Fallback>
          <p:sp>
            <p:nvSpPr>
              <p:cNvPr id="1049141" name=""/>
              <p:cNvSpPr/>
              <p:nvPr/>
            </p:nvSpPr>
            <p:spPr>
              <a:xfrm>
                <a:off x="3306637" y="4954148"/>
                <a:ext cx="106194" cy="122147"/>
              </a:xfrm>
            </p:spPr>
          </p:sp>
        </mc:Fallback>
      </mc:AlternateContent>
      <mc:AlternateContent xmlns:mc="http://schemas.openxmlformats.org/markup-compatibility/2006">
        <mc:Choice xmlns:p14="http://schemas.microsoft.com/office/powerpoint/2010/main" Requires="p14">
          <p:contentPart p14:bwMode="auto" r:id="rId343">
            <p14:nvContentPartPr>
              <p14:cNvPr id="1049142" name=""/>
              <p14:cNvContentPartPr/>
              <p14:nvPr/>
            </p14:nvContentPartPr>
            <p14:xfrm>
              <a:off x="3399374" y="4906347"/>
              <a:ext cx="104864" cy="225014"/>
            </p14:xfrm>
          </p:contentPart>
        </mc:Choice>
        <mc:Fallback>
          <p:sp>
            <p:nvSpPr>
              <p:cNvPr id="1049142" name=""/>
              <p:cNvSpPr/>
              <p:nvPr/>
            </p:nvSpPr>
            <p:spPr>
              <a:xfrm>
                <a:off x="3399374" y="4906347"/>
                <a:ext cx="104864" cy="225014"/>
              </a:xfrm>
            </p:spPr>
          </p:sp>
        </mc:Fallback>
      </mc:AlternateContent>
      <mc:AlternateContent xmlns:mc="http://schemas.openxmlformats.org/markup-compatibility/2006">
        <mc:Choice xmlns:p14="http://schemas.microsoft.com/office/powerpoint/2010/main" Requires="p14">
          <p:contentPart p14:bwMode="auto" r:id="rId344">
            <p14:nvContentPartPr>
              <p14:cNvPr id="1049143" name=""/>
              <p14:cNvContentPartPr/>
              <p14:nvPr/>
            </p14:nvContentPartPr>
            <p14:xfrm>
              <a:off x="3569590" y="5015076"/>
              <a:ext cx="168138" cy="20015"/>
            </p14:xfrm>
          </p:contentPart>
        </mc:Choice>
        <mc:Fallback>
          <p:sp>
            <p:nvSpPr>
              <p:cNvPr id="1049143" name=""/>
              <p:cNvSpPr/>
              <p:nvPr/>
            </p:nvSpPr>
            <p:spPr>
              <a:xfrm>
                <a:off x="3569590" y="5015076"/>
                <a:ext cx="168138" cy="20015"/>
              </a:xfrm>
            </p:spPr>
          </p:sp>
        </mc:Fallback>
      </mc:AlternateContent>
      <mc:AlternateContent xmlns:mc="http://schemas.openxmlformats.org/markup-compatibility/2006">
        <mc:Choice xmlns:p14="http://schemas.microsoft.com/office/powerpoint/2010/main" Requires="p14">
          <p:contentPart p14:bwMode="auto" r:id="rId345">
            <p14:nvContentPartPr>
              <p14:cNvPr id="1049144" name=""/>
              <p14:cNvContentPartPr/>
              <p14:nvPr/>
            </p14:nvContentPartPr>
            <p14:xfrm>
              <a:off x="3636600" y="4933762"/>
              <a:ext cx="22968" cy="188357"/>
            </p14:xfrm>
          </p:contentPart>
        </mc:Choice>
        <mc:Fallback>
          <p:sp>
            <p:nvSpPr>
              <p:cNvPr id="1049144" name=""/>
              <p:cNvSpPr/>
              <p:nvPr/>
            </p:nvSpPr>
            <p:spPr>
              <a:xfrm>
                <a:off x="3636600" y="4933762"/>
                <a:ext cx="22968" cy="188357"/>
              </a:xfrm>
            </p:spPr>
          </p:sp>
        </mc:Fallback>
      </mc:AlternateContent>
      <mc:AlternateContent xmlns:mc="http://schemas.openxmlformats.org/markup-compatibility/2006">
        <mc:Choice xmlns:p14="http://schemas.microsoft.com/office/powerpoint/2010/main" Requires="p14">
          <p:contentPart p14:bwMode="auto" r:id="rId346">
            <p14:nvContentPartPr>
              <p14:cNvPr id="1049146" name=""/>
              <p14:cNvContentPartPr/>
              <p14:nvPr/>
            </p14:nvContentPartPr>
            <p14:xfrm>
              <a:off x="3799660" y="4938842"/>
              <a:ext cx="84073" cy="128408"/>
            </p14:xfrm>
          </p:contentPart>
        </mc:Choice>
        <mc:Fallback>
          <p:sp>
            <p:nvSpPr>
              <p:cNvPr id="1049146" name=""/>
              <p:cNvSpPr/>
              <p:nvPr/>
            </p:nvSpPr>
            <p:spPr>
              <a:xfrm>
                <a:off x="3799660" y="4938842"/>
                <a:ext cx="84073" cy="128408"/>
              </a:xfrm>
            </p:spPr>
          </p:sp>
        </mc:Fallback>
      </mc:AlternateContent>
      <mc:AlternateContent xmlns:mc="http://schemas.openxmlformats.org/markup-compatibility/2006">
        <mc:Choice xmlns:p14="http://schemas.microsoft.com/office/powerpoint/2010/main" Requires="p14">
          <p:contentPart p14:bwMode="auto" r:id="rId347">
            <p14:nvContentPartPr>
              <p14:cNvPr id="1049147" name=""/>
              <p14:cNvContentPartPr/>
              <p14:nvPr/>
            </p14:nvContentPartPr>
            <p14:xfrm>
              <a:off x="3918957" y="4985308"/>
              <a:ext cx="155548" cy="21929"/>
            </p14:xfrm>
          </p:contentPart>
        </mc:Choice>
        <mc:Fallback>
          <p:sp>
            <p:nvSpPr>
              <p:cNvPr id="1049147" name=""/>
              <p:cNvSpPr/>
              <p:nvPr/>
            </p:nvSpPr>
            <p:spPr>
              <a:xfrm>
                <a:off x="3918957" y="4985308"/>
                <a:ext cx="155548" cy="21929"/>
              </a:xfrm>
            </p:spPr>
          </p:sp>
        </mc:Fallback>
      </mc:AlternateContent>
      <mc:AlternateContent xmlns:mc="http://schemas.openxmlformats.org/markup-compatibility/2006">
        <mc:Choice xmlns:p14="http://schemas.microsoft.com/office/powerpoint/2010/main" Requires="p14">
          <p:contentPart p14:bwMode="auto" r:id="rId348">
            <p14:nvContentPartPr>
              <p14:cNvPr id="1049148" name=""/>
              <p14:cNvContentPartPr/>
              <p14:nvPr/>
            </p14:nvContentPartPr>
            <p14:xfrm>
              <a:off x="3958792" y="4925326"/>
              <a:ext cx="64201" cy="148934"/>
            </p14:xfrm>
          </p:contentPart>
        </mc:Choice>
        <mc:Fallback>
          <p:sp>
            <p:nvSpPr>
              <p:cNvPr id="1049148" name=""/>
              <p:cNvSpPr/>
              <p:nvPr/>
            </p:nvSpPr>
            <p:spPr>
              <a:xfrm>
                <a:off x="3958792" y="4925326"/>
                <a:ext cx="64201" cy="148934"/>
              </a:xfrm>
            </p:spPr>
          </p:sp>
        </mc:Fallback>
      </mc:AlternateContent>
      <mc:AlternateContent xmlns:mc="http://schemas.openxmlformats.org/markup-compatibility/2006">
        <mc:Choice xmlns:p14="http://schemas.microsoft.com/office/powerpoint/2010/main" Requires="p14">
          <p:contentPart p14:bwMode="auto" r:id="rId349">
            <p14:nvContentPartPr>
              <p14:cNvPr id="1049149" name=""/>
              <p14:cNvContentPartPr/>
              <p14:nvPr/>
            </p14:nvContentPartPr>
            <p14:xfrm>
              <a:off x="4085055" y="4937753"/>
              <a:ext cx="95143" cy="176098"/>
            </p14:xfrm>
          </p:contentPart>
        </mc:Choice>
        <mc:Fallback>
          <p:sp>
            <p:nvSpPr>
              <p:cNvPr id="1049149" name=""/>
              <p:cNvSpPr/>
              <p:nvPr/>
            </p:nvSpPr>
            <p:spPr>
              <a:xfrm>
                <a:off x="4085055" y="4937753"/>
                <a:ext cx="95143" cy="176098"/>
              </a:xfrm>
            </p:spPr>
          </p:sp>
        </mc:Fallback>
      </mc:AlternateContent>
      <mc:AlternateContent xmlns:mc="http://schemas.openxmlformats.org/markup-compatibility/2006">
        <mc:Choice xmlns:p14="http://schemas.microsoft.com/office/powerpoint/2010/main" Requires="p14">
          <p:contentPart p14:bwMode="auto" r:id="rId350">
            <p14:nvContentPartPr>
              <p14:cNvPr id="1049150" name=""/>
              <p14:cNvContentPartPr/>
              <p14:nvPr/>
            </p14:nvContentPartPr>
            <p14:xfrm>
              <a:off x="4231068" y="4975771"/>
              <a:ext cx="152144" cy="45156"/>
            </p14:xfrm>
          </p:contentPart>
        </mc:Choice>
        <mc:Fallback>
          <p:sp>
            <p:nvSpPr>
              <p:cNvPr id="1049150" name=""/>
              <p:cNvSpPr/>
              <p:nvPr/>
            </p:nvSpPr>
            <p:spPr>
              <a:xfrm>
                <a:off x="4231068" y="4975771"/>
                <a:ext cx="152144" cy="45156"/>
              </a:xfrm>
            </p:spPr>
          </p:sp>
        </mc:Fallback>
      </mc:AlternateContent>
      <mc:AlternateContent xmlns:mc="http://schemas.openxmlformats.org/markup-compatibility/2006">
        <mc:Choice xmlns:p14="http://schemas.microsoft.com/office/powerpoint/2010/main" Requires="p14">
          <p:contentPart p14:bwMode="auto" r:id="rId351">
            <p14:nvContentPartPr>
              <p14:cNvPr id="1049151" name=""/>
              <p14:cNvContentPartPr/>
              <p14:nvPr/>
            </p14:nvContentPartPr>
            <p14:xfrm>
              <a:off x="4277542" y="4937277"/>
              <a:ext cx="56860" cy="143676"/>
            </p14:xfrm>
          </p:contentPart>
        </mc:Choice>
        <mc:Fallback>
          <p:sp>
            <p:nvSpPr>
              <p:cNvPr id="1049151" name=""/>
              <p:cNvSpPr/>
              <p:nvPr/>
            </p:nvSpPr>
            <p:spPr>
              <a:xfrm>
                <a:off x="4277542" y="4937277"/>
                <a:ext cx="56860" cy="143676"/>
              </a:xfrm>
            </p:spPr>
          </p:sp>
        </mc:Fallback>
      </mc:AlternateContent>
      <mc:AlternateContent xmlns:mc="http://schemas.openxmlformats.org/markup-compatibility/2006">
        <mc:Choice xmlns:p14="http://schemas.microsoft.com/office/powerpoint/2010/main" Requires="p14">
          <p:contentPart p14:bwMode="auto" r:id="rId352">
            <p14:nvContentPartPr>
              <p14:cNvPr id="1049152" name=""/>
              <p14:cNvContentPartPr/>
              <p14:nvPr/>
            </p14:nvContentPartPr>
            <p14:xfrm>
              <a:off x="4387471" y="4942097"/>
              <a:ext cx="100537" cy="170327"/>
            </p14:xfrm>
          </p:contentPart>
        </mc:Choice>
        <mc:Fallback>
          <p:sp>
            <p:nvSpPr>
              <p:cNvPr id="1049152" name=""/>
              <p:cNvSpPr/>
              <p:nvPr/>
            </p:nvSpPr>
            <p:spPr>
              <a:xfrm>
                <a:off x="4387471" y="4942097"/>
                <a:ext cx="100537" cy="170327"/>
              </a:xfrm>
            </p:spPr>
          </p:sp>
        </mc:Fallback>
      </mc:AlternateContent>
      <mc:AlternateContent xmlns:mc="http://schemas.openxmlformats.org/markup-compatibility/2006">
        <mc:Choice xmlns:p14="http://schemas.microsoft.com/office/powerpoint/2010/main" Requires="p14">
          <p:contentPart p14:bwMode="auto" r:id="rId353">
            <p14:nvContentPartPr>
              <p14:cNvPr id="1049153" name=""/>
              <p14:cNvContentPartPr/>
              <p14:nvPr/>
            </p14:nvContentPartPr>
            <p14:xfrm>
              <a:off x="4538258" y="4991473"/>
              <a:ext cx="165589" cy="23831"/>
            </p14:xfrm>
          </p:contentPart>
        </mc:Choice>
        <mc:Fallback>
          <p:sp>
            <p:nvSpPr>
              <p:cNvPr id="1049153" name=""/>
              <p:cNvSpPr/>
              <p:nvPr/>
            </p:nvSpPr>
            <p:spPr>
              <a:xfrm>
                <a:off x="4538258" y="4991473"/>
                <a:ext cx="165589" cy="23831"/>
              </a:xfrm>
            </p:spPr>
          </p:sp>
        </mc:Fallback>
      </mc:AlternateContent>
      <mc:AlternateContent xmlns:mc="http://schemas.openxmlformats.org/markup-compatibility/2006">
        <mc:Choice xmlns:p14="http://schemas.microsoft.com/office/powerpoint/2010/main" Requires="p14">
          <p:contentPart p14:bwMode="auto" r:id="rId354">
            <p14:nvContentPartPr>
              <p14:cNvPr id="1049154" name=""/>
              <p14:cNvContentPartPr/>
              <p14:nvPr/>
            </p14:nvContentPartPr>
            <p14:xfrm>
              <a:off x="4589496" y="4923218"/>
              <a:ext cx="19760" cy="188184"/>
            </p14:xfrm>
          </p:contentPart>
        </mc:Choice>
        <mc:Fallback>
          <p:sp>
            <p:nvSpPr>
              <p:cNvPr id="1049154" name=""/>
              <p:cNvSpPr/>
              <p:nvPr/>
            </p:nvSpPr>
            <p:spPr>
              <a:xfrm>
                <a:off x="4589496" y="4923218"/>
                <a:ext cx="19760" cy="188184"/>
              </a:xfrm>
            </p:spPr>
          </p:sp>
        </mc:Fallback>
      </mc:AlternateContent>
      <mc:AlternateContent xmlns:mc="http://schemas.openxmlformats.org/markup-compatibility/2006">
        <mc:Choice xmlns:p14="http://schemas.microsoft.com/office/powerpoint/2010/main" Requires="p14">
          <p:contentPart p14:bwMode="auto" r:id="rId355">
            <p14:nvContentPartPr>
              <p14:cNvPr id="1049155" name=""/>
              <p14:cNvContentPartPr/>
              <p14:nvPr/>
            </p14:nvContentPartPr>
            <p14:xfrm>
              <a:off x="4767479" y="4923921"/>
              <a:ext cx="72008" cy="178606"/>
            </p14:xfrm>
          </p:contentPart>
        </mc:Choice>
        <mc:Fallback>
          <p:sp>
            <p:nvSpPr>
              <p:cNvPr id="1049155" name=""/>
              <p:cNvSpPr/>
              <p:nvPr/>
            </p:nvSpPr>
            <p:spPr>
              <a:xfrm>
                <a:off x="4767479" y="4923921"/>
                <a:ext cx="72008" cy="178606"/>
              </a:xfrm>
            </p:spPr>
          </p:sp>
        </mc:Fallback>
      </mc:AlternateContent>
      <mc:AlternateContent xmlns:mc="http://schemas.openxmlformats.org/markup-compatibility/2006">
        <mc:Choice xmlns:p14="http://schemas.microsoft.com/office/powerpoint/2010/main" Requires="p14">
          <p:contentPart p14:bwMode="auto" r:id="rId356">
            <p14:nvContentPartPr>
              <p14:cNvPr id="1049156" name=""/>
              <p14:cNvContentPartPr/>
              <p14:nvPr/>
            </p14:nvContentPartPr>
            <p14:xfrm>
              <a:off x="4839122" y="5007572"/>
              <a:ext cx="91383" cy="8095"/>
            </p14:xfrm>
          </p:contentPart>
        </mc:Choice>
        <mc:Fallback>
          <p:sp>
            <p:nvSpPr>
              <p:cNvPr id="1049156" name=""/>
              <p:cNvSpPr/>
              <p:nvPr/>
            </p:nvSpPr>
            <p:spPr>
              <a:xfrm>
                <a:off x="4839122" y="5007572"/>
                <a:ext cx="91383" cy="8095"/>
              </a:xfrm>
            </p:spPr>
          </p:sp>
        </mc:Fallback>
      </mc:AlternateContent>
      <mc:AlternateContent xmlns:mc="http://schemas.openxmlformats.org/markup-compatibility/2006">
        <mc:Choice xmlns:p14="http://schemas.microsoft.com/office/powerpoint/2010/main" Requires="p14">
          <p:contentPart p14:bwMode="auto" r:id="rId357">
            <p14:nvContentPartPr>
              <p14:cNvPr id="1049157" name=""/>
              <p14:cNvContentPartPr/>
              <p14:nvPr/>
            </p14:nvContentPartPr>
            <p14:xfrm>
              <a:off x="4937258" y="4917594"/>
              <a:ext cx="39642" cy="207155"/>
            </p14:xfrm>
          </p:contentPart>
        </mc:Choice>
        <mc:Fallback>
          <p:sp>
            <p:nvSpPr>
              <p:cNvPr id="1049157" name=""/>
              <p:cNvSpPr/>
              <p:nvPr/>
            </p:nvSpPr>
            <p:spPr>
              <a:xfrm>
                <a:off x="4937258" y="4917594"/>
                <a:ext cx="39642" cy="207155"/>
              </a:xfrm>
            </p:spPr>
          </p:sp>
        </mc:Fallback>
      </mc:AlternateContent>
      <mc:AlternateContent xmlns:mc="http://schemas.openxmlformats.org/markup-compatibility/2006">
        <mc:Choice xmlns:p14="http://schemas.microsoft.com/office/powerpoint/2010/main" Requires="p14">
          <p:contentPart p14:bwMode="auto" r:id="rId358">
            <p14:nvContentPartPr>
              <p14:cNvPr id="1049158" name=""/>
              <p14:cNvContentPartPr/>
              <p14:nvPr/>
            </p14:nvContentPartPr>
            <p14:xfrm>
              <a:off x="5048601" y="4982265"/>
              <a:ext cx="56855" cy="96405"/>
            </p14:xfrm>
          </p:contentPart>
        </mc:Choice>
        <mc:Fallback>
          <p:sp>
            <p:nvSpPr>
              <p:cNvPr id="1049158" name=""/>
              <p:cNvSpPr/>
              <p:nvPr/>
            </p:nvSpPr>
            <p:spPr>
              <a:xfrm>
                <a:off x="5048601" y="4982265"/>
                <a:ext cx="56855" cy="96405"/>
              </a:xfrm>
            </p:spPr>
          </p:sp>
        </mc:Fallback>
      </mc:AlternateContent>
      <mc:AlternateContent xmlns:mc="http://schemas.openxmlformats.org/markup-compatibility/2006">
        <mc:Choice xmlns:p14="http://schemas.microsoft.com/office/powerpoint/2010/main" Requires="p14">
          <p:contentPart p14:bwMode="auto" r:id="rId359">
            <p14:nvContentPartPr>
              <p14:cNvPr id="1049159" name=""/>
              <p14:cNvContentPartPr/>
              <p14:nvPr/>
            </p14:nvContentPartPr>
            <p14:xfrm>
              <a:off x="5023274" y="4980157"/>
              <a:ext cx="112493" cy="154412"/>
            </p14:xfrm>
          </p:contentPart>
        </mc:Choice>
        <mc:Fallback>
          <p:sp>
            <p:nvSpPr>
              <p:cNvPr id="1049159" name=""/>
              <p:cNvSpPr/>
              <p:nvPr/>
            </p:nvSpPr>
            <p:spPr>
              <a:xfrm>
                <a:off x="5023274" y="4980157"/>
                <a:ext cx="112493" cy="154412"/>
              </a:xfrm>
            </p:spPr>
          </p:sp>
        </mc:Fallback>
      </mc:AlternateContent>
      <mc:AlternateContent xmlns:mc="http://schemas.openxmlformats.org/markup-compatibility/2006">
        <mc:Choice xmlns:p14="http://schemas.microsoft.com/office/powerpoint/2010/main" Requires="p14">
          <p:contentPart p14:bwMode="auto" r:id="rId360">
            <p14:nvContentPartPr>
              <p14:cNvPr id="1049160" name=""/>
              <p14:cNvContentPartPr/>
              <p14:nvPr/>
            </p14:nvContentPartPr>
            <p14:xfrm>
              <a:off x="5166697" y="4914826"/>
              <a:ext cx="67659" cy="213514"/>
            </p14:xfrm>
          </p:contentPart>
        </mc:Choice>
        <mc:Fallback>
          <p:sp>
            <p:nvSpPr>
              <p:cNvPr id="1049160" name=""/>
              <p:cNvSpPr/>
              <p:nvPr/>
            </p:nvSpPr>
            <p:spPr>
              <a:xfrm>
                <a:off x="5166697" y="4914826"/>
                <a:ext cx="67659" cy="213514"/>
              </a:xfrm>
            </p:spPr>
          </p:sp>
        </mc:Fallback>
      </mc:AlternateContent>
      <mc:AlternateContent xmlns:mc="http://schemas.openxmlformats.org/markup-compatibility/2006">
        <mc:Choice xmlns:p14="http://schemas.microsoft.com/office/powerpoint/2010/main" Requires="p14">
          <p:contentPart p14:bwMode="auto" r:id="rId361">
            <p14:nvContentPartPr>
              <p14:cNvPr id="1049161" name=""/>
              <p14:cNvContentPartPr/>
              <p14:nvPr/>
            </p14:nvContentPartPr>
            <p14:xfrm>
              <a:off x="5253863" y="4909862"/>
              <a:ext cx="66934" cy="251656"/>
            </p14:xfrm>
          </p:contentPart>
        </mc:Choice>
        <mc:Fallback>
          <p:sp>
            <p:nvSpPr>
              <p:cNvPr id="1049161" name=""/>
              <p:cNvSpPr/>
              <p:nvPr/>
            </p:nvSpPr>
            <p:spPr>
              <a:xfrm>
                <a:off x="5253863" y="4909862"/>
                <a:ext cx="66934" cy="251656"/>
              </a:xfrm>
            </p:spPr>
          </p:sp>
        </mc:Fallback>
      </mc:AlternateContent>
      <mc:AlternateContent xmlns:mc="http://schemas.openxmlformats.org/markup-compatibility/2006">
        <mc:Choice xmlns:p14="http://schemas.microsoft.com/office/powerpoint/2010/main" Requires="p14">
          <p:contentPart p14:bwMode="auto" r:id="rId362">
            <p14:nvContentPartPr>
              <p14:cNvPr id="1049162" name=""/>
              <p14:cNvContentPartPr/>
              <p14:nvPr/>
            </p14:nvContentPartPr>
            <p14:xfrm>
              <a:off x="5365633" y="5012493"/>
              <a:ext cx="105442" cy="23197"/>
            </p14:xfrm>
          </p:contentPart>
        </mc:Choice>
        <mc:Fallback>
          <p:sp>
            <p:nvSpPr>
              <p:cNvPr id="1049162" name=""/>
              <p:cNvSpPr/>
              <p:nvPr/>
            </p:nvSpPr>
            <p:spPr>
              <a:xfrm>
                <a:off x="5365633" y="5012493"/>
                <a:ext cx="105442" cy="23197"/>
              </a:xfrm>
            </p:spPr>
          </p:sp>
        </mc:Fallback>
      </mc:AlternateContent>
      <mc:AlternateContent xmlns:mc="http://schemas.openxmlformats.org/markup-compatibility/2006">
        <mc:Choice xmlns:p14="http://schemas.microsoft.com/office/powerpoint/2010/main" Requires="p14">
          <p:contentPart p14:bwMode="auto" r:id="rId363">
            <p14:nvContentPartPr>
              <p14:cNvPr id="1049163" name=""/>
              <p14:cNvContentPartPr/>
              <p14:nvPr/>
            </p14:nvContentPartPr>
            <p14:xfrm>
              <a:off x="5407801" y="4950633"/>
              <a:ext cx="20393" cy="142755"/>
            </p14:xfrm>
          </p:contentPart>
        </mc:Choice>
        <mc:Fallback>
          <p:sp>
            <p:nvSpPr>
              <p:cNvPr id="1049163" name=""/>
              <p:cNvSpPr/>
              <p:nvPr/>
            </p:nvSpPr>
            <p:spPr>
              <a:xfrm>
                <a:off x="5407801" y="4950633"/>
                <a:ext cx="20393" cy="142755"/>
              </a:xfrm>
            </p:spPr>
          </p:sp>
        </mc:Fallback>
      </mc:AlternateContent>
      <mc:AlternateContent xmlns:mc="http://schemas.openxmlformats.org/markup-compatibility/2006">
        <mc:Choice xmlns:p14="http://schemas.microsoft.com/office/powerpoint/2010/main" Requires="p14">
          <p:contentPart p14:bwMode="auto" r:id="rId364">
            <p14:nvContentPartPr>
              <p14:cNvPr id="1049164" name=""/>
              <p14:cNvContentPartPr/>
              <p14:nvPr/>
            </p14:nvContentPartPr>
            <p14:xfrm>
              <a:off x="5477484" y="4920406"/>
              <a:ext cx="66698" cy="204181"/>
            </p14:xfrm>
          </p:contentPart>
        </mc:Choice>
        <mc:Fallback>
          <p:sp>
            <p:nvSpPr>
              <p:cNvPr id="1049164" name=""/>
              <p:cNvSpPr/>
              <p:nvPr/>
            </p:nvSpPr>
            <p:spPr>
              <a:xfrm>
                <a:off x="5477484" y="4920406"/>
                <a:ext cx="66698" cy="204181"/>
              </a:xfrm>
            </p:spPr>
          </p:sp>
        </mc:Fallback>
      </mc:AlternateContent>
      <mc:AlternateContent xmlns:mc="http://schemas.openxmlformats.org/markup-compatibility/2006">
        <mc:Choice xmlns:p14="http://schemas.microsoft.com/office/powerpoint/2010/main" Requires="p14">
          <p:contentPart p14:bwMode="auto" r:id="rId365">
            <p14:nvContentPartPr>
              <p14:cNvPr id="1049165" name=""/>
              <p14:cNvContentPartPr/>
              <p14:nvPr/>
            </p14:nvContentPartPr>
            <p14:xfrm>
              <a:off x="5543479" y="5023686"/>
              <a:ext cx="119071" cy="10255"/>
            </p14:xfrm>
          </p:contentPart>
        </mc:Choice>
        <mc:Fallback>
          <p:sp>
            <p:nvSpPr>
              <p:cNvPr id="1049165" name=""/>
              <p:cNvSpPr/>
              <p:nvPr/>
            </p:nvSpPr>
            <p:spPr>
              <a:xfrm>
                <a:off x="5543479" y="5023686"/>
                <a:ext cx="119071" cy="10255"/>
              </a:xfrm>
            </p:spPr>
          </p:sp>
        </mc:Fallback>
      </mc:AlternateContent>
      <mc:AlternateContent xmlns:mc="http://schemas.openxmlformats.org/markup-compatibility/2006">
        <mc:Choice xmlns:p14="http://schemas.microsoft.com/office/powerpoint/2010/main" Requires="p14">
          <p:contentPart p14:bwMode="auto" r:id="rId366">
            <p14:nvContentPartPr>
              <p14:cNvPr id="1049166" name=""/>
              <p14:cNvContentPartPr/>
              <p14:nvPr/>
            </p14:nvContentPartPr>
            <p14:xfrm>
              <a:off x="5598371" y="4947820"/>
              <a:ext cx="139466" cy="172760"/>
            </p14:xfrm>
          </p:contentPart>
        </mc:Choice>
        <mc:Fallback>
          <p:sp>
            <p:nvSpPr>
              <p:cNvPr id="1049166" name=""/>
              <p:cNvSpPr/>
              <p:nvPr/>
            </p:nvSpPr>
            <p:spPr>
              <a:xfrm>
                <a:off x="5598371" y="4947820"/>
                <a:ext cx="139466" cy="172760"/>
              </a:xfrm>
            </p:spPr>
          </p:sp>
        </mc:Fallback>
      </mc:AlternateContent>
      <mc:AlternateContent xmlns:mc="http://schemas.openxmlformats.org/markup-compatibility/2006">
        <mc:Choice xmlns:p14="http://schemas.microsoft.com/office/powerpoint/2010/main" Requires="p14">
          <p:contentPart p14:bwMode="auto" r:id="rId367">
            <p14:nvContentPartPr>
              <p14:cNvPr id="1049167" name=""/>
              <p14:cNvContentPartPr/>
              <p14:nvPr/>
            </p14:nvContentPartPr>
            <p14:xfrm>
              <a:off x="5764909" y="4989296"/>
              <a:ext cx="57948" cy="88034"/>
            </p14:xfrm>
          </p:contentPart>
        </mc:Choice>
        <mc:Fallback>
          <p:sp>
            <p:nvSpPr>
              <p:cNvPr id="1049167" name=""/>
              <p:cNvSpPr/>
              <p:nvPr/>
            </p:nvSpPr>
            <p:spPr>
              <a:xfrm>
                <a:off x="5764909" y="4989296"/>
                <a:ext cx="57948" cy="88034"/>
              </a:xfrm>
            </p:spPr>
          </p:sp>
        </mc:Fallback>
      </mc:AlternateContent>
      <mc:AlternateContent xmlns:mc="http://schemas.openxmlformats.org/markup-compatibility/2006">
        <mc:Choice xmlns:p14="http://schemas.microsoft.com/office/powerpoint/2010/main" Requires="p14">
          <p:contentPart p14:bwMode="auto" r:id="rId368">
            <p14:nvContentPartPr>
              <p14:cNvPr id="1049168" name=""/>
              <p14:cNvContentPartPr/>
              <p14:nvPr/>
            </p14:nvContentPartPr>
            <p14:xfrm>
              <a:off x="5752998" y="4967504"/>
              <a:ext cx="96266" cy="176859"/>
            </p14:xfrm>
          </p:contentPart>
        </mc:Choice>
        <mc:Fallback>
          <p:sp>
            <p:nvSpPr>
              <p:cNvPr id="1049168" name=""/>
              <p:cNvSpPr/>
              <p:nvPr/>
            </p:nvSpPr>
            <p:spPr>
              <a:xfrm>
                <a:off x="5752998" y="4967504"/>
                <a:ext cx="96266" cy="176859"/>
              </a:xfrm>
            </p:spPr>
          </p:sp>
        </mc:Fallback>
      </mc:AlternateContent>
      <mc:AlternateContent xmlns:mc="http://schemas.openxmlformats.org/markup-compatibility/2006">
        <mc:Choice xmlns:p14="http://schemas.microsoft.com/office/powerpoint/2010/main" Requires="p14">
          <p:contentPart p14:bwMode="auto" r:id="rId369">
            <p14:nvContentPartPr>
              <p14:cNvPr id="1049169" name=""/>
              <p14:cNvContentPartPr/>
              <p14:nvPr/>
            </p14:nvContentPartPr>
            <p14:xfrm>
              <a:off x="5877566" y="4930713"/>
              <a:ext cx="122130" cy="207203"/>
            </p14:xfrm>
          </p:contentPart>
        </mc:Choice>
        <mc:Fallback>
          <p:sp>
            <p:nvSpPr>
              <p:cNvPr id="1049169" name=""/>
              <p:cNvSpPr/>
              <p:nvPr/>
            </p:nvSpPr>
            <p:spPr>
              <a:xfrm>
                <a:off x="5877566" y="4930713"/>
                <a:ext cx="122130" cy="207203"/>
              </a:xfrm>
            </p:spPr>
          </p:sp>
        </mc:Fallback>
      </mc:AlternateContent>
      <mc:AlternateContent xmlns:mc="http://schemas.openxmlformats.org/markup-compatibility/2006">
        <mc:Choice xmlns:p14="http://schemas.microsoft.com/office/powerpoint/2010/main" Requires="p14">
          <p:contentPart p14:bwMode="auto" r:id="rId370">
            <p14:nvContentPartPr>
              <p14:cNvPr id="1049170" name=""/>
              <p14:cNvContentPartPr/>
              <p14:nvPr/>
            </p14:nvContentPartPr>
            <p14:xfrm>
              <a:off x="5958275" y="4930950"/>
              <a:ext cx="79912" cy="289180"/>
            </p14:xfrm>
          </p:contentPart>
        </mc:Choice>
        <mc:Fallback>
          <p:sp>
            <p:nvSpPr>
              <p:cNvPr id="1049170" name=""/>
              <p:cNvSpPr/>
              <p:nvPr/>
            </p:nvSpPr>
            <p:spPr>
              <a:xfrm>
                <a:off x="5958275" y="4930950"/>
                <a:ext cx="79912" cy="289180"/>
              </a:xfrm>
            </p:spPr>
          </p:sp>
        </mc:Fallback>
      </mc:AlternateContent>
      <mc:AlternateContent xmlns:mc="http://schemas.openxmlformats.org/markup-compatibility/2006">
        <mc:Choice xmlns:p14="http://schemas.microsoft.com/office/powerpoint/2010/main" Requires="p14">
          <p:contentPart p14:bwMode="auto" r:id="rId371">
            <p14:nvContentPartPr>
              <p14:cNvPr id="1049171" name=""/>
              <p14:cNvContentPartPr/>
              <p14:nvPr/>
            </p14:nvContentPartPr>
            <p14:xfrm>
              <a:off x="6090376" y="5024443"/>
              <a:ext cx="85057" cy="9841"/>
            </p14:xfrm>
          </p:contentPart>
        </mc:Choice>
        <mc:Fallback>
          <p:sp>
            <p:nvSpPr>
              <p:cNvPr id="1049171" name=""/>
              <p:cNvSpPr/>
              <p:nvPr/>
            </p:nvSpPr>
            <p:spPr>
              <a:xfrm>
                <a:off x="6090376" y="5024443"/>
                <a:ext cx="85057" cy="9841"/>
              </a:xfrm>
            </p:spPr>
          </p:sp>
        </mc:Fallback>
      </mc:AlternateContent>
      <mc:AlternateContent xmlns:mc="http://schemas.openxmlformats.org/markup-compatibility/2006">
        <mc:Choice xmlns:p14="http://schemas.microsoft.com/office/powerpoint/2010/main" Requires="p14">
          <p:contentPart p14:bwMode="auto" r:id="rId372">
            <p14:nvContentPartPr>
              <p14:cNvPr id="1049172" name=""/>
              <p14:cNvContentPartPr/>
              <p14:nvPr/>
            </p14:nvContentPartPr>
            <p14:xfrm>
              <a:off x="6123441" y="4971721"/>
              <a:ext cx="22468" cy="145507"/>
            </p14:xfrm>
          </p:contentPart>
        </mc:Choice>
        <mc:Fallback>
          <p:sp>
            <p:nvSpPr>
              <p:cNvPr id="1049172" name=""/>
              <p:cNvSpPr/>
              <p:nvPr/>
            </p:nvSpPr>
            <p:spPr>
              <a:xfrm>
                <a:off x="6123441" y="4971721"/>
                <a:ext cx="22468" cy="145507"/>
              </a:xfrm>
            </p:spPr>
          </p:sp>
        </mc:Fallback>
      </mc:AlternateContent>
      <mc:AlternateContent xmlns:mc="http://schemas.openxmlformats.org/markup-compatibility/2006">
        <mc:Choice xmlns:p14="http://schemas.microsoft.com/office/powerpoint/2010/main" Requires="p14">
          <p:contentPart p14:bwMode="auto" r:id="rId373">
            <p14:nvContentPartPr>
              <p14:cNvPr id="1049173" name=""/>
              <p14:cNvContentPartPr/>
              <p14:nvPr/>
            </p14:nvContentPartPr>
            <p14:xfrm>
              <a:off x="6191631" y="4942197"/>
              <a:ext cx="50582" cy="206176"/>
            </p14:xfrm>
          </p:contentPart>
        </mc:Choice>
        <mc:Fallback>
          <p:sp>
            <p:nvSpPr>
              <p:cNvPr id="1049173" name=""/>
              <p:cNvSpPr/>
              <p:nvPr/>
            </p:nvSpPr>
            <p:spPr>
              <a:xfrm>
                <a:off x="6191631" y="4942197"/>
                <a:ext cx="50582" cy="206176"/>
              </a:xfrm>
            </p:spPr>
          </p:sp>
        </mc:Fallback>
      </mc:AlternateContent>
      <mc:AlternateContent xmlns:mc="http://schemas.openxmlformats.org/markup-compatibility/2006">
        <mc:Choice xmlns:p14="http://schemas.microsoft.com/office/powerpoint/2010/main" Requires="p14">
          <p:contentPart p14:bwMode="auto" r:id="rId374">
            <p14:nvContentPartPr>
              <p14:cNvPr id="1049174" name=""/>
              <p14:cNvContentPartPr/>
              <p14:nvPr/>
            </p14:nvContentPartPr>
            <p14:xfrm>
              <a:off x="6248540" y="5036220"/>
              <a:ext cx="71623" cy="5093"/>
            </p14:xfrm>
          </p:contentPart>
        </mc:Choice>
        <mc:Fallback>
          <p:sp>
            <p:nvSpPr>
              <p:cNvPr id="1049174" name=""/>
              <p:cNvSpPr/>
              <p:nvPr/>
            </p:nvSpPr>
            <p:spPr>
              <a:xfrm>
                <a:off x="6248540" y="5036220"/>
                <a:ext cx="71623" cy="5093"/>
              </a:xfrm>
            </p:spPr>
          </p:sp>
        </mc:Fallback>
      </mc:AlternateContent>
      <mc:AlternateContent xmlns:mc="http://schemas.openxmlformats.org/markup-compatibility/2006">
        <mc:Choice xmlns:p14="http://schemas.microsoft.com/office/powerpoint/2010/main" Requires="p14">
          <p:contentPart p14:bwMode="auto" r:id="rId375">
            <p14:nvContentPartPr>
              <p14:cNvPr id="1049175" name=""/>
              <p14:cNvContentPartPr/>
              <p14:nvPr/>
            </p14:nvContentPartPr>
            <p14:xfrm>
              <a:off x="6336011" y="4949227"/>
              <a:ext cx="52416" cy="242990"/>
            </p14:xfrm>
          </p:contentPart>
        </mc:Choice>
        <mc:Fallback>
          <p:sp>
            <p:nvSpPr>
              <p:cNvPr id="1049175" name=""/>
              <p:cNvSpPr/>
              <p:nvPr/>
            </p:nvSpPr>
            <p:spPr>
              <a:xfrm>
                <a:off x="6336011" y="4949227"/>
                <a:ext cx="52416" cy="242990"/>
              </a:xfrm>
            </p:spPr>
          </p:sp>
        </mc:Fallback>
      </mc:AlternateContent>
      <mc:AlternateContent xmlns:mc="http://schemas.openxmlformats.org/markup-compatibility/2006">
        <mc:Choice xmlns:p14="http://schemas.microsoft.com/office/powerpoint/2010/main" Requires="p14">
          <p:contentPart p14:bwMode="auto" r:id="rId376">
            <p14:nvContentPartPr>
              <p14:cNvPr id="1049177" name=""/>
              <p14:cNvContentPartPr/>
              <p14:nvPr/>
            </p14:nvContentPartPr>
            <p14:xfrm>
              <a:off x="6414018" y="5012493"/>
              <a:ext cx="45239" cy="152807"/>
            </p14:xfrm>
          </p:contentPart>
        </mc:Choice>
        <mc:Fallback>
          <p:sp>
            <p:nvSpPr>
              <p:cNvPr id="1049177" name=""/>
              <p:cNvSpPr/>
              <p:nvPr/>
            </p:nvSpPr>
            <p:spPr>
              <a:xfrm>
                <a:off x="6414018" y="5012493"/>
                <a:ext cx="45239" cy="152807"/>
              </a:xfrm>
            </p:spPr>
          </p:sp>
        </mc:Fallback>
      </mc:AlternateContent>
      <mc:AlternateContent xmlns:mc="http://schemas.openxmlformats.org/markup-compatibility/2006">
        <mc:Choice xmlns:p14="http://schemas.microsoft.com/office/powerpoint/2010/main" Requires="p14">
          <p:contentPart p14:bwMode="auto" r:id="rId377">
            <p14:nvContentPartPr>
              <p14:cNvPr id="1049178" name=""/>
              <p14:cNvContentPartPr/>
              <p14:nvPr/>
            </p14:nvContentPartPr>
            <p14:xfrm>
              <a:off x="6402672" y="5044828"/>
              <a:ext cx="60268" cy="92328"/>
            </p14:xfrm>
          </p:contentPart>
        </mc:Choice>
        <mc:Fallback>
          <p:sp>
            <p:nvSpPr>
              <p:cNvPr id="1049178" name=""/>
              <p:cNvSpPr/>
              <p:nvPr/>
            </p:nvSpPr>
            <p:spPr>
              <a:xfrm>
                <a:off x="6402672" y="5044828"/>
                <a:ext cx="60268" cy="92328"/>
              </a:xfrm>
            </p:spPr>
          </p:sp>
        </mc:Fallback>
      </mc:AlternateContent>
      <mc:AlternateContent xmlns:mc="http://schemas.openxmlformats.org/markup-compatibility/2006">
        <mc:Choice xmlns:p14="http://schemas.microsoft.com/office/powerpoint/2010/main" Requires="p14">
          <p:contentPart p14:bwMode="auto" r:id="rId378">
            <p14:nvContentPartPr>
              <p14:cNvPr id="1049179" name=""/>
              <p14:cNvContentPartPr/>
              <p14:nvPr/>
            </p14:nvContentPartPr>
            <p14:xfrm>
              <a:off x="6517274" y="4947856"/>
              <a:ext cx="77728" cy="310443"/>
            </p14:xfrm>
          </p:contentPart>
        </mc:Choice>
        <mc:Fallback>
          <p:sp>
            <p:nvSpPr>
              <p:cNvPr id="1049179" name=""/>
              <p:cNvSpPr/>
              <p:nvPr/>
            </p:nvSpPr>
            <p:spPr>
              <a:xfrm>
                <a:off x="6517274" y="4947856"/>
                <a:ext cx="77728" cy="310443"/>
              </a:xfrm>
            </p:spPr>
          </p:sp>
        </mc:Fallback>
      </mc:AlternateContent>
      <mc:AlternateContent xmlns:mc="http://schemas.openxmlformats.org/markup-compatibility/2006">
        <mc:Choice xmlns:p14="http://schemas.microsoft.com/office/powerpoint/2010/main" Requires="p14">
          <p:contentPart p14:bwMode="auto" r:id="rId379">
            <p14:nvContentPartPr>
              <p14:cNvPr id="1049180" name=""/>
              <p14:cNvContentPartPr/>
              <p14:nvPr/>
            </p14:nvContentPartPr>
            <p14:xfrm>
              <a:off x="6576398" y="4960474"/>
              <a:ext cx="79602" cy="255678"/>
            </p14:xfrm>
          </p:contentPart>
        </mc:Choice>
        <mc:Fallback>
          <p:sp>
            <p:nvSpPr>
              <p:cNvPr id="1049180" name=""/>
              <p:cNvSpPr/>
              <p:nvPr/>
            </p:nvSpPr>
            <p:spPr>
              <a:xfrm>
                <a:off x="6576398" y="4960474"/>
                <a:ext cx="79602" cy="255678"/>
              </a:xfrm>
            </p:spPr>
          </p:sp>
        </mc:Fallback>
      </mc:AlternateContent>
      <mc:AlternateContent xmlns:mc="http://schemas.openxmlformats.org/markup-compatibility/2006">
        <mc:Choice xmlns:p14="http://schemas.microsoft.com/office/powerpoint/2010/main" Requires="p14">
          <p:contentPart p14:bwMode="auto" r:id="rId380">
            <p14:nvContentPartPr>
              <p14:cNvPr id="1049181" name=""/>
              <p14:cNvContentPartPr/>
              <p14:nvPr/>
            </p14:nvContentPartPr>
            <p14:xfrm>
              <a:off x="6711083" y="5014710"/>
              <a:ext cx="74676" cy="16037"/>
            </p14:xfrm>
          </p:contentPart>
        </mc:Choice>
        <mc:Fallback>
          <p:sp>
            <p:nvSpPr>
              <p:cNvPr id="1049181" name=""/>
              <p:cNvSpPr/>
              <p:nvPr/>
            </p:nvSpPr>
            <p:spPr>
              <a:xfrm>
                <a:off x="6711083" y="5014710"/>
                <a:ext cx="74676" cy="16037"/>
              </a:xfrm>
            </p:spPr>
          </p:sp>
        </mc:Fallback>
      </mc:AlternateContent>
      <mc:AlternateContent xmlns:mc="http://schemas.openxmlformats.org/markup-compatibility/2006">
        <mc:Choice xmlns:p14="http://schemas.microsoft.com/office/powerpoint/2010/main" Requires="p14">
          <p:contentPart p14:bwMode="auto" r:id="rId381">
            <p14:nvContentPartPr>
              <p14:cNvPr id="1049182" name=""/>
              <p14:cNvContentPartPr/>
              <p14:nvPr/>
            </p14:nvContentPartPr>
            <p14:xfrm>
              <a:off x="6706866" y="5050809"/>
              <a:ext cx="136526" cy="56280"/>
            </p14:xfrm>
          </p:contentPart>
        </mc:Choice>
        <mc:Fallback>
          <p:sp>
            <p:nvSpPr>
              <p:cNvPr id="1049182" name=""/>
              <p:cNvSpPr/>
              <p:nvPr/>
            </p:nvSpPr>
            <p:spPr>
              <a:xfrm>
                <a:off x="6706866" y="5050809"/>
                <a:ext cx="136526" cy="56280"/>
              </a:xfrm>
            </p:spPr>
          </p:sp>
        </mc:Fallback>
      </mc:AlternateContent>
      <mc:AlternateContent xmlns:mc="http://schemas.openxmlformats.org/markup-compatibility/2006">
        <mc:Choice xmlns:p14="http://schemas.microsoft.com/office/powerpoint/2010/main" Requires="p14">
          <p:contentPart p14:bwMode="auto" r:id="rId382">
            <p14:nvContentPartPr>
              <p14:cNvPr id="1049198" name=""/>
              <p14:cNvContentPartPr/>
              <p14:nvPr/>
            </p14:nvContentPartPr>
            <p14:xfrm>
              <a:off x="6891741" y="5021582"/>
              <a:ext cx="53762" cy="16919"/>
            </p14:xfrm>
          </p:contentPart>
        </mc:Choice>
        <mc:Fallback>
          <p:sp>
            <p:nvSpPr>
              <p:cNvPr id="1049198" name=""/>
              <p:cNvSpPr/>
              <p:nvPr/>
            </p:nvSpPr>
            <p:spPr>
              <a:xfrm>
                <a:off x="6891741" y="5021582"/>
                <a:ext cx="53762" cy="16919"/>
              </a:xfrm>
            </p:spPr>
          </p:sp>
        </mc:Fallback>
      </mc:AlternateContent>
      <mc:AlternateContent xmlns:mc="http://schemas.openxmlformats.org/markup-compatibility/2006">
        <mc:Choice xmlns:p14="http://schemas.microsoft.com/office/powerpoint/2010/main" Requires="p14">
          <p:contentPart p14:bwMode="auto" r:id="rId383">
            <p14:nvContentPartPr>
              <p14:cNvPr id="1049199" name=""/>
              <p14:cNvContentPartPr/>
              <p14:nvPr/>
            </p14:nvContentPartPr>
            <p14:xfrm>
              <a:off x="6933469" y="4945713"/>
              <a:ext cx="133041" cy="203640"/>
            </p14:xfrm>
          </p:contentPart>
        </mc:Choice>
        <mc:Fallback>
          <p:sp>
            <p:nvSpPr>
              <p:cNvPr id="1049199" name=""/>
              <p:cNvSpPr/>
              <p:nvPr/>
            </p:nvSpPr>
            <p:spPr>
              <a:xfrm>
                <a:off x="6933469" y="4945713"/>
                <a:ext cx="133041" cy="203640"/>
              </a:xfrm>
            </p:spPr>
          </p:sp>
        </mc:Fallback>
      </mc:AlternateContent>
      <mc:AlternateContent xmlns:mc="http://schemas.openxmlformats.org/markup-compatibility/2006">
        <mc:Choice xmlns:p14="http://schemas.microsoft.com/office/powerpoint/2010/main" Requires="p14">
          <p:contentPart p14:bwMode="auto" r:id="rId384">
            <p14:nvContentPartPr>
              <p14:cNvPr id="1049200" name=""/>
              <p14:cNvContentPartPr/>
              <p14:nvPr/>
            </p14:nvContentPartPr>
            <p14:xfrm>
              <a:off x="7089128" y="4937065"/>
              <a:ext cx="88342" cy="324270"/>
            </p14:xfrm>
          </p:contentPart>
        </mc:Choice>
        <mc:Fallback>
          <p:sp>
            <p:nvSpPr>
              <p:cNvPr id="1049200" name=""/>
              <p:cNvSpPr/>
              <p:nvPr/>
            </p:nvSpPr>
            <p:spPr>
              <a:xfrm>
                <a:off x="7089128" y="4937065"/>
                <a:ext cx="88342" cy="324270"/>
              </a:xfrm>
            </p:spPr>
          </p:sp>
        </mc:Fallback>
      </mc:AlternateContent>
      <mc:AlternateContent xmlns:mc="http://schemas.openxmlformats.org/markup-compatibility/2006">
        <mc:Choice xmlns:p14="http://schemas.microsoft.com/office/powerpoint/2010/main" Requires="p14">
          <p:contentPart p14:bwMode="auto" r:id="rId385">
            <p14:nvContentPartPr>
              <p14:cNvPr id="1049201" name=""/>
              <p14:cNvContentPartPr/>
              <p14:nvPr/>
            </p14:nvContentPartPr>
            <p14:xfrm>
              <a:off x="2055855" y="5479956"/>
              <a:ext cx="29479" cy="231448"/>
            </p14:xfrm>
          </p:contentPart>
        </mc:Choice>
        <mc:Fallback>
          <p:sp>
            <p:nvSpPr>
              <p:cNvPr id="1049201" name=""/>
              <p:cNvSpPr/>
              <p:nvPr/>
            </p:nvSpPr>
            <p:spPr>
              <a:xfrm>
                <a:off x="2055855" y="5479956"/>
                <a:ext cx="29479" cy="231448"/>
              </a:xfrm>
            </p:spPr>
          </p:sp>
        </mc:Fallback>
      </mc:AlternateContent>
      <mc:AlternateContent xmlns:mc="http://schemas.openxmlformats.org/markup-compatibility/2006">
        <mc:Choice xmlns:p14="http://schemas.microsoft.com/office/powerpoint/2010/main" Requires="p14">
          <p:contentPart p14:bwMode="auto" r:id="rId386">
            <p14:nvContentPartPr>
              <p14:cNvPr id="1049202" name=""/>
              <p14:cNvContentPartPr/>
              <p14:nvPr/>
            </p14:nvContentPartPr>
            <p14:xfrm>
              <a:off x="2121509" y="5569934"/>
              <a:ext cx="84938" cy="110345"/>
            </p14:xfrm>
          </p:contentPart>
        </mc:Choice>
        <mc:Fallback>
          <p:sp>
            <p:nvSpPr>
              <p:cNvPr id="1049202" name=""/>
              <p:cNvSpPr/>
              <p:nvPr/>
            </p:nvSpPr>
            <p:spPr>
              <a:xfrm>
                <a:off x="2121509" y="5569934"/>
                <a:ext cx="84938" cy="110345"/>
              </a:xfrm>
            </p:spPr>
          </p:sp>
        </mc:Fallback>
      </mc:AlternateContent>
      <mc:AlternateContent xmlns:mc="http://schemas.openxmlformats.org/markup-compatibility/2006">
        <mc:Choice xmlns:p14="http://schemas.microsoft.com/office/powerpoint/2010/main" Requires="p14">
          <p:contentPart p14:bwMode="auto" r:id="rId387">
            <p14:nvContentPartPr>
              <p14:cNvPr id="1049203" name=""/>
              <p14:cNvContentPartPr/>
              <p14:nvPr/>
            </p14:nvContentPartPr>
            <p14:xfrm>
              <a:off x="2134474" y="5540410"/>
              <a:ext cx="72794" cy="132462"/>
            </p14:xfrm>
          </p:contentPart>
        </mc:Choice>
        <mc:Fallback>
          <p:sp>
            <p:nvSpPr>
              <p:cNvPr id="1049203" name=""/>
              <p:cNvSpPr/>
              <p:nvPr/>
            </p:nvSpPr>
            <p:spPr>
              <a:xfrm>
                <a:off x="2134474" y="5540410"/>
                <a:ext cx="72794" cy="132462"/>
              </a:xfrm>
            </p:spPr>
          </p:sp>
        </mc:Fallback>
      </mc:AlternateContent>
      <mc:AlternateContent xmlns:mc="http://schemas.openxmlformats.org/markup-compatibility/2006">
        <mc:Choice xmlns:p14="http://schemas.microsoft.com/office/powerpoint/2010/main" Requires="p14">
          <p:contentPart p14:bwMode="auto" r:id="rId388">
            <p14:nvContentPartPr>
              <p14:cNvPr id="1049204" name=""/>
              <p14:cNvContentPartPr/>
              <p14:nvPr/>
            </p14:nvContentPartPr>
            <p14:xfrm>
              <a:off x="2275682" y="5475185"/>
              <a:ext cx="126704" cy="168218"/>
            </p14:xfrm>
          </p:contentPart>
        </mc:Choice>
        <mc:Fallback>
          <p:sp>
            <p:nvSpPr>
              <p:cNvPr id="1049204" name=""/>
              <p:cNvSpPr/>
              <p:nvPr/>
            </p:nvSpPr>
            <p:spPr>
              <a:xfrm>
                <a:off x="2275682" y="5475185"/>
                <a:ext cx="126704" cy="168218"/>
              </a:xfrm>
            </p:spPr>
          </p:sp>
        </mc:Fallback>
      </mc:AlternateContent>
      <mc:AlternateContent xmlns:mc="http://schemas.openxmlformats.org/markup-compatibility/2006">
        <mc:Choice xmlns:p14="http://schemas.microsoft.com/office/powerpoint/2010/main" Requires="p14">
          <p:contentPart p14:bwMode="auto" r:id="rId389">
            <p14:nvContentPartPr>
              <p14:cNvPr id="1049205" name=""/>
              <p14:cNvContentPartPr/>
              <p14:nvPr/>
            </p14:nvContentPartPr>
            <p14:xfrm>
              <a:off x="2425184" y="5544627"/>
              <a:ext cx="75655" cy="1938"/>
            </p14:xfrm>
          </p:contentPart>
        </mc:Choice>
        <mc:Fallback>
          <p:sp>
            <p:nvSpPr>
              <p:cNvPr id="1049205" name=""/>
              <p:cNvSpPr/>
              <p:nvPr/>
            </p:nvSpPr>
            <p:spPr>
              <a:xfrm>
                <a:off x="2425184" y="5544627"/>
                <a:ext cx="75655" cy="1938"/>
              </a:xfrm>
            </p:spPr>
          </p:sp>
        </mc:Fallback>
      </mc:AlternateContent>
      <mc:AlternateContent xmlns:mc="http://schemas.openxmlformats.org/markup-compatibility/2006">
        <mc:Choice xmlns:p14="http://schemas.microsoft.com/office/powerpoint/2010/main" Requires="p14">
          <p:contentPart p14:bwMode="auto" r:id="rId390">
            <p14:nvContentPartPr>
              <p14:cNvPr id="1049206" name=""/>
              <p14:cNvContentPartPr/>
              <p14:nvPr/>
            </p14:nvContentPartPr>
            <p14:xfrm>
              <a:off x="2469873" y="5486282"/>
              <a:ext cx="41071" cy="195926"/>
            </p14:xfrm>
          </p:contentPart>
        </mc:Choice>
        <mc:Fallback>
          <p:sp>
            <p:nvSpPr>
              <p:cNvPr id="1049206" name=""/>
              <p:cNvSpPr/>
              <p:nvPr/>
            </p:nvSpPr>
            <p:spPr>
              <a:xfrm>
                <a:off x="2469873" y="5486282"/>
                <a:ext cx="41071" cy="195926"/>
              </a:xfrm>
            </p:spPr>
          </p:sp>
        </mc:Fallback>
      </mc:AlternateContent>
      <mc:AlternateContent xmlns:mc="http://schemas.openxmlformats.org/markup-compatibility/2006">
        <mc:Choice xmlns:p14="http://schemas.microsoft.com/office/powerpoint/2010/main" Requires="p14">
          <p:contentPart p14:bwMode="auto" r:id="rId391">
            <p14:nvContentPartPr>
              <p14:cNvPr id="1049207" name=""/>
              <p14:cNvContentPartPr/>
              <p14:nvPr/>
            </p14:nvContentPartPr>
            <p14:xfrm>
              <a:off x="2577575" y="5486985"/>
              <a:ext cx="157025" cy="170692"/>
            </p14:xfrm>
          </p:contentPart>
        </mc:Choice>
        <mc:Fallback>
          <p:sp>
            <p:nvSpPr>
              <p:cNvPr id="1049207" name=""/>
              <p:cNvSpPr/>
              <p:nvPr/>
            </p:nvSpPr>
            <p:spPr>
              <a:xfrm>
                <a:off x="2577575" y="5486985"/>
                <a:ext cx="157025" cy="170692"/>
              </a:xfrm>
            </p:spPr>
          </p:sp>
        </mc:Fallback>
      </mc:AlternateContent>
      <mc:AlternateContent xmlns:mc="http://schemas.openxmlformats.org/markup-compatibility/2006">
        <mc:Choice xmlns:p14="http://schemas.microsoft.com/office/powerpoint/2010/main" Requires="p14">
          <p:contentPart p14:bwMode="auto" r:id="rId392">
            <p14:nvContentPartPr>
              <p14:cNvPr id="1049208" name=""/>
              <p14:cNvContentPartPr/>
              <p14:nvPr/>
            </p14:nvContentPartPr>
            <p14:xfrm>
              <a:off x="2724642" y="5501044"/>
              <a:ext cx="70376" cy="133118"/>
            </p14:xfrm>
          </p:contentPart>
        </mc:Choice>
        <mc:Fallback>
          <p:sp>
            <p:nvSpPr>
              <p:cNvPr id="1049208" name=""/>
              <p:cNvSpPr/>
              <p:nvPr/>
            </p:nvSpPr>
            <p:spPr>
              <a:xfrm>
                <a:off x="2724642" y="5501044"/>
                <a:ext cx="70376" cy="133118"/>
              </a:xfrm>
            </p:spPr>
          </p:sp>
        </mc:Fallback>
      </mc:AlternateContent>
      <mc:AlternateContent xmlns:mc="http://schemas.openxmlformats.org/markup-compatibility/2006">
        <mc:Choice xmlns:p14="http://schemas.microsoft.com/office/powerpoint/2010/main" Requires="p14">
          <p:contentPart p14:bwMode="auto" r:id="rId393">
            <p14:nvContentPartPr>
              <p14:cNvPr id="1049209" name=""/>
              <p14:cNvContentPartPr/>
              <p14:nvPr/>
            </p14:nvContentPartPr>
            <p14:xfrm>
              <a:off x="2692386" y="5469411"/>
              <a:ext cx="125045" cy="199953"/>
            </p14:xfrm>
          </p:contentPart>
        </mc:Choice>
        <mc:Fallback>
          <p:sp>
            <p:nvSpPr>
              <p:cNvPr id="1049209" name=""/>
              <p:cNvSpPr/>
              <p:nvPr/>
            </p:nvSpPr>
            <p:spPr>
              <a:xfrm>
                <a:off x="2692386" y="5469411"/>
                <a:ext cx="125045" cy="199953"/>
              </a:xfrm>
            </p:spPr>
          </p:sp>
        </mc:Fallback>
      </mc:AlternateContent>
      <mc:AlternateContent xmlns:mc="http://schemas.openxmlformats.org/markup-compatibility/2006">
        <mc:Choice xmlns:p14="http://schemas.microsoft.com/office/powerpoint/2010/main" Requires="p14">
          <p:contentPart p14:bwMode="auto" r:id="rId394">
            <p14:nvContentPartPr>
              <p14:cNvPr id="1049210" name=""/>
              <p14:cNvContentPartPr/>
              <p14:nvPr/>
            </p14:nvContentPartPr>
            <p14:xfrm>
              <a:off x="2852961" y="5454670"/>
              <a:ext cx="74368" cy="212145"/>
            </p14:xfrm>
          </p:contentPart>
        </mc:Choice>
        <mc:Fallback>
          <p:sp>
            <p:nvSpPr>
              <p:cNvPr id="1049210" name=""/>
              <p:cNvSpPr/>
              <p:nvPr/>
            </p:nvSpPr>
            <p:spPr>
              <a:xfrm>
                <a:off x="2852961" y="5454670"/>
                <a:ext cx="74368" cy="212145"/>
              </a:xfrm>
            </p:spPr>
          </p:sp>
        </mc:Fallback>
      </mc:AlternateContent>
      <mc:AlternateContent xmlns:mc="http://schemas.openxmlformats.org/markup-compatibility/2006">
        <mc:Choice xmlns:p14="http://schemas.microsoft.com/office/powerpoint/2010/main" Requires="p14">
          <p:contentPart p14:bwMode="auto" r:id="rId395">
            <p14:nvContentPartPr>
              <p14:cNvPr id="1049211" name=""/>
              <p14:cNvContentPartPr/>
              <p14:nvPr/>
            </p14:nvContentPartPr>
            <p14:xfrm>
              <a:off x="3017773" y="5567200"/>
              <a:ext cx="107795" cy="18901"/>
            </p14:xfrm>
          </p:contentPart>
        </mc:Choice>
        <mc:Fallback>
          <p:sp>
            <p:nvSpPr>
              <p:cNvPr id="1049211" name=""/>
              <p:cNvSpPr/>
              <p:nvPr/>
            </p:nvSpPr>
            <p:spPr>
              <a:xfrm>
                <a:off x="3017773" y="5567200"/>
                <a:ext cx="107795" cy="18901"/>
              </a:xfrm>
            </p:spPr>
          </p:sp>
        </mc:Fallback>
      </mc:AlternateContent>
      <mc:AlternateContent xmlns:mc="http://schemas.openxmlformats.org/markup-compatibility/2006">
        <mc:Choice xmlns:p14="http://schemas.microsoft.com/office/powerpoint/2010/main" Requires="p14">
          <p:contentPart p14:bwMode="auto" r:id="rId396">
            <p14:nvContentPartPr>
              <p14:cNvPr id="1049212" name=""/>
              <p14:cNvContentPartPr/>
              <p14:nvPr/>
            </p14:nvContentPartPr>
            <p14:xfrm>
              <a:off x="3055861" y="5520727"/>
              <a:ext cx="28692" cy="163142"/>
            </p14:xfrm>
          </p:contentPart>
        </mc:Choice>
        <mc:Fallback>
          <p:sp>
            <p:nvSpPr>
              <p:cNvPr id="1049212" name=""/>
              <p:cNvSpPr/>
              <p:nvPr/>
            </p:nvSpPr>
            <p:spPr>
              <a:xfrm>
                <a:off x="3055861" y="5520727"/>
                <a:ext cx="28692" cy="163142"/>
              </a:xfrm>
            </p:spPr>
          </p:sp>
        </mc:Fallback>
      </mc:AlternateContent>
      <mc:AlternateContent xmlns:mc="http://schemas.openxmlformats.org/markup-compatibility/2006">
        <mc:Choice xmlns:p14="http://schemas.microsoft.com/office/powerpoint/2010/main" Requires="p14">
          <p:contentPart p14:bwMode="auto" r:id="rId397">
            <p14:nvContentPartPr>
              <p14:cNvPr id="1049213" name=""/>
              <p14:cNvContentPartPr/>
              <p14:nvPr/>
            </p14:nvContentPartPr>
            <p14:xfrm>
              <a:off x="3195427" y="5516938"/>
              <a:ext cx="102124" cy="149313"/>
            </p14:xfrm>
          </p:contentPart>
        </mc:Choice>
        <mc:Fallback>
          <p:sp>
            <p:nvSpPr>
              <p:cNvPr id="1049213" name=""/>
              <p:cNvSpPr/>
              <p:nvPr/>
            </p:nvSpPr>
            <p:spPr>
              <a:xfrm>
                <a:off x="3195427" y="5516938"/>
                <a:ext cx="102124" cy="149313"/>
              </a:xfrm>
            </p:spPr>
          </p:sp>
        </mc:Fallback>
      </mc:AlternateContent>
      <mc:AlternateContent xmlns:mc="http://schemas.openxmlformats.org/markup-compatibility/2006">
        <mc:Choice xmlns:p14="http://schemas.microsoft.com/office/powerpoint/2010/main" Requires="p14">
          <p:contentPart p14:bwMode="auto" r:id="rId398">
            <p14:nvContentPartPr>
              <p14:cNvPr id="1049214" name=""/>
              <p14:cNvContentPartPr/>
              <p14:nvPr/>
            </p14:nvContentPartPr>
            <p14:xfrm>
              <a:off x="3400179" y="5557983"/>
              <a:ext cx="118798" cy="26711"/>
            </p14:xfrm>
          </p:contentPart>
        </mc:Choice>
        <mc:Fallback>
          <p:sp>
            <p:nvSpPr>
              <p:cNvPr id="1049214" name=""/>
              <p:cNvSpPr/>
              <p:nvPr/>
            </p:nvSpPr>
            <p:spPr>
              <a:xfrm>
                <a:off x="3400179" y="5557983"/>
                <a:ext cx="118798" cy="26711"/>
              </a:xfrm>
            </p:spPr>
          </p:sp>
        </mc:Fallback>
      </mc:AlternateContent>
      <mc:AlternateContent xmlns:mc="http://schemas.openxmlformats.org/markup-compatibility/2006">
        <mc:Choice xmlns:p14="http://schemas.microsoft.com/office/powerpoint/2010/main" Requires="p14">
          <p:contentPart p14:bwMode="auto" r:id="rId399">
            <p14:nvContentPartPr>
              <p14:cNvPr id="1049215" name=""/>
              <p14:cNvContentPartPr/>
              <p14:nvPr/>
            </p14:nvContentPartPr>
            <p14:xfrm>
              <a:off x="3446553" y="5502450"/>
              <a:ext cx="42900" cy="163398"/>
            </p14:xfrm>
          </p:contentPart>
        </mc:Choice>
        <mc:Fallback>
          <p:sp>
            <p:nvSpPr>
              <p:cNvPr id="1049215" name=""/>
              <p:cNvSpPr/>
              <p:nvPr/>
            </p:nvSpPr>
            <p:spPr>
              <a:xfrm>
                <a:off x="3446553" y="5502450"/>
                <a:ext cx="42900" cy="163398"/>
              </a:xfrm>
            </p:spPr>
          </p:sp>
        </mc:Fallback>
      </mc:AlternateContent>
      <mc:AlternateContent xmlns:mc="http://schemas.openxmlformats.org/markup-compatibility/2006">
        <mc:Choice xmlns:p14="http://schemas.microsoft.com/office/powerpoint/2010/main" Requires="p14">
          <p:contentPart p14:bwMode="auto" r:id="rId400">
            <p14:nvContentPartPr>
              <p14:cNvPr id="1049216" name=""/>
              <p14:cNvContentPartPr/>
              <p14:nvPr/>
            </p14:nvContentPartPr>
            <p14:xfrm>
              <a:off x="3584306" y="5520317"/>
              <a:ext cx="102838" cy="157293"/>
            </p14:xfrm>
          </p:contentPart>
        </mc:Choice>
        <mc:Fallback>
          <p:sp>
            <p:nvSpPr>
              <p:cNvPr id="1049216" name=""/>
              <p:cNvSpPr/>
              <p:nvPr/>
            </p:nvSpPr>
            <p:spPr>
              <a:xfrm>
                <a:off x="3584306" y="5520317"/>
                <a:ext cx="102838" cy="157293"/>
              </a:xfrm>
            </p:spPr>
          </p:sp>
        </mc:Fallback>
      </mc:AlternateContent>
      <mc:AlternateContent xmlns:mc="http://schemas.openxmlformats.org/markup-compatibility/2006">
        <mc:Choice xmlns:p14="http://schemas.microsoft.com/office/powerpoint/2010/main" Requires="p14">
          <p:contentPart p14:bwMode="auto" r:id="rId401">
            <p14:nvContentPartPr>
              <p14:cNvPr id="1049217" name=""/>
              <p14:cNvContentPartPr/>
              <p14:nvPr/>
            </p14:nvContentPartPr>
            <p14:xfrm>
              <a:off x="3730566" y="5576260"/>
              <a:ext cx="128640" cy="21089"/>
            </p14:xfrm>
          </p:contentPart>
        </mc:Choice>
        <mc:Fallback>
          <p:sp>
            <p:nvSpPr>
              <p:cNvPr id="1049217" name=""/>
              <p:cNvSpPr/>
              <p:nvPr/>
            </p:nvSpPr>
            <p:spPr>
              <a:xfrm>
                <a:off x="3730566" y="5576260"/>
                <a:ext cx="128640" cy="21089"/>
              </a:xfrm>
            </p:spPr>
          </p:sp>
        </mc:Fallback>
      </mc:AlternateContent>
      <mc:AlternateContent xmlns:mc="http://schemas.openxmlformats.org/markup-compatibility/2006">
        <mc:Choice xmlns:p14="http://schemas.microsoft.com/office/powerpoint/2010/main" Requires="p14">
          <p:contentPart p14:bwMode="auto" r:id="rId402">
            <p14:nvContentPartPr>
              <p14:cNvPr id="1049218" name=""/>
              <p14:cNvContentPartPr/>
              <p14:nvPr/>
            </p14:nvContentPartPr>
            <p14:xfrm>
              <a:off x="3791980" y="5471520"/>
              <a:ext cx="29970" cy="230890"/>
            </p14:xfrm>
          </p:contentPart>
        </mc:Choice>
        <mc:Fallback>
          <p:sp>
            <p:nvSpPr>
              <p:cNvPr id="1049218" name=""/>
              <p:cNvSpPr/>
              <p:nvPr/>
            </p:nvSpPr>
            <p:spPr>
              <a:xfrm>
                <a:off x="3791980" y="5471520"/>
                <a:ext cx="29970" cy="230890"/>
              </a:xfrm>
            </p:spPr>
          </p:sp>
        </mc:Fallback>
      </mc:AlternateContent>
      <mc:AlternateContent xmlns:mc="http://schemas.openxmlformats.org/markup-compatibility/2006">
        <mc:Choice xmlns:p14="http://schemas.microsoft.com/office/powerpoint/2010/main" Requires="p14">
          <p:contentPart p14:bwMode="auto" r:id="rId403">
            <p14:nvContentPartPr>
              <p14:cNvPr id="1049219" name=""/>
              <p14:cNvContentPartPr/>
              <p14:nvPr/>
            </p14:nvContentPartPr>
            <p14:xfrm>
              <a:off x="3889671" y="5504454"/>
              <a:ext cx="93731" cy="188765"/>
            </p14:xfrm>
          </p:contentPart>
        </mc:Choice>
        <mc:Fallback>
          <p:sp>
            <p:nvSpPr>
              <p:cNvPr id="1049219" name=""/>
              <p:cNvSpPr/>
              <p:nvPr/>
            </p:nvSpPr>
            <p:spPr>
              <a:xfrm>
                <a:off x="3889671" y="5504454"/>
                <a:ext cx="93731" cy="188765"/>
              </a:xfrm>
            </p:spPr>
          </p:sp>
        </mc:Fallback>
      </mc:AlternateContent>
      <mc:AlternateContent xmlns:mc="http://schemas.openxmlformats.org/markup-compatibility/2006">
        <mc:Choice xmlns:p14="http://schemas.microsoft.com/office/powerpoint/2010/main" Requires="p14">
          <p:contentPart p14:bwMode="auto" r:id="rId404">
            <p14:nvContentPartPr>
              <p14:cNvPr id="1049220" name=""/>
              <p14:cNvContentPartPr/>
              <p14:nvPr/>
            </p14:nvContentPartPr>
            <p14:xfrm>
              <a:off x="4035647" y="5548800"/>
              <a:ext cx="158858" cy="48549"/>
            </p14:xfrm>
          </p:contentPart>
        </mc:Choice>
        <mc:Fallback>
          <p:sp>
            <p:nvSpPr>
              <p:cNvPr id="1049220" name=""/>
              <p:cNvSpPr/>
              <p:nvPr/>
            </p:nvSpPr>
            <p:spPr>
              <a:xfrm>
                <a:off x="4035647" y="5548800"/>
                <a:ext cx="158858" cy="48549"/>
              </a:xfrm>
            </p:spPr>
          </p:sp>
        </mc:Fallback>
      </mc:AlternateContent>
      <mc:AlternateContent xmlns:mc="http://schemas.openxmlformats.org/markup-compatibility/2006">
        <mc:Choice xmlns:p14="http://schemas.microsoft.com/office/powerpoint/2010/main" Requires="p14">
          <p:contentPart p14:bwMode="auto" r:id="rId405">
            <p14:nvContentPartPr>
              <p14:cNvPr id="1049221" name=""/>
              <p14:cNvContentPartPr/>
              <p14:nvPr/>
            </p14:nvContentPartPr>
            <p14:xfrm>
              <a:off x="4090582" y="5506668"/>
              <a:ext cx="35042" cy="154892"/>
            </p14:xfrm>
          </p:contentPart>
        </mc:Choice>
        <mc:Fallback>
          <p:sp>
            <p:nvSpPr>
              <p:cNvPr id="1049221" name=""/>
              <p:cNvSpPr/>
              <p:nvPr/>
            </p:nvSpPr>
            <p:spPr>
              <a:xfrm>
                <a:off x="4090582" y="5506668"/>
                <a:ext cx="35042" cy="154892"/>
              </a:xfrm>
            </p:spPr>
          </p:sp>
        </mc:Fallback>
      </mc:AlternateContent>
      <mc:AlternateContent xmlns:mc="http://schemas.openxmlformats.org/markup-compatibility/2006">
        <mc:Choice xmlns:p14="http://schemas.microsoft.com/office/powerpoint/2010/main" Requires="p14">
          <p:contentPart p14:bwMode="auto" r:id="rId406">
            <p14:nvContentPartPr>
              <p14:cNvPr id="1049222" name=""/>
              <p14:cNvContentPartPr/>
              <p14:nvPr/>
            </p14:nvContentPartPr>
            <p14:xfrm>
              <a:off x="4192431" y="5500874"/>
              <a:ext cx="116167" cy="165908"/>
            </p14:xfrm>
          </p:contentPart>
        </mc:Choice>
        <mc:Fallback>
          <p:sp>
            <p:nvSpPr>
              <p:cNvPr id="1049222" name=""/>
              <p:cNvSpPr/>
              <p:nvPr/>
            </p:nvSpPr>
            <p:spPr>
              <a:xfrm>
                <a:off x="4192431" y="5500874"/>
                <a:ext cx="116167" cy="165908"/>
              </a:xfrm>
            </p:spPr>
          </p:sp>
        </mc:Fallback>
      </mc:AlternateContent>
      <mc:AlternateContent xmlns:mc="http://schemas.openxmlformats.org/markup-compatibility/2006">
        <mc:Choice xmlns:p14="http://schemas.microsoft.com/office/powerpoint/2010/main" Requires="p14">
          <p:contentPart p14:bwMode="auto" r:id="rId407">
            <p14:nvContentPartPr>
              <p14:cNvPr id="1049223" name=""/>
              <p14:cNvContentPartPr/>
              <p14:nvPr/>
            </p14:nvContentPartPr>
            <p14:xfrm>
              <a:off x="4359005" y="5543817"/>
              <a:ext cx="165847" cy="24007"/>
            </p14:xfrm>
          </p:contentPart>
        </mc:Choice>
        <mc:Fallback>
          <p:sp>
            <p:nvSpPr>
              <p:cNvPr id="1049223" name=""/>
              <p:cNvSpPr/>
              <p:nvPr/>
            </p:nvSpPr>
            <p:spPr>
              <a:xfrm>
                <a:off x="4359005" y="5543817"/>
                <a:ext cx="165847" cy="24007"/>
              </a:xfrm>
            </p:spPr>
          </p:sp>
        </mc:Fallback>
      </mc:AlternateContent>
      <mc:AlternateContent xmlns:mc="http://schemas.openxmlformats.org/markup-compatibility/2006">
        <mc:Choice xmlns:p14="http://schemas.microsoft.com/office/powerpoint/2010/main" Requires="p14">
          <p:contentPart p14:bwMode="auto" r:id="rId408">
            <p14:nvContentPartPr>
              <p14:cNvPr id="1049224" name=""/>
              <p14:cNvContentPartPr/>
              <p14:nvPr/>
            </p14:nvContentPartPr>
            <p14:xfrm>
              <a:off x="4410121" y="5465194"/>
              <a:ext cx="47298" cy="196177"/>
            </p14:xfrm>
          </p:contentPart>
        </mc:Choice>
        <mc:Fallback>
          <p:sp>
            <p:nvSpPr>
              <p:cNvPr id="1049224" name=""/>
              <p:cNvSpPr/>
              <p:nvPr/>
            </p:nvSpPr>
            <p:spPr>
              <a:xfrm>
                <a:off x="4410121" y="5465194"/>
                <a:ext cx="47298" cy="196177"/>
              </a:xfrm>
            </p:spPr>
          </p:sp>
        </mc:Fallback>
      </mc:AlternateContent>
      <mc:AlternateContent xmlns:mc="http://schemas.openxmlformats.org/markup-compatibility/2006">
        <mc:Choice xmlns:p14="http://schemas.microsoft.com/office/powerpoint/2010/main" Requires="p14">
          <p:contentPart p14:bwMode="auto" r:id="rId409">
            <p14:nvContentPartPr>
              <p14:cNvPr id="1049233" name=""/>
              <p14:cNvContentPartPr/>
              <p14:nvPr/>
            </p14:nvContentPartPr>
            <p14:xfrm>
              <a:off x="8182362" y="6806426"/>
              <a:ext cx="0" cy="0"/>
            </p14:xfrm>
          </p:contentPart>
        </mc:Choice>
        <mc:Fallback>
          <p:sp>
            <p:nvSpPr>
              <p:cNvPr id="1049233" name=""/>
              <p:cNvSpPr/>
              <p:nvPr/>
            </p:nvSpPr>
            <p:spPr>
              <a:xfrm>
                <a:off x="8182362" y="6806426"/>
                <a:ext cx="0" cy="0"/>
              </a:xfrm>
            </p:spPr>
          </p:sp>
        </mc:Fallback>
      </mc:AlternateContent>
      <mc:AlternateContent xmlns:mc="http://schemas.openxmlformats.org/markup-compatibility/2006">
        <mc:Choice xmlns:p14="http://schemas.microsoft.com/office/powerpoint/2010/main" Requires="p14">
          <p:contentPart p14:bwMode="auto" r:id="rId410">
            <p14:nvContentPartPr>
              <p14:cNvPr id="1049234" name=""/>
              <p14:cNvContentPartPr/>
              <p14:nvPr/>
            </p14:nvContentPartPr>
            <p14:xfrm>
              <a:off x="4589699" y="5486282"/>
              <a:ext cx="62437" cy="198481"/>
            </p14:xfrm>
          </p:contentPart>
        </mc:Choice>
        <mc:Fallback>
          <p:sp>
            <p:nvSpPr>
              <p:cNvPr id="1049234" name=""/>
              <p:cNvSpPr/>
              <p:nvPr/>
            </p:nvSpPr>
            <p:spPr>
              <a:xfrm>
                <a:off x="4589699" y="5486282"/>
                <a:ext cx="62437" cy="198481"/>
              </a:xfrm>
            </p:spPr>
          </p:sp>
        </mc:Fallback>
      </mc:AlternateContent>
      <mc:AlternateContent xmlns:mc="http://schemas.openxmlformats.org/markup-compatibility/2006">
        <mc:Choice xmlns:p14="http://schemas.microsoft.com/office/powerpoint/2010/main" Requires="p14">
          <p:contentPart p14:bwMode="auto" r:id="rId411">
            <p14:nvContentPartPr>
              <p14:cNvPr id="1049235" name=""/>
              <p14:cNvContentPartPr/>
              <p14:nvPr/>
            </p14:nvContentPartPr>
            <p14:xfrm>
              <a:off x="4657760" y="5555530"/>
              <a:ext cx="166290" cy="34086"/>
            </p14:xfrm>
          </p:contentPart>
        </mc:Choice>
        <mc:Fallback>
          <p:sp>
            <p:nvSpPr>
              <p:cNvPr id="1049235" name=""/>
              <p:cNvSpPr/>
              <p:nvPr/>
            </p:nvSpPr>
            <p:spPr>
              <a:xfrm>
                <a:off x="4657760" y="5555530"/>
                <a:ext cx="166290" cy="34086"/>
              </a:xfrm>
            </p:spPr>
          </p:sp>
        </mc:Fallback>
      </mc:AlternateContent>
      <mc:AlternateContent xmlns:mc="http://schemas.openxmlformats.org/markup-compatibility/2006">
        <mc:Choice xmlns:p14="http://schemas.microsoft.com/office/powerpoint/2010/main" Requires="p14">
          <p:contentPart p14:bwMode="auto" r:id="rId412">
            <p14:nvContentPartPr>
              <p14:cNvPr id="1049236" name=""/>
              <p14:cNvContentPartPr/>
              <p14:nvPr/>
            </p14:nvContentPartPr>
            <p14:xfrm>
              <a:off x="4787304" y="5475738"/>
              <a:ext cx="53223" cy="235313"/>
            </p14:xfrm>
          </p:contentPart>
        </mc:Choice>
        <mc:Fallback>
          <p:sp>
            <p:nvSpPr>
              <p:cNvPr id="1049236" name=""/>
              <p:cNvSpPr/>
              <p:nvPr/>
            </p:nvSpPr>
            <p:spPr>
              <a:xfrm>
                <a:off x="4787304" y="5475738"/>
                <a:ext cx="53223" cy="235313"/>
              </a:xfrm>
            </p:spPr>
          </p:sp>
        </mc:Fallback>
      </mc:AlternateContent>
      <mc:AlternateContent xmlns:mc="http://schemas.openxmlformats.org/markup-compatibility/2006">
        <mc:Choice xmlns:p14="http://schemas.microsoft.com/office/powerpoint/2010/main" Requires="p14">
          <p:contentPart p14:bwMode="auto" r:id="rId413">
            <p14:nvContentPartPr>
              <p14:cNvPr id="1049237" name=""/>
              <p14:cNvContentPartPr/>
              <p14:nvPr/>
            </p14:nvContentPartPr>
            <p14:xfrm>
              <a:off x="4913634" y="5537598"/>
              <a:ext cx="43109" cy="103423"/>
            </p14:xfrm>
          </p:contentPart>
        </mc:Choice>
        <mc:Fallback>
          <p:sp>
            <p:nvSpPr>
              <p:cNvPr id="1049237" name=""/>
              <p:cNvSpPr/>
              <p:nvPr/>
            </p:nvSpPr>
            <p:spPr>
              <a:xfrm>
                <a:off x="4913634" y="5537598"/>
                <a:ext cx="43109" cy="103423"/>
              </a:xfrm>
            </p:spPr>
          </p:sp>
        </mc:Fallback>
      </mc:AlternateContent>
      <mc:AlternateContent xmlns:mc="http://schemas.openxmlformats.org/markup-compatibility/2006">
        <mc:Choice xmlns:p14="http://schemas.microsoft.com/office/powerpoint/2010/main" Requires="p14">
          <p:contentPart p14:bwMode="auto" r:id="rId414">
            <p14:nvContentPartPr>
              <p14:cNvPr id="1049238" name=""/>
              <p14:cNvContentPartPr/>
              <p14:nvPr/>
            </p14:nvContentPartPr>
            <p14:xfrm>
              <a:off x="4873278" y="5524944"/>
              <a:ext cx="127522" cy="131427"/>
            </p14:xfrm>
          </p:contentPart>
        </mc:Choice>
        <mc:Fallback>
          <p:sp>
            <p:nvSpPr>
              <p:cNvPr id="1049238" name=""/>
              <p:cNvSpPr/>
              <p:nvPr/>
            </p:nvSpPr>
            <p:spPr>
              <a:xfrm>
                <a:off x="4873278" y="5524944"/>
                <a:ext cx="127522" cy="131427"/>
              </a:xfrm>
            </p:spPr>
          </p:sp>
        </mc:Fallback>
      </mc:AlternateContent>
      <mc:AlternateContent xmlns:mc="http://schemas.openxmlformats.org/markup-compatibility/2006">
        <mc:Choice xmlns:p14="http://schemas.microsoft.com/office/powerpoint/2010/main" Requires="p14">
          <p:contentPart p14:bwMode="auto" r:id="rId415">
            <p14:nvContentPartPr>
              <p14:cNvPr id="1049239" name=""/>
              <p14:cNvContentPartPr/>
              <p14:nvPr/>
            </p14:nvContentPartPr>
            <p14:xfrm>
              <a:off x="5043747" y="5468395"/>
              <a:ext cx="93038" cy="196040"/>
            </p14:xfrm>
          </p:contentPart>
        </mc:Choice>
        <mc:Fallback>
          <p:sp>
            <p:nvSpPr>
              <p:cNvPr id="1049239" name=""/>
              <p:cNvSpPr/>
              <p:nvPr/>
            </p:nvSpPr>
            <p:spPr>
              <a:xfrm>
                <a:off x="5043747" y="5468395"/>
                <a:ext cx="93038" cy="196040"/>
              </a:xfrm>
            </p:spPr>
          </p:sp>
        </mc:Fallback>
      </mc:AlternateContent>
      <mc:AlternateContent xmlns:mc="http://schemas.openxmlformats.org/markup-compatibility/2006">
        <mc:Choice xmlns:p14="http://schemas.microsoft.com/office/powerpoint/2010/main" Requires="p14">
          <p:contentPart p14:bwMode="auto" r:id="rId416">
            <p14:nvContentPartPr>
              <p14:cNvPr id="1049240" name=""/>
              <p14:cNvContentPartPr/>
              <p14:nvPr/>
            </p14:nvContentPartPr>
            <p14:xfrm>
              <a:off x="5155144" y="5468005"/>
              <a:ext cx="51269" cy="208335"/>
            </p14:xfrm>
          </p:contentPart>
        </mc:Choice>
        <mc:Fallback>
          <p:sp>
            <p:nvSpPr>
              <p:cNvPr id="1049240" name=""/>
              <p:cNvSpPr/>
              <p:nvPr/>
            </p:nvSpPr>
            <p:spPr>
              <a:xfrm>
                <a:off x="5155144" y="5468005"/>
                <a:ext cx="51269" cy="208335"/>
              </a:xfrm>
            </p:spPr>
          </p:sp>
        </mc:Fallback>
      </mc:AlternateContent>
      <mc:AlternateContent xmlns:mc="http://schemas.openxmlformats.org/markup-compatibility/2006">
        <mc:Choice xmlns:p14="http://schemas.microsoft.com/office/powerpoint/2010/main" Requires="p14">
          <p:contentPart p14:bwMode="auto" r:id="rId417">
            <p14:nvContentPartPr>
              <p14:cNvPr id="1049241" name=""/>
              <p14:cNvContentPartPr/>
              <p14:nvPr/>
            </p14:nvContentPartPr>
            <p14:xfrm>
              <a:off x="5245427" y="5595240"/>
              <a:ext cx="111067" cy="14059"/>
            </p14:xfrm>
          </p:contentPart>
        </mc:Choice>
        <mc:Fallback>
          <p:sp>
            <p:nvSpPr>
              <p:cNvPr id="1049241" name=""/>
              <p:cNvSpPr/>
              <p:nvPr/>
            </p:nvSpPr>
            <p:spPr>
              <a:xfrm>
                <a:off x="5245427" y="5595240"/>
                <a:ext cx="111067" cy="14059"/>
              </a:xfrm>
            </p:spPr>
          </p:sp>
        </mc:Fallback>
      </mc:AlternateContent>
      <mc:AlternateContent xmlns:mc="http://schemas.openxmlformats.org/markup-compatibility/2006">
        <mc:Choice xmlns:p14="http://schemas.microsoft.com/office/powerpoint/2010/main" Requires="p14">
          <p:contentPart p14:bwMode="auto" r:id="rId418">
            <p14:nvContentPartPr>
              <p14:cNvPr id="1049242" name=""/>
              <p14:cNvContentPartPr/>
              <p14:nvPr/>
            </p14:nvContentPartPr>
            <p14:xfrm>
              <a:off x="5275698" y="5543221"/>
              <a:ext cx="36510" cy="175504"/>
            </p14:xfrm>
          </p:contentPart>
        </mc:Choice>
        <mc:Fallback>
          <p:sp>
            <p:nvSpPr>
              <p:cNvPr id="1049242" name=""/>
              <p:cNvSpPr/>
              <p:nvPr/>
            </p:nvSpPr>
            <p:spPr>
              <a:xfrm>
                <a:off x="5275698" y="5543221"/>
                <a:ext cx="36510" cy="175504"/>
              </a:xfrm>
            </p:spPr>
          </p:sp>
        </mc:Fallback>
      </mc:AlternateContent>
      <mc:AlternateContent xmlns:mc="http://schemas.openxmlformats.org/markup-compatibility/2006">
        <mc:Choice xmlns:p14="http://schemas.microsoft.com/office/powerpoint/2010/main" Requires="p14">
          <p:contentPart p14:bwMode="auto" r:id="rId419">
            <p14:nvContentPartPr>
              <p14:cNvPr id="1049243" name=""/>
              <p14:cNvContentPartPr/>
              <p14:nvPr/>
            </p14:nvContentPartPr>
            <p14:xfrm>
              <a:off x="5379617" y="5489797"/>
              <a:ext cx="80211" cy="218298"/>
            </p14:xfrm>
          </p:contentPart>
        </mc:Choice>
        <mc:Fallback>
          <p:sp>
            <p:nvSpPr>
              <p:cNvPr id="1049243" name=""/>
              <p:cNvSpPr/>
              <p:nvPr/>
            </p:nvSpPr>
            <p:spPr>
              <a:xfrm>
                <a:off x="5379617" y="5489797"/>
                <a:ext cx="80211" cy="218298"/>
              </a:xfrm>
            </p:spPr>
          </p:sp>
        </mc:Fallback>
      </mc:AlternateContent>
      <mc:AlternateContent xmlns:mc="http://schemas.openxmlformats.org/markup-compatibility/2006">
        <mc:Choice xmlns:p14="http://schemas.microsoft.com/office/powerpoint/2010/main" Requires="p14">
          <p:contentPart p14:bwMode="auto" r:id="rId420">
            <p14:nvContentPartPr>
              <p14:cNvPr id="1049244" name=""/>
              <p14:cNvContentPartPr/>
              <p14:nvPr/>
            </p14:nvContentPartPr>
            <p14:xfrm>
              <a:off x="5485134" y="5589592"/>
              <a:ext cx="129276" cy="11271"/>
            </p14:xfrm>
          </p:contentPart>
        </mc:Choice>
        <mc:Fallback>
          <p:sp>
            <p:nvSpPr>
              <p:cNvPr id="1049244" name=""/>
              <p:cNvSpPr/>
              <p:nvPr/>
            </p:nvSpPr>
            <p:spPr>
              <a:xfrm>
                <a:off x="5485134" y="5589592"/>
                <a:ext cx="129276" cy="11271"/>
              </a:xfrm>
            </p:spPr>
          </p:sp>
        </mc:Fallback>
      </mc:AlternateContent>
      <mc:AlternateContent xmlns:mc="http://schemas.openxmlformats.org/markup-compatibility/2006">
        <mc:Choice xmlns:p14="http://schemas.microsoft.com/office/powerpoint/2010/main" Requires="p14">
          <p:contentPart p14:bwMode="auto" r:id="rId421">
            <p14:nvContentPartPr>
              <p14:cNvPr id="1049245" name=""/>
              <p14:cNvContentPartPr/>
              <p14:nvPr/>
            </p14:nvContentPartPr>
            <p14:xfrm>
              <a:off x="5593044" y="5496123"/>
              <a:ext cx="33383" cy="197271"/>
            </p14:xfrm>
          </p:contentPart>
        </mc:Choice>
        <mc:Fallback>
          <p:sp>
            <p:nvSpPr>
              <p:cNvPr id="1049245" name=""/>
              <p:cNvSpPr/>
              <p:nvPr/>
            </p:nvSpPr>
            <p:spPr>
              <a:xfrm>
                <a:off x="5593044" y="5496123"/>
                <a:ext cx="33383" cy="197271"/>
              </a:xfrm>
            </p:spPr>
          </p:sp>
        </mc:Fallback>
      </mc:AlternateContent>
      <mc:AlternateContent xmlns:mc="http://schemas.openxmlformats.org/markup-compatibility/2006">
        <mc:Choice xmlns:p14="http://schemas.microsoft.com/office/powerpoint/2010/main" Requires="p14">
          <p:contentPart p14:bwMode="auto" r:id="rId422">
            <p14:nvContentPartPr>
              <p14:cNvPr id="1049246" name=""/>
              <p14:cNvContentPartPr/>
              <p14:nvPr/>
            </p14:nvContentPartPr>
            <p14:xfrm>
              <a:off x="5679149" y="5551657"/>
              <a:ext cx="51083" cy="102392"/>
            </p14:xfrm>
          </p:contentPart>
        </mc:Choice>
        <mc:Fallback>
          <p:sp>
            <p:nvSpPr>
              <p:cNvPr id="1049246" name=""/>
              <p:cNvSpPr/>
              <p:nvPr/>
            </p:nvSpPr>
            <p:spPr>
              <a:xfrm>
                <a:off x="5679149" y="5551657"/>
                <a:ext cx="51083" cy="102392"/>
              </a:xfrm>
            </p:spPr>
          </p:sp>
        </mc:Fallback>
      </mc:AlternateContent>
      <mc:AlternateContent xmlns:mc="http://schemas.openxmlformats.org/markup-compatibility/2006">
        <mc:Choice xmlns:p14="http://schemas.microsoft.com/office/powerpoint/2010/main" Requires="p14">
          <p:contentPart p14:bwMode="auto" r:id="rId423">
            <p14:nvContentPartPr>
              <p14:cNvPr id="1049247" name=""/>
              <p14:cNvContentPartPr/>
              <p14:nvPr/>
            </p14:nvContentPartPr>
            <p14:xfrm>
              <a:off x="5670918" y="5534083"/>
              <a:ext cx="99614" cy="128294"/>
            </p14:xfrm>
          </p:contentPart>
        </mc:Choice>
        <mc:Fallback>
          <p:sp>
            <p:nvSpPr>
              <p:cNvPr id="1049247" name=""/>
              <p:cNvSpPr/>
              <p:nvPr/>
            </p:nvSpPr>
            <p:spPr>
              <a:xfrm>
                <a:off x="5670918" y="5534083"/>
                <a:ext cx="99614" cy="128294"/>
              </a:xfrm>
            </p:spPr>
          </p:sp>
        </mc:Fallback>
      </mc:AlternateContent>
      <mc:AlternateContent xmlns:mc="http://schemas.openxmlformats.org/markup-compatibility/2006">
        <mc:Choice xmlns:p14="http://schemas.microsoft.com/office/powerpoint/2010/main" Requires="p14">
          <p:contentPart p14:bwMode="auto" r:id="rId424">
            <p14:nvContentPartPr>
              <p14:cNvPr id="1049248" name=""/>
              <p14:cNvContentPartPr/>
              <p14:nvPr/>
            </p14:nvContentPartPr>
            <p14:xfrm>
              <a:off x="5800371" y="5475758"/>
              <a:ext cx="104901" cy="269677"/>
            </p14:xfrm>
          </p:contentPart>
        </mc:Choice>
        <mc:Fallback>
          <p:sp>
            <p:nvSpPr>
              <p:cNvPr id="1049248" name=""/>
              <p:cNvSpPr/>
              <p:nvPr/>
            </p:nvSpPr>
            <p:spPr>
              <a:xfrm>
                <a:off x="5800371" y="5475758"/>
                <a:ext cx="104901" cy="269677"/>
              </a:xfrm>
            </p:spPr>
          </p:sp>
        </mc:Fallback>
      </mc:AlternateContent>
      <mc:AlternateContent xmlns:mc="http://schemas.openxmlformats.org/markup-compatibility/2006">
        <mc:Choice xmlns:p14="http://schemas.microsoft.com/office/powerpoint/2010/main" Requires="p14">
          <p:contentPart p14:bwMode="auto" r:id="rId425">
            <p14:nvContentPartPr>
              <p14:cNvPr id="1049249" name=""/>
              <p14:cNvContentPartPr/>
              <p14:nvPr/>
            </p14:nvContentPartPr>
            <p14:xfrm>
              <a:off x="5918640" y="5463085"/>
              <a:ext cx="74368" cy="232441"/>
            </p14:xfrm>
          </p:contentPart>
        </mc:Choice>
        <mc:Fallback>
          <p:sp>
            <p:nvSpPr>
              <p:cNvPr id="1049249" name=""/>
              <p:cNvSpPr/>
              <p:nvPr/>
            </p:nvSpPr>
            <p:spPr>
              <a:xfrm>
                <a:off x="5918640" y="5463085"/>
                <a:ext cx="74368" cy="232441"/>
              </a:xfrm>
            </p:spPr>
          </p:sp>
        </mc:Fallback>
      </mc:AlternateContent>
      <mc:AlternateContent xmlns:mc="http://schemas.openxmlformats.org/markup-compatibility/2006">
        <mc:Choice xmlns:p14="http://schemas.microsoft.com/office/powerpoint/2010/main" Requires="p14">
          <p:contentPart p14:bwMode="auto" r:id="rId426">
            <p14:nvContentPartPr>
              <p14:cNvPr id="1049250" name=""/>
              <p14:cNvContentPartPr/>
              <p14:nvPr/>
            </p14:nvContentPartPr>
            <p14:xfrm>
              <a:off x="6051011" y="5567560"/>
              <a:ext cx="93275" cy="12215"/>
            </p14:xfrm>
          </p:contentPart>
        </mc:Choice>
        <mc:Fallback>
          <p:sp>
            <p:nvSpPr>
              <p:cNvPr id="1049250" name=""/>
              <p:cNvSpPr/>
              <p:nvPr/>
            </p:nvSpPr>
            <p:spPr>
              <a:xfrm>
                <a:off x="6051011" y="5567560"/>
                <a:ext cx="93275" cy="12215"/>
              </a:xfrm>
            </p:spPr>
          </p:sp>
        </mc:Fallback>
      </mc:AlternateContent>
      <mc:AlternateContent xmlns:mc="http://schemas.openxmlformats.org/markup-compatibility/2006">
        <mc:Choice xmlns:p14="http://schemas.microsoft.com/office/powerpoint/2010/main" Requires="p14">
          <p:contentPart p14:bwMode="auto" r:id="rId427">
            <p14:nvContentPartPr>
              <p14:cNvPr id="1049251" name=""/>
              <p14:cNvContentPartPr/>
              <p14:nvPr/>
            </p14:nvContentPartPr>
            <p14:xfrm>
              <a:off x="6106842" y="5503856"/>
              <a:ext cx="28523" cy="178579"/>
            </p14:xfrm>
          </p:contentPart>
        </mc:Choice>
        <mc:Fallback>
          <p:sp>
            <p:nvSpPr>
              <p:cNvPr id="1049251" name=""/>
              <p:cNvSpPr/>
              <p:nvPr/>
            </p:nvSpPr>
            <p:spPr>
              <a:xfrm>
                <a:off x="6106842" y="5503856"/>
                <a:ext cx="28523" cy="178579"/>
              </a:xfrm>
            </p:spPr>
          </p:sp>
        </mc:Fallback>
      </mc:AlternateContent>
      <mc:AlternateContent xmlns:mc="http://schemas.openxmlformats.org/markup-compatibility/2006">
        <mc:Choice xmlns:p14="http://schemas.microsoft.com/office/powerpoint/2010/main" Requires="p14">
          <p:contentPart p14:bwMode="auto" r:id="rId428">
            <p14:nvContentPartPr>
              <p14:cNvPr id="1049252" name=""/>
              <p14:cNvContentPartPr/>
              <p14:nvPr/>
            </p14:nvContentPartPr>
            <p14:xfrm>
              <a:off x="6232313" y="5501546"/>
              <a:ext cx="86731" cy="156229"/>
            </p14:xfrm>
          </p:contentPart>
        </mc:Choice>
        <mc:Fallback>
          <p:sp>
            <p:nvSpPr>
              <p:cNvPr id="1049252" name=""/>
              <p:cNvSpPr/>
              <p:nvPr/>
            </p:nvSpPr>
            <p:spPr>
              <a:xfrm>
                <a:off x="6232313" y="5501546"/>
                <a:ext cx="86731" cy="156229"/>
              </a:xfrm>
            </p:spPr>
          </p:sp>
        </mc:Fallback>
      </mc:AlternateContent>
      <mc:AlternateContent xmlns:mc="http://schemas.openxmlformats.org/markup-compatibility/2006">
        <mc:Choice xmlns:p14="http://schemas.microsoft.com/office/powerpoint/2010/main" Requires="p14">
          <p:contentPart p14:bwMode="auto" r:id="rId429">
            <p14:nvContentPartPr>
              <p14:cNvPr id="1049253" name=""/>
              <p14:cNvContentPartPr/>
              <p14:nvPr/>
            </p14:nvContentPartPr>
            <p14:xfrm>
              <a:off x="6417952" y="5559389"/>
              <a:ext cx="90614" cy="3171"/>
            </p14:xfrm>
          </p:contentPart>
        </mc:Choice>
        <mc:Fallback>
          <p:sp>
            <p:nvSpPr>
              <p:cNvPr id="1049253" name=""/>
              <p:cNvSpPr/>
              <p:nvPr/>
            </p:nvSpPr>
            <p:spPr>
              <a:xfrm>
                <a:off x="6417952" y="5559389"/>
                <a:ext cx="90614" cy="3171"/>
              </a:xfrm>
            </p:spPr>
          </p:sp>
        </mc:Fallback>
      </mc:AlternateContent>
      <mc:AlternateContent xmlns:mc="http://schemas.openxmlformats.org/markup-compatibility/2006">
        <mc:Choice xmlns:p14="http://schemas.microsoft.com/office/powerpoint/2010/main" Requires="p14">
          <p:contentPart p14:bwMode="auto" r:id="rId430">
            <p14:nvContentPartPr>
              <p14:cNvPr id="1049254" name=""/>
              <p14:cNvContentPartPr/>
              <p14:nvPr/>
            </p14:nvContentPartPr>
            <p14:xfrm>
              <a:off x="6414437" y="5633777"/>
              <a:ext cx="64365" cy="16996"/>
            </p14:xfrm>
          </p:contentPart>
        </mc:Choice>
        <mc:Fallback>
          <p:sp>
            <p:nvSpPr>
              <p:cNvPr id="1049254" name=""/>
              <p:cNvSpPr/>
              <p:nvPr/>
            </p:nvSpPr>
            <p:spPr>
              <a:xfrm>
                <a:off x="6414437" y="5633777"/>
                <a:ext cx="64365" cy="16996"/>
              </a:xfrm>
            </p:spPr>
          </p:sp>
        </mc:Fallback>
      </mc:AlternateContent>
      <mc:AlternateContent xmlns:mc="http://schemas.openxmlformats.org/markup-compatibility/2006">
        <mc:Choice xmlns:p14="http://schemas.microsoft.com/office/powerpoint/2010/main" Requires="p14">
          <p:contentPart p14:bwMode="auto" r:id="rId431">
            <p14:nvContentPartPr>
              <p14:cNvPr id="1049261" name=""/>
              <p14:cNvContentPartPr/>
              <p14:nvPr/>
            </p14:nvContentPartPr>
            <p14:xfrm>
              <a:off x="6630243" y="5581181"/>
              <a:ext cx="74336" cy="3791"/>
            </p14:xfrm>
          </p:contentPart>
        </mc:Choice>
        <mc:Fallback>
          <p:sp>
            <p:nvSpPr>
              <p:cNvPr id="1049261" name=""/>
              <p:cNvSpPr/>
              <p:nvPr/>
            </p:nvSpPr>
            <p:spPr>
              <a:xfrm>
                <a:off x="6630243" y="5581181"/>
                <a:ext cx="74336" cy="3791"/>
              </a:xfrm>
            </p:spPr>
          </p:sp>
        </mc:Fallback>
      </mc:AlternateContent>
      <mc:AlternateContent xmlns:mc="http://schemas.openxmlformats.org/markup-compatibility/2006">
        <mc:Choice xmlns:p14="http://schemas.microsoft.com/office/powerpoint/2010/main" Requires="p14">
          <p:contentPart p14:bwMode="auto" r:id="rId432">
            <p14:nvContentPartPr>
              <p14:cNvPr id="1049262" name=""/>
              <p14:cNvContentPartPr/>
              <p14:nvPr/>
            </p14:nvContentPartPr>
            <p14:xfrm>
              <a:off x="6778567" y="5442869"/>
              <a:ext cx="99066" cy="303136"/>
            </p14:xfrm>
          </p:contentPart>
        </mc:Choice>
        <mc:Fallback>
          <p:sp>
            <p:nvSpPr>
              <p:cNvPr id="1049262" name=""/>
              <p:cNvSpPr/>
              <p:nvPr/>
            </p:nvSpPr>
            <p:spPr>
              <a:xfrm>
                <a:off x="6778567" y="5442869"/>
                <a:ext cx="99066" cy="303136"/>
              </a:xfrm>
            </p:spPr>
          </p:sp>
        </mc:Fallback>
      </mc:AlternateContent>
      <mc:AlternateContent xmlns:mc="http://schemas.openxmlformats.org/markup-compatibility/2006">
        <mc:Choice xmlns:p14="http://schemas.microsoft.com/office/powerpoint/2010/main" Requires="p14">
          <p:contentPart p14:bwMode="auto" r:id="rId433">
            <p14:nvContentPartPr>
              <p14:cNvPr id="1049264" name=""/>
              <p14:cNvContentPartPr/>
              <p14:nvPr/>
            </p14:nvContentPartPr>
            <p14:xfrm>
              <a:off x="10270128" y="1766445"/>
              <a:ext cx="22309" cy="26526"/>
            </p14:xfrm>
          </p:contentPart>
        </mc:Choice>
        <mc:Fallback>
          <p:sp>
            <p:nvSpPr>
              <p:cNvPr id="1049264" name=""/>
              <p:cNvSpPr/>
              <p:nvPr/>
            </p:nvSpPr>
            <p:spPr>
              <a:xfrm>
                <a:off x="10270128" y="1766445"/>
                <a:ext cx="22309" cy="26526"/>
              </a:xfrm>
            </p:spPr>
          </p:sp>
        </mc:Fallback>
      </mc:AlternateContent>
      <mc:AlternateContent xmlns:mc="http://schemas.openxmlformats.org/markup-compatibility/2006">
        <mc:Choice xmlns:p14="http://schemas.microsoft.com/office/powerpoint/2010/main" Requires="p14">
          <p:contentPart p14:bwMode="auto" r:id="rId434">
            <p14:nvContentPartPr>
              <p14:cNvPr id="1049265" name=""/>
              <p14:cNvContentPartPr/>
              <p14:nvPr/>
            </p14:nvContentPartPr>
            <p14:xfrm>
              <a:off x="12298849" y="4045230"/>
              <a:ext cx="0" cy="0"/>
            </p14:xfrm>
          </p:contentPart>
        </mc:Choice>
        <mc:Fallback>
          <p:sp>
            <p:nvSpPr>
              <p:cNvPr id="1049265" name=""/>
              <p:cNvSpPr/>
              <p:nvPr/>
            </p:nvSpPr>
            <p:spPr>
              <a:xfrm>
                <a:off x="12298849" y="4045230"/>
                <a:ext cx="0" cy="0"/>
              </a:xfrm>
            </p:spPr>
          </p:sp>
        </mc:Fallback>
      </mc:AlternateContent>
      <mc:AlternateContent xmlns:mc="http://schemas.openxmlformats.org/markup-compatibility/2006">
        <mc:Choice xmlns:p14="http://schemas.microsoft.com/office/powerpoint/2010/main" Requires="p14">
          <p:contentPart p14:bwMode="auto" r:id="rId435">
            <p14:nvContentPartPr>
              <p14:cNvPr id="1049266" name=""/>
              <p14:cNvContentPartPr/>
              <p14:nvPr/>
            </p14:nvContentPartPr>
            <p14:xfrm>
              <a:off x="8485499" y="3190245"/>
              <a:ext cx="92353" cy="165893"/>
            </p14:xfrm>
          </p:contentPart>
        </mc:Choice>
        <mc:Fallback>
          <p:sp>
            <p:nvSpPr>
              <p:cNvPr id="1049266" name=""/>
              <p:cNvSpPr/>
              <p:nvPr/>
            </p:nvSpPr>
            <p:spPr>
              <a:xfrm>
                <a:off x="8485499" y="3190245"/>
                <a:ext cx="92353" cy="165893"/>
              </a:xfrm>
            </p:spPr>
          </p:sp>
        </mc:Fallback>
      </mc:AlternateContent>
      <mc:AlternateContent xmlns:mc="http://schemas.openxmlformats.org/markup-compatibility/2006">
        <mc:Choice xmlns:p14="http://schemas.microsoft.com/office/powerpoint/2010/main" Requires="p14">
          <p:contentPart p14:bwMode="auto" r:id="rId436">
            <p14:nvContentPartPr>
              <p14:cNvPr id="1049305" name=""/>
              <p14:cNvContentPartPr/>
              <p14:nvPr/>
            </p14:nvContentPartPr>
            <p14:xfrm>
              <a:off x="11071494" y="2906647"/>
              <a:ext cx="54931" cy="51819"/>
            </p14:xfrm>
          </p:contentPart>
        </mc:Choice>
        <mc:Fallback>
          <p:sp>
            <p:nvSpPr>
              <p:cNvPr id="1049305" name=""/>
              <p:cNvSpPr/>
              <p:nvPr/>
            </p:nvSpPr>
            <p:spPr>
              <a:xfrm>
                <a:off x="11071494" y="2906647"/>
                <a:ext cx="54931" cy="51819"/>
              </a:xfrm>
            </p:spPr>
          </p:sp>
        </mc:Fallback>
      </mc:AlternateContent>
      <mc:AlternateContent xmlns:mc="http://schemas.openxmlformats.org/markup-compatibility/2006">
        <mc:Choice xmlns:p14="http://schemas.microsoft.com/office/powerpoint/2010/main" Requires="p14">
          <p:contentPart p14:bwMode="auto" r:id="rId437">
            <p14:nvContentPartPr>
              <p14:cNvPr id="1049307" name=""/>
              <p14:cNvContentPartPr/>
              <p14:nvPr/>
            </p14:nvContentPartPr>
            <p14:xfrm>
              <a:off x="12131801" y="4303917"/>
              <a:ext cx="26457" cy="66227"/>
            </p14:xfrm>
          </p:contentPart>
        </mc:Choice>
        <mc:Fallback>
          <p:sp>
            <p:nvSpPr>
              <p:cNvPr id="1049307" name=""/>
              <p:cNvSpPr/>
              <p:nvPr/>
            </p:nvSpPr>
            <p:spPr>
              <a:xfrm>
                <a:off x="12131801" y="4303917"/>
                <a:ext cx="26457" cy="66227"/>
              </a:xfrm>
            </p:spPr>
          </p:sp>
        </mc:Fallback>
      </mc:AlternateContent>
      <mc:AlternateContent xmlns:mc="http://schemas.openxmlformats.org/markup-compatibility/2006">
        <mc:Choice xmlns:p14="http://schemas.microsoft.com/office/powerpoint/2010/main" Requires="p14">
          <p:contentPart p14:bwMode="auto" r:id="rId438">
            <p14:nvContentPartPr>
              <p14:cNvPr id="1049308" name=""/>
              <p14:cNvContentPartPr/>
              <p14:nvPr/>
            </p14:nvContentPartPr>
            <p14:xfrm>
              <a:off x="8643498" y="3238722"/>
              <a:ext cx="81066" cy="40290"/>
            </p14:xfrm>
          </p:contentPart>
        </mc:Choice>
        <mc:Fallback>
          <p:sp>
            <p:nvSpPr>
              <p:cNvPr id="1049308" name=""/>
              <p:cNvSpPr/>
              <p:nvPr/>
            </p:nvSpPr>
            <p:spPr>
              <a:xfrm>
                <a:off x="8643498" y="3238722"/>
                <a:ext cx="81066" cy="40290"/>
              </a:xfrm>
            </p:spPr>
          </p:sp>
        </mc:Fallback>
      </mc:AlternateContent>
      <mc:AlternateContent xmlns:mc="http://schemas.openxmlformats.org/markup-compatibility/2006">
        <mc:Choice xmlns:p14="http://schemas.microsoft.com/office/powerpoint/2010/main" Requires="p14">
          <p:contentPart p14:bwMode="auto" r:id="rId439">
            <p14:nvContentPartPr>
              <p14:cNvPr id="1049309" name=""/>
              <p14:cNvContentPartPr/>
              <p14:nvPr/>
            </p14:nvContentPartPr>
            <p14:xfrm>
              <a:off x="8700899" y="3193253"/>
              <a:ext cx="19924" cy="133876"/>
            </p14:xfrm>
          </p:contentPart>
        </mc:Choice>
        <mc:Fallback>
          <p:sp>
            <p:nvSpPr>
              <p:cNvPr id="1049309" name=""/>
              <p:cNvSpPr/>
              <p:nvPr/>
            </p:nvSpPr>
            <p:spPr>
              <a:xfrm>
                <a:off x="8700899" y="3193253"/>
                <a:ext cx="19924" cy="133876"/>
              </a:xfrm>
            </p:spPr>
          </p:sp>
        </mc:Fallback>
      </mc:AlternateContent>
      <mc:AlternateContent xmlns:mc="http://schemas.openxmlformats.org/markup-compatibility/2006">
        <mc:Choice xmlns:p14="http://schemas.microsoft.com/office/powerpoint/2010/main" Requires="p14">
          <p:contentPart p14:bwMode="auto" r:id="rId440">
            <p14:nvContentPartPr>
              <p14:cNvPr id="1049310" name=""/>
              <p14:cNvContentPartPr/>
              <p14:nvPr/>
            </p14:nvContentPartPr>
            <p14:xfrm>
              <a:off x="8779249" y="3162559"/>
              <a:ext cx="96155" cy="180925"/>
            </p14:xfrm>
          </p:contentPart>
        </mc:Choice>
        <mc:Fallback>
          <p:sp>
            <p:nvSpPr>
              <p:cNvPr id="1049310" name=""/>
              <p:cNvSpPr/>
              <p:nvPr/>
            </p:nvSpPr>
            <p:spPr>
              <a:xfrm>
                <a:off x="8779249" y="3162559"/>
                <a:ext cx="96155" cy="180925"/>
              </a:xfrm>
            </p:spPr>
          </p:sp>
        </mc:Fallback>
      </mc:AlternateContent>
      <mc:AlternateContent xmlns:mc="http://schemas.openxmlformats.org/markup-compatibility/2006">
        <mc:Choice xmlns:p14="http://schemas.microsoft.com/office/powerpoint/2010/main" Requires="p14">
          <p:contentPart p14:bwMode="auto" r:id="rId441">
            <p14:nvContentPartPr>
              <p14:cNvPr id="1049311" name=""/>
              <p14:cNvContentPartPr/>
              <p14:nvPr/>
            </p14:nvContentPartPr>
            <p14:xfrm>
              <a:off x="8895155" y="3240969"/>
              <a:ext cx="96792" cy="12737"/>
            </p14:xfrm>
          </p:contentPart>
        </mc:Choice>
        <mc:Fallback>
          <p:sp>
            <p:nvSpPr>
              <p:cNvPr id="1049311" name=""/>
              <p:cNvSpPr/>
              <p:nvPr/>
            </p:nvSpPr>
            <p:spPr>
              <a:xfrm>
                <a:off x="8895155" y="3240969"/>
                <a:ext cx="96792" cy="12737"/>
              </a:xfrm>
            </p:spPr>
          </p:sp>
        </mc:Fallback>
      </mc:AlternateContent>
      <mc:AlternateContent xmlns:mc="http://schemas.openxmlformats.org/markup-compatibility/2006">
        <mc:Choice xmlns:p14="http://schemas.microsoft.com/office/powerpoint/2010/main" Requires="p14">
          <p:contentPart p14:bwMode="auto" r:id="rId442">
            <p14:nvContentPartPr>
              <p14:cNvPr id="1049312" name=""/>
              <p14:cNvContentPartPr/>
              <p14:nvPr/>
            </p14:nvContentPartPr>
            <p14:xfrm>
              <a:off x="8930303" y="3198173"/>
              <a:ext cx="20386" cy="135670"/>
            </p14:xfrm>
          </p:contentPart>
        </mc:Choice>
        <mc:Fallback>
          <p:sp>
            <p:nvSpPr>
              <p:cNvPr id="1049312" name=""/>
              <p:cNvSpPr/>
              <p:nvPr/>
            </p:nvSpPr>
            <p:spPr>
              <a:xfrm>
                <a:off x="8930303" y="3198173"/>
                <a:ext cx="20386" cy="135670"/>
              </a:xfrm>
            </p:spPr>
          </p:sp>
        </mc:Fallback>
      </mc:AlternateContent>
      <mc:AlternateContent xmlns:mc="http://schemas.openxmlformats.org/markup-compatibility/2006">
        <mc:Choice xmlns:p14="http://schemas.microsoft.com/office/powerpoint/2010/main" Requires="p14">
          <p:contentPart p14:bwMode="auto" r:id="rId443">
            <p14:nvContentPartPr>
              <p14:cNvPr id="1049313" name=""/>
              <p14:cNvContentPartPr/>
              <p14:nvPr/>
            </p14:nvContentPartPr>
            <p14:xfrm>
              <a:off x="9013109" y="3163026"/>
              <a:ext cx="32785" cy="196598"/>
            </p14:xfrm>
          </p:contentPart>
        </mc:Choice>
        <mc:Fallback>
          <p:sp>
            <p:nvSpPr>
              <p:cNvPr id="1049313" name=""/>
              <p:cNvSpPr/>
              <p:nvPr/>
            </p:nvSpPr>
            <p:spPr>
              <a:xfrm>
                <a:off x="9013109" y="3163026"/>
                <a:ext cx="32785" cy="196598"/>
              </a:xfrm>
            </p:spPr>
          </p:sp>
        </mc:Fallback>
      </mc:AlternateContent>
      <mc:AlternateContent xmlns:mc="http://schemas.openxmlformats.org/markup-compatibility/2006">
        <mc:Choice xmlns:p14="http://schemas.microsoft.com/office/powerpoint/2010/main" Requires="p14">
          <p:contentPart p14:bwMode="auto" r:id="rId444">
            <p14:nvContentPartPr>
              <p14:cNvPr id="1049314" name=""/>
              <p14:cNvContentPartPr/>
              <p14:nvPr/>
            </p14:nvContentPartPr>
            <p14:xfrm>
              <a:off x="9028716" y="3207028"/>
              <a:ext cx="52864" cy="24886"/>
            </p14:xfrm>
          </p:contentPart>
        </mc:Choice>
        <mc:Fallback>
          <p:sp>
            <p:nvSpPr>
              <p:cNvPr id="1049314" name=""/>
              <p:cNvSpPr/>
              <p:nvPr/>
            </p:nvSpPr>
            <p:spPr>
              <a:xfrm>
                <a:off x="9028716" y="3207028"/>
                <a:ext cx="52864" cy="24886"/>
              </a:xfrm>
            </p:spPr>
          </p:sp>
        </mc:Fallback>
      </mc:AlternateContent>
      <mc:AlternateContent xmlns:mc="http://schemas.openxmlformats.org/markup-compatibility/2006">
        <mc:Choice xmlns:p14="http://schemas.microsoft.com/office/powerpoint/2010/main" Requires="p14">
          <p:contentPart p14:bwMode="auto" r:id="rId445">
            <p14:nvContentPartPr>
              <p14:cNvPr id="1049315" name=""/>
              <p14:cNvContentPartPr/>
              <p14:nvPr/>
            </p14:nvContentPartPr>
            <p14:xfrm>
              <a:off x="9142594" y="3263243"/>
              <a:ext cx="62143" cy="12958"/>
            </p14:xfrm>
          </p:contentPart>
        </mc:Choice>
        <mc:Fallback>
          <p:sp>
            <p:nvSpPr>
              <p:cNvPr id="1049315" name=""/>
              <p:cNvSpPr/>
              <p:nvPr/>
            </p:nvSpPr>
            <p:spPr>
              <a:xfrm>
                <a:off x="9142594" y="3263243"/>
                <a:ext cx="62143" cy="12958"/>
              </a:xfrm>
            </p:spPr>
          </p:sp>
        </mc:Fallback>
      </mc:AlternateContent>
      <mc:AlternateContent xmlns:mc="http://schemas.openxmlformats.org/markup-compatibility/2006">
        <mc:Choice xmlns:p14="http://schemas.microsoft.com/office/powerpoint/2010/main" Requires="p14">
          <p:contentPart p14:bwMode="auto" r:id="rId446">
            <p14:nvContentPartPr>
              <p14:cNvPr id="1049316" name=""/>
              <p14:cNvContentPartPr/>
              <p14:nvPr/>
            </p14:nvContentPartPr>
            <p14:xfrm>
              <a:off x="9167423" y="3204500"/>
              <a:ext cx="30704" cy="159687"/>
            </p14:xfrm>
          </p:contentPart>
        </mc:Choice>
        <mc:Fallback>
          <p:sp>
            <p:nvSpPr>
              <p:cNvPr id="1049316" name=""/>
              <p:cNvSpPr/>
              <p:nvPr/>
            </p:nvSpPr>
            <p:spPr>
              <a:xfrm>
                <a:off x="9167423" y="3204500"/>
                <a:ext cx="30704" cy="159687"/>
              </a:xfrm>
            </p:spPr>
          </p:sp>
        </mc:Fallback>
      </mc:AlternateContent>
      <mc:AlternateContent xmlns:mc="http://schemas.openxmlformats.org/markup-compatibility/2006">
        <mc:Choice xmlns:p14="http://schemas.microsoft.com/office/powerpoint/2010/main" Requires="p14">
          <p:contentPart p14:bwMode="auto" r:id="rId447">
            <p14:nvContentPartPr>
              <p14:cNvPr id="1049317" name=""/>
              <p14:cNvContentPartPr/>
              <p14:nvPr/>
            </p14:nvContentPartPr>
            <p14:xfrm>
              <a:off x="9245474" y="3190322"/>
              <a:ext cx="57220" cy="135704"/>
            </p14:xfrm>
          </p:contentPart>
        </mc:Choice>
        <mc:Fallback>
          <p:sp>
            <p:nvSpPr>
              <p:cNvPr id="1049317" name=""/>
              <p:cNvSpPr/>
              <p:nvPr/>
            </p:nvSpPr>
            <p:spPr>
              <a:xfrm>
                <a:off x="9245474" y="3190322"/>
                <a:ext cx="57220" cy="135704"/>
              </a:xfrm>
            </p:spPr>
          </p:sp>
        </mc:Fallback>
      </mc:AlternateContent>
      <mc:AlternateContent xmlns:mc="http://schemas.openxmlformats.org/markup-compatibility/2006">
        <mc:Choice xmlns:p14="http://schemas.microsoft.com/office/powerpoint/2010/main" Requires="p14">
          <p:contentPart p14:bwMode="auto" r:id="rId448">
            <p14:nvContentPartPr>
              <p14:cNvPr id="1049318" name=""/>
              <p14:cNvContentPartPr/>
              <p14:nvPr/>
            </p14:nvContentPartPr>
            <p14:xfrm>
              <a:off x="9335906" y="3246079"/>
              <a:ext cx="70015" cy="15360"/>
            </p14:xfrm>
          </p:contentPart>
        </mc:Choice>
        <mc:Fallback>
          <p:sp>
            <p:nvSpPr>
              <p:cNvPr id="1049318" name=""/>
              <p:cNvSpPr/>
              <p:nvPr/>
            </p:nvSpPr>
            <p:spPr>
              <a:xfrm>
                <a:off x="9335906" y="3246079"/>
                <a:ext cx="70015" cy="15360"/>
              </a:xfrm>
            </p:spPr>
          </p:sp>
        </mc:Fallback>
      </mc:AlternateContent>
      <mc:AlternateContent xmlns:mc="http://schemas.openxmlformats.org/markup-compatibility/2006">
        <mc:Choice xmlns:p14="http://schemas.microsoft.com/office/powerpoint/2010/main" Requires="p14">
          <p:contentPart p14:bwMode="auto" r:id="rId449">
            <p14:nvContentPartPr>
              <p14:cNvPr id="1049319" name=""/>
              <p14:cNvContentPartPr/>
              <p14:nvPr/>
            </p14:nvContentPartPr>
            <p14:xfrm>
              <a:off x="9352578" y="3189738"/>
              <a:ext cx="33940" cy="133857"/>
            </p14:xfrm>
          </p:contentPart>
        </mc:Choice>
        <mc:Fallback>
          <p:sp>
            <p:nvSpPr>
              <p:cNvPr id="1049319" name=""/>
              <p:cNvSpPr/>
              <p:nvPr/>
            </p:nvSpPr>
            <p:spPr>
              <a:xfrm>
                <a:off x="9352578" y="3189738"/>
                <a:ext cx="33940" cy="133857"/>
              </a:xfrm>
            </p:spPr>
          </p:sp>
        </mc:Fallback>
      </mc:AlternateContent>
      <mc:AlternateContent xmlns:mc="http://schemas.openxmlformats.org/markup-compatibility/2006">
        <mc:Choice xmlns:p14="http://schemas.microsoft.com/office/powerpoint/2010/main" Requires="p14">
          <p:contentPart p14:bwMode="auto" r:id="rId450">
            <p14:nvContentPartPr>
              <p14:cNvPr id="1049320" name=""/>
              <p14:cNvContentPartPr/>
              <p14:nvPr/>
            </p14:nvContentPartPr>
            <p14:xfrm>
              <a:off x="9432801" y="3189842"/>
              <a:ext cx="68747" cy="136083"/>
            </p14:xfrm>
          </p:contentPart>
        </mc:Choice>
        <mc:Fallback>
          <p:sp>
            <p:nvSpPr>
              <p:cNvPr id="1049320" name=""/>
              <p:cNvSpPr/>
              <p:nvPr/>
            </p:nvSpPr>
            <p:spPr>
              <a:xfrm>
                <a:off x="9432801" y="3189842"/>
                <a:ext cx="68747" cy="136083"/>
              </a:xfrm>
            </p:spPr>
          </p:sp>
        </mc:Fallback>
      </mc:AlternateContent>
      <mc:AlternateContent xmlns:mc="http://schemas.openxmlformats.org/markup-compatibility/2006">
        <mc:Choice xmlns:p14="http://schemas.microsoft.com/office/powerpoint/2010/main" Requires="p14">
          <p:contentPart p14:bwMode="auto" r:id="rId451">
            <p14:nvContentPartPr>
              <p14:cNvPr id="1049321" name=""/>
              <p14:cNvContentPartPr/>
              <p14:nvPr/>
            </p14:nvContentPartPr>
            <p14:xfrm>
              <a:off x="9505317" y="3278645"/>
              <a:ext cx="87275" cy="5694"/>
            </p14:xfrm>
          </p:contentPart>
        </mc:Choice>
        <mc:Fallback>
          <p:sp>
            <p:nvSpPr>
              <p:cNvPr id="1049321" name=""/>
              <p:cNvSpPr/>
              <p:nvPr/>
            </p:nvSpPr>
            <p:spPr>
              <a:xfrm>
                <a:off x="9505317" y="3278645"/>
                <a:ext cx="87275" cy="5694"/>
              </a:xfrm>
            </p:spPr>
          </p:sp>
        </mc:Fallback>
      </mc:AlternateContent>
      <mc:AlternateContent xmlns:mc="http://schemas.openxmlformats.org/markup-compatibility/2006">
        <mc:Choice xmlns:p14="http://schemas.microsoft.com/office/powerpoint/2010/main" Requires="p14">
          <p:contentPart p14:bwMode="auto" r:id="rId452">
            <p14:nvContentPartPr>
              <p14:cNvPr id="1049322" name=""/>
              <p14:cNvContentPartPr/>
              <p14:nvPr/>
            </p14:nvContentPartPr>
            <p14:xfrm>
              <a:off x="9535708" y="3217856"/>
              <a:ext cx="18816" cy="126973"/>
            </p14:xfrm>
          </p:contentPart>
        </mc:Choice>
        <mc:Fallback>
          <p:sp>
            <p:nvSpPr>
              <p:cNvPr id="1049322" name=""/>
              <p:cNvSpPr/>
              <p:nvPr/>
            </p:nvSpPr>
            <p:spPr>
              <a:xfrm>
                <a:off x="9535708" y="3217856"/>
                <a:ext cx="18816" cy="126973"/>
              </a:xfrm>
            </p:spPr>
          </p:sp>
        </mc:Fallback>
      </mc:AlternateContent>
      <mc:AlternateContent xmlns:mc="http://schemas.openxmlformats.org/markup-compatibility/2006">
        <mc:Choice xmlns:p14="http://schemas.microsoft.com/office/powerpoint/2010/main" Requires="p14">
          <p:contentPart p14:bwMode="auto" r:id="rId453">
            <p14:nvContentPartPr>
              <p14:cNvPr id="1049323" name=""/>
              <p14:cNvContentPartPr/>
              <p14:nvPr/>
            </p14:nvContentPartPr>
            <p14:xfrm>
              <a:off x="9616342" y="3213037"/>
              <a:ext cx="82710" cy="133482"/>
            </p14:xfrm>
          </p:contentPart>
        </mc:Choice>
        <mc:Fallback>
          <p:sp>
            <p:nvSpPr>
              <p:cNvPr id="1049323" name=""/>
              <p:cNvSpPr/>
              <p:nvPr/>
            </p:nvSpPr>
            <p:spPr>
              <a:xfrm>
                <a:off x="9616342" y="3213037"/>
                <a:ext cx="82710" cy="133482"/>
              </a:xfrm>
            </p:spPr>
          </p:sp>
        </mc:Fallback>
      </mc:AlternateContent>
      <mc:AlternateContent xmlns:mc="http://schemas.openxmlformats.org/markup-compatibility/2006">
        <mc:Choice xmlns:p14="http://schemas.microsoft.com/office/powerpoint/2010/main" Requires="p14">
          <p:contentPart p14:bwMode="auto" r:id="rId454">
            <p14:nvContentPartPr>
              <p14:cNvPr id="1049324" name=""/>
              <p14:cNvContentPartPr/>
              <p14:nvPr/>
            </p14:nvContentPartPr>
            <p14:xfrm>
              <a:off x="9755569" y="3268496"/>
              <a:ext cx="53715" cy="2081"/>
            </p14:xfrm>
          </p:contentPart>
        </mc:Choice>
        <mc:Fallback>
          <p:sp>
            <p:nvSpPr>
              <p:cNvPr id="1049324" name=""/>
              <p:cNvSpPr/>
              <p:nvPr/>
            </p:nvSpPr>
            <p:spPr>
              <a:xfrm>
                <a:off x="9755569" y="3268496"/>
                <a:ext cx="53715" cy="2081"/>
              </a:xfrm>
            </p:spPr>
          </p:sp>
        </mc:Fallback>
      </mc:AlternateContent>
      <mc:AlternateContent xmlns:mc="http://schemas.openxmlformats.org/markup-compatibility/2006">
        <mc:Choice xmlns:p14="http://schemas.microsoft.com/office/powerpoint/2010/main" Requires="p14">
          <p:contentPart p14:bwMode="auto" r:id="rId455">
            <p14:nvContentPartPr>
              <p14:cNvPr id="1049325" name=""/>
              <p14:cNvContentPartPr/>
              <p14:nvPr/>
            </p14:nvContentPartPr>
            <p14:xfrm>
              <a:off x="9770833" y="3218559"/>
              <a:ext cx="20586" cy="124526"/>
            </p14:xfrm>
          </p:contentPart>
        </mc:Choice>
        <mc:Fallback>
          <p:sp>
            <p:nvSpPr>
              <p:cNvPr id="1049325" name=""/>
              <p:cNvSpPr/>
              <p:nvPr/>
            </p:nvSpPr>
            <p:spPr>
              <a:xfrm>
                <a:off x="9770833" y="3218559"/>
                <a:ext cx="20586" cy="124526"/>
              </a:xfrm>
            </p:spPr>
          </p:sp>
        </mc:Fallback>
      </mc:AlternateContent>
      <mc:AlternateContent xmlns:mc="http://schemas.openxmlformats.org/markup-compatibility/2006">
        <mc:Choice xmlns:p14="http://schemas.microsoft.com/office/powerpoint/2010/main" Requires="p14">
          <p:contentPart p14:bwMode="auto" r:id="rId456">
            <p14:nvContentPartPr>
              <p14:cNvPr id="1049326" name=""/>
              <p14:cNvContentPartPr/>
              <p14:nvPr/>
            </p14:nvContentPartPr>
            <p14:xfrm>
              <a:off x="9876558" y="3203676"/>
              <a:ext cx="91030" cy="142344"/>
            </p14:xfrm>
          </p:contentPart>
        </mc:Choice>
        <mc:Fallback>
          <p:sp>
            <p:nvSpPr>
              <p:cNvPr id="1049326" name=""/>
              <p:cNvSpPr/>
              <p:nvPr/>
            </p:nvSpPr>
            <p:spPr>
              <a:xfrm>
                <a:off x="9876558" y="3203676"/>
                <a:ext cx="91030" cy="142344"/>
              </a:xfrm>
            </p:spPr>
          </p:sp>
        </mc:Fallback>
      </mc:AlternateContent>
      <mc:AlternateContent xmlns:mc="http://schemas.openxmlformats.org/markup-compatibility/2006">
        <mc:Choice xmlns:p14="http://schemas.microsoft.com/office/powerpoint/2010/main" Requires="p14">
          <p:contentPart p14:bwMode="auto" r:id="rId457">
            <p14:nvContentPartPr>
              <p14:cNvPr id="1049327" name=""/>
              <p14:cNvContentPartPr/>
              <p14:nvPr/>
            </p14:nvContentPartPr>
            <p14:xfrm>
              <a:off x="9998790" y="3291666"/>
              <a:ext cx="62492" cy="0"/>
            </p14:xfrm>
          </p:contentPart>
        </mc:Choice>
        <mc:Fallback>
          <p:sp>
            <p:nvSpPr>
              <p:cNvPr id="1049327" name=""/>
              <p:cNvSpPr/>
              <p:nvPr/>
            </p:nvSpPr>
            <p:spPr>
              <a:xfrm>
                <a:off x="9998790" y="3291666"/>
                <a:ext cx="62492" cy="0"/>
              </a:xfrm>
            </p:spPr>
          </p:sp>
        </mc:Fallback>
      </mc:AlternateContent>
      <mc:AlternateContent xmlns:mc="http://schemas.openxmlformats.org/markup-compatibility/2006">
        <mc:Choice xmlns:p14="http://schemas.microsoft.com/office/powerpoint/2010/main" Requires="p14">
          <p:contentPart p14:bwMode="auto" r:id="rId458">
            <p14:nvContentPartPr>
              <p14:cNvPr id="1049328" name=""/>
              <p14:cNvContentPartPr/>
              <p14:nvPr/>
            </p14:nvContentPartPr>
            <p14:xfrm>
              <a:off x="10023125" y="3219262"/>
              <a:ext cx="10109" cy="144650"/>
            </p14:xfrm>
          </p:contentPart>
        </mc:Choice>
        <mc:Fallback>
          <p:sp>
            <p:nvSpPr>
              <p:cNvPr id="1049328" name=""/>
              <p:cNvSpPr/>
              <p:nvPr/>
            </p:nvSpPr>
            <p:spPr>
              <a:xfrm>
                <a:off x="10023125" y="3219262"/>
                <a:ext cx="10109" cy="144650"/>
              </a:xfrm>
            </p:spPr>
          </p:sp>
        </mc:Fallback>
      </mc:AlternateContent>
      <mc:AlternateContent xmlns:mc="http://schemas.openxmlformats.org/markup-compatibility/2006">
        <mc:Choice xmlns:p14="http://schemas.microsoft.com/office/powerpoint/2010/main" Requires="p14">
          <p:contentPart p14:bwMode="auto" r:id="rId459">
            <p14:nvContentPartPr>
              <p14:cNvPr id="1049329" name=""/>
              <p14:cNvContentPartPr/>
              <p14:nvPr/>
            </p14:nvContentPartPr>
            <p14:xfrm>
              <a:off x="10102389" y="3225170"/>
              <a:ext cx="73303" cy="144753"/>
            </p14:xfrm>
          </p:contentPart>
        </mc:Choice>
        <mc:Fallback>
          <p:sp>
            <p:nvSpPr>
              <p:cNvPr id="1049329" name=""/>
              <p:cNvSpPr/>
              <p:nvPr/>
            </p:nvSpPr>
            <p:spPr>
              <a:xfrm>
                <a:off x="10102389" y="3225170"/>
                <a:ext cx="73303" cy="144753"/>
              </a:xfrm>
            </p:spPr>
          </p:sp>
        </mc:Fallback>
      </mc:AlternateContent>
      <mc:AlternateContent xmlns:mc="http://schemas.openxmlformats.org/markup-compatibility/2006">
        <mc:Choice xmlns:p14="http://schemas.microsoft.com/office/powerpoint/2010/main" Requires="p14">
          <p:contentPart p14:bwMode="auto" r:id="rId460">
            <p14:nvContentPartPr>
              <p14:cNvPr id="1049330" name=""/>
              <p14:cNvContentPartPr/>
              <p14:nvPr/>
            </p14:nvContentPartPr>
            <p14:xfrm>
              <a:off x="10216002" y="3286755"/>
              <a:ext cx="80669" cy="10534"/>
            </p14:xfrm>
          </p:contentPart>
        </mc:Choice>
        <mc:Fallback>
          <p:sp>
            <p:nvSpPr>
              <p:cNvPr id="1049330" name=""/>
              <p:cNvSpPr/>
              <p:nvPr/>
            </p:nvSpPr>
            <p:spPr>
              <a:xfrm>
                <a:off x="10216002" y="3286755"/>
                <a:ext cx="80669" cy="10534"/>
              </a:xfrm>
            </p:spPr>
          </p:sp>
        </mc:Fallback>
      </mc:AlternateContent>
      <mc:AlternateContent xmlns:mc="http://schemas.openxmlformats.org/markup-compatibility/2006">
        <mc:Choice xmlns:p14="http://schemas.microsoft.com/office/powerpoint/2010/main" Requires="p14">
          <p:contentPart p14:bwMode="auto" r:id="rId461">
            <p14:nvContentPartPr>
              <p14:cNvPr id="1049331" name=""/>
              <p14:cNvContentPartPr/>
              <p14:nvPr/>
            </p14:nvContentPartPr>
            <p14:xfrm>
              <a:off x="10252241" y="3219965"/>
              <a:ext cx="34056" cy="165931"/>
            </p14:xfrm>
          </p:contentPart>
        </mc:Choice>
        <mc:Fallback>
          <p:sp>
            <p:nvSpPr>
              <p:cNvPr id="1049331" name=""/>
              <p:cNvSpPr/>
              <p:nvPr/>
            </p:nvSpPr>
            <p:spPr>
              <a:xfrm>
                <a:off x="10252241" y="3219965"/>
                <a:ext cx="34056" cy="165931"/>
              </a:xfrm>
            </p:spPr>
          </p:sp>
        </mc:Fallback>
      </mc:AlternateContent>
      <mc:AlternateContent xmlns:mc="http://schemas.openxmlformats.org/markup-compatibility/2006">
        <mc:Choice xmlns:p14="http://schemas.microsoft.com/office/powerpoint/2010/main" Requires="p14">
          <p:contentPart p14:bwMode="auto" r:id="rId462">
            <p14:nvContentPartPr>
              <p14:cNvPr id="1049332" name=""/>
              <p14:cNvContentPartPr/>
              <p14:nvPr/>
            </p14:nvContentPartPr>
            <p14:xfrm>
              <a:off x="10312597" y="3252223"/>
              <a:ext cx="54015" cy="145264"/>
            </p14:xfrm>
          </p:contentPart>
        </mc:Choice>
        <mc:Fallback>
          <p:sp>
            <p:nvSpPr>
              <p:cNvPr id="1049332" name=""/>
              <p:cNvSpPr/>
              <p:nvPr/>
            </p:nvSpPr>
            <p:spPr>
              <a:xfrm>
                <a:off x="10312597" y="3252223"/>
                <a:ext cx="54015" cy="145264"/>
              </a:xfrm>
            </p:spPr>
          </p:sp>
        </mc:Fallback>
      </mc:AlternateContent>
      <mc:AlternateContent xmlns:mc="http://schemas.openxmlformats.org/markup-compatibility/2006">
        <mc:Choice xmlns:p14="http://schemas.microsoft.com/office/powerpoint/2010/main" Requires="p14">
          <p:contentPart p14:bwMode="auto" r:id="rId463">
            <p14:nvContentPartPr>
              <p14:cNvPr id="1049333" name=""/>
              <p14:cNvContentPartPr/>
              <p14:nvPr/>
            </p14:nvContentPartPr>
            <p14:xfrm>
              <a:off x="10447976" y="3264926"/>
              <a:ext cx="60914" cy="17601"/>
            </p14:xfrm>
          </p:contentPart>
        </mc:Choice>
        <mc:Fallback>
          <p:sp>
            <p:nvSpPr>
              <p:cNvPr id="1049333" name=""/>
              <p:cNvSpPr/>
              <p:nvPr/>
            </p:nvSpPr>
            <p:spPr>
              <a:xfrm>
                <a:off x="10447976" y="3264926"/>
                <a:ext cx="60914" cy="17601"/>
              </a:xfrm>
            </p:spPr>
          </p:sp>
        </mc:Fallback>
      </mc:AlternateContent>
      <mc:AlternateContent xmlns:mc="http://schemas.openxmlformats.org/markup-compatibility/2006">
        <mc:Choice xmlns:p14="http://schemas.microsoft.com/office/powerpoint/2010/main" Requires="p14">
          <p:contentPart p14:bwMode="auto" r:id="rId464">
            <p14:nvContentPartPr>
              <p14:cNvPr id="1049334" name=""/>
              <p14:cNvContentPartPr/>
              <p14:nvPr/>
            </p14:nvContentPartPr>
            <p14:xfrm>
              <a:off x="10410017" y="3332616"/>
              <a:ext cx="108118" cy="14583"/>
            </p14:xfrm>
          </p:contentPart>
        </mc:Choice>
        <mc:Fallback>
          <p:sp>
            <p:nvSpPr>
              <p:cNvPr id="1049334" name=""/>
              <p:cNvSpPr/>
              <p:nvPr/>
            </p:nvSpPr>
            <p:spPr>
              <a:xfrm>
                <a:off x="10410017" y="3332616"/>
                <a:ext cx="108118" cy="14583"/>
              </a:xfrm>
            </p:spPr>
          </p:sp>
        </mc:Fallback>
      </mc:AlternateContent>
      <mc:AlternateContent xmlns:mc="http://schemas.openxmlformats.org/markup-compatibility/2006">
        <mc:Choice xmlns:p14="http://schemas.microsoft.com/office/powerpoint/2010/main" Requires="p14">
          <p:contentPart p14:bwMode="auto" r:id="rId465">
            <p14:nvContentPartPr>
              <p14:cNvPr id="1049335" name=""/>
              <p14:cNvContentPartPr/>
              <p14:nvPr/>
            </p14:nvContentPartPr>
            <p14:xfrm>
              <a:off x="10573545" y="3206609"/>
              <a:ext cx="55090" cy="178194"/>
            </p14:xfrm>
          </p:contentPart>
        </mc:Choice>
        <mc:Fallback>
          <p:sp>
            <p:nvSpPr>
              <p:cNvPr id="1049335" name=""/>
              <p:cNvSpPr/>
              <p:nvPr/>
            </p:nvSpPr>
            <p:spPr>
              <a:xfrm>
                <a:off x="10573545" y="3206609"/>
                <a:ext cx="55090" cy="178194"/>
              </a:xfrm>
            </p:spPr>
          </p:sp>
        </mc:Fallback>
      </mc:AlternateContent>
      <mc:AlternateContent xmlns:mc="http://schemas.openxmlformats.org/markup-compatibility/2006">
        <mc:Choice xmlns:p14="http://schemas.microsoft.com/office/powerpoint/2010/main" Requires="p14">
          <p:contentPart p14:bwMode="auto" r:id="rId466">
            <p14:nvContentPartPr>
              <p14:cNvPr id="1049336" name=""/>
              <p14:cNvContentPartPr/>
              <p14:nvPr/>
            </p14:nvContentPartPr>
            <p14:xfrm>
              <a:off x="10617194" y="3194739"/>
              <a:ext cx="181291" cy="232927"/>
            </p14:xfrm>
          </p:contentPart>
        </mc:Choice>
        <mc:Fallback>
          <p:sp>
            <p:nvSpPr>
              <p:cNvPr id="1049336" name=""/>
              <p:cNvSpPr/>
              <p:nvPr/>
            </p:nvSpPr>
            <p:spPr>
              <a:xfrm>
                <a:off x="10617194" y="3194739"/>
                <a:ext cx="181291" cy="232927"/>
              </a:xfrm>
            </p:spPr>
          </p:sp>
        </mc:Fallback>
      </mc:AlternateContent>
      <mc:AlternateContent xmlns:mc="http://schemas.openxmlformats.org/markup-compatibility/2006">
        <mc:Choice xmlns:p14="http://schemas.microsoft.com/office/powerpoint/2010/main" Requires="p14">
          <p:contentPart p14:bwMode="auto" r:id="rId467">
            <p14:nvContentPartPr>
              <p14:cNvPr id="1049337" name=""/>
              <p14:cNvContentPartPr/>
              <p14:nvPr/>
            </p14:nvContentPartPr>
            <p14:xfrm>
              <a:off x="8423857" y="3632598"/>
              <a:ext cx="102951" cy="68397"/>
            </p14:xfrm>
          </p:contentPart>
        </mc:Choice>
        <mc:Fallback>
          <p:sp>
            <p:nvSpPr>
              <p:cNvPr id="1049337" name=""/>
              <p:cNvSpPr/>
              <p:nvPr/>
            </p:nvSpPr>
            <p:spPr>
              <a:xfrm>
                <a:off x="8423857" y="3632598"/>
                <a:ext cx="102951" cy="68397"/>
              </a:xfrm>
            </p:spPr>
          </p:sp>
        </mc:Fallback>
      </mc:AlternateContent>
      <mc:AlternateContent xmlns:mc="http://schemas.openxmlformats.org/markup-compatibility/2006">
        <mc:Choice xmlns:p14="http://schemas.microsoft.com/office/powerpoint/2010/main" Requires="p14">
          <p:contentPart p14:bwMode="auto" r:id="rId468">
            <p14:nvContentPartPr>
              <p14:cNvPr id="1049338" name=""/>
              <p14:cNvContentPartPr/>
              <p14:nvPr/>
            </p14:nvContentPartPr>
            <p14:xfrm>
              <a:off x="8459954" y="3610806"/>
              <a:ext cx="57013" cy="203509"/>
            </p14:xfrm>
          </p:contentPart>
        </mc:Choice>
        <mc:Fallback>
          <p:sp>
            <p:nvSpPr>
              <p:cNvPr id="1049338" name=""/>
              <p:cNvSpPr/>
              <p:nvPr/>
            </p:nvSpPr>
            <p:spPr>
              <a:xfrm>
                <a:off x="8459954" y="3610806"/>
                <a:ext cx="57013" cy="203509"/>
              </a:xfrm>
            </p:spPr>
          </p:sp>
        </mc:Fallback>
      </mc:AlternateContent>
      <mc:AlternateContent xmlns:mc="http://schemas.openxmlformats.org/markup-compatibility/2006">
        <mc:Choice xmlns:p14="http://schemas.microsoft.com/office/powerpoint/2010/main" Requires="p14">
          <p:contentPart p14:bwMode="auto" r:id="rId469">
            <p14:nvContentPartPr>
              <p14:cNvPr id="1049339" name=""/>
              <p14:cNvContentPartPr/>
              <p14:nvPr/>
            </p14:nvContentPartPr>
            <p14:xfrm>
              <a:off x="8572500" y="3699765"/>
              <a:ext cx="65622" cy="10860"/>
            </p14:xfrm>
          </p:contentPart>
        </mc:Choice>
        <mc:Fallback>
          <p:sp>
            <p:nvSpPr>
              <p:cNvPr id="1049339" name=""/>
              <p:cNvSpPr/>
              <p:nvPr/>
            </p:nvSpPr>
            <p:spPr>
              <a:xfrm>
                <a:off x="8572500" y="3699765"/>
                <a:ext cx="65622" cy="10860"/>
              </a:xfrm>
            </p:spPr>
          </p:sp>
        </mc:Fallback>
      </mc:AlternateContent>
      <mc:AlternateContent xmlns:mc="http://schemas.openxmlformats.org/markup-compatibility/2006">
        <mc:Choice xmlns:p14="http://schemas.microsoft.com/office/powerpoint/2010/main" Requires="p14">
          <p:contentPart p14:bwMode="auto" r:id="rId470">
            <p14:nvContentPartPr>
              <p14:cNvPr id="1049340" name=""/>
              <p14:cNvContentPartPr/>
              <p14:nvPr/>
            </p14:nvContentPartPr>
            <p14:xfrm>
              <a:off x="8579529" y="3627677"/>
              <a:ext cx="53425" cy="179955"/>
            </p14:xfrm>
          </p:contentPart>
        </mc:Choice>
        <mc:Fallback>
          <p:sp>
            <p:nvSpPr>
              <p:cNvPr id="1049340" name=""/>
              <p:cNvSpPr/>
              <p:nvPr/>
            </p:nvSpPr>
            <p:spPr>
              <a:xfrm>
                <a:off x="8579529" y="3627677"/>
                <a:ext cx="53425" cy="179955"/>
              </a:xfrm>
            </p:spPr>
          </p:sp>
        </mc:Fallback>
      </mc:AlternateContent>
      <mc:AlternateContent xmlns:mc="http://schemas.openxmlformats.org/markup-compatibility/2006">
        <mc:Choice xmlns:p14="http://schemas.microsoft.com/office/powerpoint/2010/main" Requires="p14">
          <p:contentPart p14:bwMode="auto" r:id="rId471">
            <p14:nvContentPartPr>
              <p14:cNvPr id="1049341" name=""/>
              <p14:cNvContentPartPr/>
              <p14:nvPr/>
            </p14:nvContentPartPr>
            <p14:xfrm>
              <a:off x="8639631" y="3669854"/>
              <a:ext cx="57291" cy="131975"/>
            </p14:xfrm>
          </p:contentPart>
        </mc:Choice>
        <mc:Fallback>
          <p:sp>
            <p:nvSpPr>
              <p:cNvPr id="1049341" name=""/>
              <p:cNvSpPr/>
              <p:nvPr/>
            </p:nvSpPr>
            <p:spPr>
              <a:xfrm>
                <a:off x="8639631" y="3669854"/>
                <a:ext cx="57291" cy="131975"/>
              </a:xfrm>
            </p:spPr>
          </p:sp>
        </mc:Fallback>
      </mc:AlternateContent>
      <mc:AlternateContent xmlns:mc="http://schemas.openxmlformats.org/markup-compatibility/2006">
        <mc:Choice xmlns:p14="http://schemas.microsoft.com/office/powerpoint/2010/main" Requires="p14">
          <p:contentPart p14:bwMode="auto" r:id="rId472">
            <p14:nvContentPartPr>
              <p14:cNvPr id="1049342" name=""/>
              <p14:cNvContentPartPr/>
              <p14:nvPr/>
            </p14:nvContentPartPr>
            <p14:xfrm>
              <a:off x="8702008" y="3665795"/>
              <a:ext cx="65215" cy="154193"/>
            </p14:xfrm>
          </p:contentPart>
        </mc:Choice>
        <mc:Fallback>
          <p:sp>
            <p:nvSpPr>
              <p:cNvPr id="1049342" name=""/>
              <p:cNvSpPr/>
              <p:nvPr/>
            </p:nvSpPr>
            <p:spPr>
              <a:xfrm>
                <a:off x="8702008" y="3665795"/>
                <a:ext cx="65215" cy="154193"/>
              </a:xfrm>
            </p:spPr>
          </p:sp>
        </mc:Fallback>
      </mc:AlternateContent>
      <mc:AlternateContent xmlns:mc="http://schemas.openxmlformats.org/markup-compatibility/2006">
        <mc:Choice xmlns:p14="http://schemas.microsoft.com/office/powerpoint/2010/main" Requires="p14">
          <p:contentPart p14:bwMode="auto" r:id="rId473">
            <p14:nvContentPartPr>
              <p14:cNvPr id="1049343" name=""/>
              <p14:cNvContentPartPr/>
              <p14:nvPr/>
            </p14:nvContentPartPr>
            <p14:xfrm>
              <a:off x="8781980" y="3717211"/>
              <a:ext cx="92729" cy="29264"/>
            </p14:xfrm>
          </p:contentPart>
        </mc:Choice>
        <mc:Fallback>
          <p:sp>
            <p:nvSpPr>
              <p:cNvPr id="1049343" name=""/>
              <p:cNvSpPr/>
              <p:nvPr/>
            </p:nvSpPr>
            <p:spPr>
              <a:xfrm>
                <a:off x="8781980" y="3717211"/>
                <a:ext cx="92729" cy="29264"/>
              </a:xfrm>
            </p:spPr>
          </p:sp>
        </mc:Fallback>
      </mc:AlternateContent>
      <mc:AlternateContent xmlns:mc="http://schemas.openxmlformats.org/markup-compatibility/2006">
        <mc:Choice xmlns:p14="http://schemas.microsoft.com/office/powerpoint/2010/main" Requires="p14">
          <p:contentPart p14:bwMode="auto" r:id="rId474">
            <p14:nvContentPartPr>
              <p14:cNvPr id="1049344" name=""/>
              <p14:cNvContentPartPr/>
              <p14:nvPr/>
            </p14:nvContentPartPr>
            <p14:xfrm>
              <a:off x="8800679" y="3650171"/>
              <a:ext cx="57922" cy="164836"/>
            </p14:xfrm>
          </p:contentPart>
        </mc:Choice>
        <mc:Fallback>
          <p:sp>
            <p:nvSpPr>
              <p:cNvPr id="1049344" name=""/>
              <p:cNvSpPr/>
              <p:nvPr/>
            </p:nvSpPr>
            <p:spPr>
              <a:xfrm>
                <a:off x="8800679" y="3650171"/>
                <a:ext cx="57922" cy="164836"/>
              </a:xfrm>
            </p:spPr>
          </p:sp>
        </mc:Fallback>
      </mc:AlternateContent>
      <mc:AlternateContent xmlns:mc="http://schemas.openxmlformats.org/markup-compatibility/2006">
        <mc:Choice xmlns:p14="http://schemas.microsoft.com/office/powerpoint/2010/main" Requires="p14">
          <p:contentPart p14:bwMode="auto" r:id="rId475">
            <p14:nvContentPartPr>
              <p14:cNvPr id="1049345" name=""/>
              <p14:cNvContentPartPr/>
              <p14:nvPr/>
            </p14:nvContentPartPr>
            <p14:xfrm>
              <a:off x="8896222" y="3612212"/>
              <a:ext cx="59387" cy="177021"/>
            </p14:xfrm>
          </p:contentPart>
        </mc:Choice>
        <mc:Fallback>
          <p:sp>
            <p:nvSpPr>
              <p:cNvPr id="1049345" name=""/>
              <p:cNvSpPr/>
              <p:nvPr/>
            </p:nvSpPr>
            <p:spPr>
              <a:xfrm>
                <a:off x="8896222" y="3612212"/>
                <a:ext cx="59387" cy="177021"/>
              </a:xfrm>
            </p:spPr>
          </p:sp>
        </mc:Fallback>
      </mc:AlternateContent>
      <mc:AlternateContent xmlns:mc="http://schemas.openxmlformats.org/markup-compatibility/2006">
        <mc:Choice xmlns:p14="http://schemas.microsoft.com/office/powerpoint/2010/main" Requires="p14">
          <p:contentPart p14:bwMode="auto" r:id="rId476">
            <p14:nvContentPartPr>
              <p14:cNvPr id="1049346" name=""/>
              <p14:cNvContentPartPr/>
              <p14:nvPr/>
            </p14:nvContentPartPr>
            <p14:xfrm>
              <a:off x="9022389" y="3704968"/>
              <a:ext cx="55716" cy="5933"/>
            </p14:xfrm>
          </p:contentPart>
        </mc:Choice>
        <mc:Fallback>
          <p:sp>
            <p:nvSpPr>
              <p:cNvPr id="1049346" name=""/>
              <p:cNvSpPr/>
              <p:nvPr/>
            </p:nvSpPr>
            <p:spPr>
              <a:xfrm>
                <a:off x="9022389" y="3704968"/>
                <a:ext cx="55716" cy="5933"/>
              </a:xfrm>
            </p:spPr>
          </p:sp>
        </mc:Fallback>
      </mc:AlternateContent>
      <mc:AlternateContent xmlns:mc="http://schemas.openxmlformats.org/markup-compatibility/2006">
        <mc:Choice xmlns:p14="http://schemas.microsoft.com/office/powerpoint/2010/main" Requires="p14">
          <p:contentPart p14:bwMode="auto" r:id="rId477">
            <p14:nvContentPartPr>
              <p14:cNvPr id="1049347" name=""/>
              <p14:cNvContentPartPr/>
              <p14:nvPr/>
            </p14:nvContentPartPr>
            <p14:xfrm>
              <a:off x="9030122" y="3658607"/>
              <a:ext cx="38661" cy="145511"/>
            </p14:xfrm>
          </p:contentPart>
        </mc:Choice>
        <mc:Fallback>
          <p:sp>
            <p:nvSpPr>
              <p:cNvPr id="1049347" name=""/>
              <p:cNvSpPr/>
              <p:nvPr/>
            </p:nvSpPr>
            <p:spPr>
              <a:xfrm>
                <a:off x="9030122" y="3658607"/>
                <a:ext cx="38661" cy="145511"/>
              </a:xfrm>
            </p:spPr>
          </p:sp>
        </mc:Fallback>
      </mc:AlternateContent>
      <mc:AlternateContent xmlns:mc="http://schemas.openxmlformats.org/markup-compatibility/2006">
        <mc:Choice xmlns:p14="http://schemas.microsoft.com/office/powerpoint/2010/main" Requires="p14">
          <p:contentPart p14:bwMode="auto" r:id="rId478">
            <p14:nvContentPartPr>
              <p14:cNvPr id="1049348" name=""/>
              <p14:cNvContentPartPr/>
              <p14:nvPr/>
            </p14:nvContentPartPr>
            <p14:xfrm>
              <a:off x="9125433" y="3661711"/>
              <a:ext cx="94019" cy="120561"/>
            </p14:xfrm>
          </p:contentPart>
        </mc:Choice>
        <mc:Fallback>
          <p:sp>
            <p:nvSpPr>
              <p:cNvPr id="1049348" name=""/>
              <p:cNvSpPr/>
              <p:nvPr/>
            </p:nvSpPr>
            <p:spPr>
              <a:xfrm>
                <a:off x="9125433" y="3661711"/>
                <a:ext cx="94019" cy="120561"/>
              </a:xfrm>
            </p:spPr>
          </p:sp>
        </mc:Fallback>
      </mc:AlternateContent>
      <mc:AlternateContent xmlns:mc="http://schemas.openxmlformats.org/markup-compatibility/2006">
        <mc:Choice xmlns:p14="http://schemas.microsoft.com/office/powerpoint/2010/main" Requires="p14">
          <p:contentPart p14:bwMode="auto" r:id="rId479">
            <p14:nvContentPartPr>
              <p14:cNvPr id="1049349" name=""/>
              <p14:cNvContentPartPr/>
              <p14:nvPr/>
            </p14:nvContentPartPr>
            <p14:xfrm>
              <a:off x="9256472" y="3705570"/>
              <a:ext cx="80113" cy="12085"/>
            </p14:xfrm>
          </p:contentPart>
        </mc:Choice>
        <mc:Fallback>
          <p:sp>
            <p:nvSpPr>
              <p:cNvPr id="1049349" name=""/>
              <p:cNvSpPr/>
              <p:nvPr/>
            </p:nvSpPr>
            <p:spPr>
              <a:xfrm>
                <a:off x="9256472" y="3705570"/>
                <a:ext cx="80113" cy="12085"/>
              </a:xfrm>
            </p:spPr>
          </p:sp>
        </mc:Fallback>
      </mc:AlternateContent>
      <mc:AlternateContent xmlns:mc="http://schemas.openxmlformats.org/markup-compatibility/2006">
        <mc:Choice xmlns:p14="http://schemas.microsoft.com/office/powerpoint/2010/main" Requires="p14">
          <p:contentPart p14:bwMode="auto" r:id="rId480">
            <p14:nvContentPartPr>
              <p14:cNvPr id="1049350" name=""/>
              <p14:cNvContentPartPr/>
              <p14:nvPr/>
            </p14:nvContentPartPr>
            <p14:xfrm>
              <a:off x="9279112" y="3657201"/>
              <a:ext cx="52577" cy="163190"/>
            </p14:xfrm>
          </p:contentPart>
        </mc:Choice>
        <mc:Fallback>
          <p:sp>
            <p:nvSpPr>
              <p:cNvPr id="1049350" name=""/>
              <p:cNvSpPr/>
              <p:nvPr/>
            </p:nvSpPr>
            <p:spPr>
              <a:xfrm>
                <a:off x="9279112" y="3657201"/>
                <a:ext cx="52577" cy="163190"/>
              </a:xfrm>
            </p:spPr>
          </p:sp>
        </mc:Fallback>
      </mc:AlternateContent>
      <mc:AlternateContent xmlns:mc="http://schemas.openxmlformats.org/markup-compatibility/2006">
        <mc:Choice xmlns:p14="http://schemas.microsoft.com/office/powerpoint/2010/main" Requires="p14">
          <p:contentPart p14:bwMode="auto" r:id="rId481">
            <p14:nvContentPartPr>
              <p14:cNvPr id="1049351" name=""/>
              <p14:cNvContentPartPr/>
              <p14:nvPr/>
            </p14:nvContentPartPr>
            <p14:xfrm>
              <a:off x="9337054" y="3669958"/>
              <a:ext cx="83066" cy="135623"/>
            </p14:xfrm>
          </p:contentPart>
        </mc:Choice>
        <mc:Fallback>
          <p:sp>
            <p:nvSpPr>
              <p:cNvPr id="1049351" name=""/>
              <p:cNvSpPr/>
              <p:nvPr/>
            </p:nvSpPr>
            <p:spPr>
              <a:xfrm>
                <a:off x="9337054" y="3669958"/>
                <a:ext cx="83066" cy="135623"/>
              </a:xfrm>
            </p:spPr>
          </p:sp>
        </mc:Fallback>
      </mc:AlternateContent>
      <mc:AlternateContent xmlns:mc="http://schemas.openxmlformats.org/markup-compatibility/2006">
        <mc:Choice xmlns:p14="http://schemas.microsoft.com/office/powerpoint/2010/main" Requires="p14">
          <p:contentPart p14:bwMode="auto" r:id="rId482">
            <p14:nvContentPartPr>
              <p14:cNvPr id="1049352" name=""/>
              <p14:cNvContentPartPr/>
              <p14:nvPr/>
            </p14:nvContentPartPr>
            <p14:xfrm>
              <a:off x="9446269" y="3748589"/>
              <a:ext cx="82186" cy="12648"/>
            </p14:xfrm>
          </p:contentPart>
        </mc:Choice>
        <mc:Fallback>
          <p:sp>
            <p:nvSpPr>
              <p:cNvPr id="1049352" name=""/>
              <p:cNvSpPr/>
              <p:nvPr/>
            </p:nvSpPr>
            <p:spPr>
              <a:xfrm>
                <a:off x="9446269" y="3748589"/>
                <a:ext cx="82186" cy="12648"/>
              </a:xfrm>
            </p:spPr>
          </p:sp>
        </mc:Fallback>
      </mc:AlternateContent>
      <mc:AlternateContent xmlns:mc="http://schemas.openxmlformats.org/markup-compatibility/2006">
        <mc:Choice xmlns:p14="http://schemas.microsoft.com/office/powerpoint/2010/main" Requires="p14">
          <p:contentPart p14:bwMode="auto" r:id="rId483">
            <p14:nvContentPartPr>
              <p14:cNvPr id="1049353" name=""/>
              <p14:cNvContentPartPr/>
              <p14:nvPr/>
            </p14:nvContentPartPr>
            <p14:xfrm>
              <a:off x="9472684" y="3672666"/>
              <a:ext cx="53722" cy="139242"/>
            </p14:xfrm>
          </p:contentPart>
        </mc:Choice>
        <mc:Fallback>
          <p:sp>
            <p:nvSpPr>
              <p:cNvPr id="1049353" name=""/>
              <p:cNvSpPr/>
              <p:nvPr/>
            </p:nvSpPr>
            <p:spPr>
              <a:xfrm>
                <a:off x="9472684" y="3672666"/>
                <a:ext cx="53722" cy="139242"/>
              </a:xfrm>
            </p:spPr>
          </p:sp>
        </mc:Fallback>
      </mc:AlternateContent>
      <mc:AlternateContent xmlns:mc="http://schemas.openxmlformats.org/markup-compatibility/2006">
        <mc:Choice xmlns:p14="http://schemas.microsoft.com/office/powerpoint/2010/main" Requires="p14">
          <p:contentPart p14:bwMode="auto" r:id="rId484">
            <p14:nvContentPartPr>
              <p14:cNvPr id="1049354" name=""/>
              <p14:cNvContentPartPr/>
              <p14:nvPr/>
            </p14:nvContentPartPr>
            <p14:xfrm>
              <a:off x="9553021" y="3690234"/>
              <a:ext cx="69751" cy="146810"/>
            </p14:xfrm>
          </p:contentPart>
        </mc:Choice>
        <mc:Fallback>
          <p:sp>
            <p:nvSpPr>
              <p:cNvPr id="1049354" name=""/>
              <p:cNvSpPr/>
              <p:nvPr/>
            </p:nvSpPr>
            <p:spPr>
              <a:xfrm>
                <a:off x="9553021" y="3690234"/>
                <a:ext cx="69751" cy="146810"/>
              </a:xfrm>
            </p:spPr>
          </p:sp>
        </mc:Fallback>
      </mc:AlternateContent>
      <mc:AlternateContent xmlns:mc="http://schemas.openxmlformats.org/markup-compatibility/2006">
        <mc:Choice xmlns:p14="http://schemas.microsoft.com/office/powerpoint/2010/main" Requires="p14">
          <p:contentPart p14:bwMode="auto" r:id="rId485">
            <p14:nvContentPartPr>
              <p14:cNvPr id="1049355" name=""/>
              <p14:cNvContentPartPr/>
              <p14:nvPr/>
            </p14:nvContentPartPr>
            <p14:xfrm>
              <a:off x="9666293" y="3730972"/>
              <a:ext cx="137633" cy="33077"/>
            </p14:xfrm>
          </p:contentPart>
        </mc:Choice>
        <mc:Fallback>
          <p:sp>
            <p:nvSpPr>
              <p:cNvPr id="1049355" name=""/>
              <p:cNvSpPr/>
              <p:nvPr/>
            </p:nvSpPr>
            <p:spPr>
              <a:xfrm>
                <a:off x="9666293" y="3730972"/>
                <a:ext cx="137633" cy="33077"/>
              </a:xfrm>
            </p:spPr>
          </p:sp>
        </mc:Fallback>
      </mc:AlternateContent>
      <mc:AlternateContent xmlns:mc="http://schemas.openxmlformats.org/markup-compatibility/2006">
        <mc:Choice xmlns:p14="http://schemas.microsoft.com/office/powerpoint/2010/main" Requires="p14">
          <p:contentPart p14:bwMode="auto" r:id="rId486">
            <p14:nvContentPartPr>
              <p14:cNvPr id="1049356" name=""/>
              <p14:cNvContentPartPr/>
              <p14:nvPr/>
            </p14:nvContentPartPr>
            <p14:xfrm>
              <a:off x="9701957" y="3670557"/>
              <a:ext cx="44473" cy="182365"/>
            </p14:xfrm>
          </p:contentPart>
        </mc:Choice>
        <mc:Fallback>
          <p:sp>
            <p:nvSpPr>
              <p:cNvPr id="1049356" name=""/>
              <p:cNvSpPr/>
              <p:nvPr/>
            </p:nvSpPr>
            <p:spPr>
              <a:xfrm>
                <a:off x="9701957" y="3670557"/>
                <a:ext cx="44473" cy="182365"/>
              </a:xfrm>
            </p:spPr>
          </p:sp>
        </mc:Fallback>
      </mc:AlternateContent>
      <mc:AlternateContent xmlns:mc="http://schemas.openxmlformats.org/markup-compatibility/2006">
        <mc:Choice xmlns:p14="http://schemas.microsoft.com/office/powerpoint/2010/main" Requires="p14">
          <p:contentPart p14:bwMode="auto" r:id="rId487">
            <p14:nvContentPartPr>
              <p14:cNvPr id="1049357" name=""/>
              <p14:cNvContentPartPr/>
              <p14:nvPr/>
            </p14:nvContentPartPr>
            <p14:xfrm>
              <a:off x="9788130" y="3652251"/>
              <a:ext cx="119452" cy="153964"/>
            </p14:xfrm>
          </p:contentPart>
        </mc:Choice>
        <mc:Fallback>
          <p:sp>
            <p:nvSpPr>
              <p:cNvPr id="1049357" name=""/>
              <p:cNvSpPr/>
              <p:nvPr/>
            </p:nvSpPr>
            <p:spPr>
              <a:xfrm>
                <a:off x="9788130" y="3652251"/>
                <a:ext cx="119452" cy="153964"/>
              </a:xfrm>
            </p:spPr>
          </p:sp>
        </mc:Fallback>
      </mc:AlternateContent>
      <mc:AlternateContent xmlns:mc="http://schemas.openxmlformats.org/markup-compatibility/2006">
        <mc:Choice xmlns:p14="http://schemas.microsoft.com/office/powerpoint/2010/main" Requires="p14">
          <p:contentPart p14:bwMode="auto" r:id="rId488">
            <p14:nvContentPartPr>
              <p14:cNvPr id="1049358" name=""/>
              <p14:cNvContentPartPr/>
              <p14:nvPr/>
            </p14:nvContentPartPr>
            <p14:xfrm>
              <a:off x="9924980" y="3716066"/>
              <a:ext cx="105230" cy="17756"/>
            </p14:xfrm>
          </p:contentPart>
        </mc:Choice>
        <mc:Fallback>
          <p:sp>
            <p:nvSpPr>
              <p:cNvPr id="1049358" name=""/>
              <p:cNvSpPr/>
              <p:nvPr/>
            </p:nvSpPr>
            <p:spPr>
              <a:xfrm>
                <a:off x="9924980" y="3716066"/>
                <a:ext cx="105230" cy="17756"/>
              </a:xfrm>
            </p:spPr>
          </p:sp>
        </mc:Fallback>
      </mc:AlternateContent>
      <mc:AlternateContent xmlns:mc="http://schemas.openxmlformats.org/markup-compatibility/2006">
        <mc:Choice xmlns:p14="http://schemas.microsoft.com/office/powerpoint/2010/main" Requires="p14">
          <p:contentPart p14:bwMode="auto" r:id="rId489">
            <p14:nvContentPartPr>
              <p14:cNvPr id="1049359" name=""/>
              <p14:cNvContentPartPr/>
              <p14:nvPr/>
            </p14:nvContentPartPr>
            <p14:xfrm>
              <a:off x="9941148" y="3672666"/>
              <a:ext cx="39365" cy="158164"/>
            </p14:xfrm>
          </p:contentPart>
        </mc:Choice>
        <mc:Fallback>
          <p:sp>
            <p:nvSpPr>
              <p:cNvPr id="1049359" name=""/>
              <p:cNvSpPr/>
              <p:nvPr/>
            </p:nvSpPr>
            <p:spPr>
              <a:xfrm>
                <a:off x="9941148" y="3672666"/>
                <a:ext cx="39365" cy="158164"/>
              </a:xfrm>
            </p:spPr>
          </p:sp>
        </mc:Fallback>
      </mc:AlternateContent>
      <mc:AlternateContent xmlns:mc="http://schemas.openxmlformats.org/markup-compatibility/2006">
        <mc:Choice xmlns:p14="http://schemas.microsoft.com/office/powerpoint/2010/main" Requires="p14">
          <p:contentPart p14:bwMode="auto" r:id="rId490">
            <p14:nvContentPartPr>
              <p14:cNvPr id="1049360" name=""/>
              <p14:cNvContentPartPr/>
              <p14:nvPr/>
            </p14:nvContentPartPr>
            <p14:xfrm>
              <a:off x="10022619" y="3672206"/>
              <a:ext cx="95932" cy="137619"/>
            </p14:xfrm>
          </p:contentPart>
        </mc:Choice>
        <mc:Fallback>
          <p:sp>
            <p:nvSpPr>
              <p:cNvPr id="1049360" name=""/>
              <p:cNvSpPr/>
              <p:nvPr/>
            </p:nvSpPr>
            <p:spPr>
              <a:xfrm>
                <a:off x="10022619" y="3672206"/>
                <a:ext cx="95932" cy="137619"/>
              </a:xfrm>
            </p:spPr>
          </p:sp>
        </mc:Fallback>
      </mc:AlternateContent>
      <mc:AlternateContent xmlns:mc="http://schemas.openxmlformats.org/markup-compatibility/2006">
        <mc:Choice xmlns:p14="http://schemas.microsoft.com/office/powerpoint/2010/main" Requires="p14">
          <p:contentPart p14:bwMode="auto" r:id="rId491">
            <p14:nvContentPartPr>
              <p14:cNvPr id="1049361" name=""/>
              <p14:cNvContentPartPr/>
              <p14:nvPr/>
            </p14:nvContentPartPr>
            <p14:xfrm>
              <a:off x="10147113" y="3754686"/>
              <a:ext cx="95974" cy="12176"/>
            </p14:xfrm>
          </p:contentPart>
        </mc:Choice>
        <mc:Fallback>
          <p:sp>
            <p:nvSpPr>
              <p:cNvPr id="1049361" name=""/>
              <p:cNvSpPr/>
              <p:nvPr/>
            </p:nvSpPr>
            <p:spPr>
              <a:xfrm>
                <a:off x="10147113" y="3754686"/>
                <a:ext cx="95974" cy="12176"/>
              </a:xfrm>
            </p:spPr>
          </p:sp>
        </mc:Fallback>
      </mc:AlternateContent>
      <mc:AlternateContent xmlns:mc="http://schemas.openxmlformats.org/markup-compatibility/2006">
        <mc:Choice xmlns:p14="http://schemas.microsoft.com/office/powerpoint/2010/main" Requires="p14">
          <p:contentPart p14:bwMode="auto" r:id="rId492">
            <p14:nvContentPartPr>
              <p14:cNvPr id="1049362" name=""/>
              <p14:cNvContentPartPr/>
              <p14:nvPr/>
            </p14:nvContentPartPr>
            <p14:xfrm>
              <a:off x="10171489" y="3689536"/>
              <a:ext cx="43107" cy="126200"/>
            </p14:xfrm>
          </p:contentPart>
        </mc:Choice>
        <mc:Fallback>
          <p:sp>
            <p:nvSpPr>
              <p:cNvPr id="1049362" name=""/>
              <p:cNvSpPr/>
              <p:nvPr/>
            </p:nvSpPr>
            <p:spPr>
              <a:xfrm>
                <a:off x="10171489" y="3689536"/>
                <a:ext cx="43107" cy="126200"/>
              </a:xfrm>
            </p:spPr>
          </p:sp>
        </mc:Fallback>
      </mc:AlternateContent>
      <mc:AlternateContent xmlns:mc="http://schemas.openxmlformats.org/markup-compatibility/2006">
        <mc:Choice xmlns:p14="http://schemas.microsoft.com/office/powerpoint/2010/main" Requires="p14">
          <p:contentPart p14:bwMode="auto" r:id="rId493">
            <p14:nvContentPartPr>
              <p14:cNvPr id="1049363" name=""/>
              <p14:cNvContentPartPr/>
              <p14:nvPr/>
            </p14:nvContentPartPr>
            <p14:xfrm>
              <a:off x="10258348" y="3722509"/>
              <a:ext cx="70585" cy="120441"/>
            </p14:xfrm>
          </p:contentPart>
        </mc:Choice>
        <mc:Fallback>
          <p:sp>
            <p:nvSpPr>
              <p:cNvPr id="1049363" name=""/>
              <p:cNvSpPr/>
              <p:nvPr/>
            </p:nvSpPr>
            <p:spPr>
              <a:xfrm>
                <a:off x="10258348" y="3722509"/>
                <a:ext cx="70585" cy="120441"/>
              </a:xfrm>
            </p:spPr>
          </p:sp>
        </mc:Fallback>
      </mc:AlternateContent>
      <mc:AlternateContent xmlns:mc="http://schemas.openxmlformats.org/markup-compatibility/2006">
        <mc:Choice xmlns:p14="http://schemas.microsoft.com/office/powerpoint/2010/main" Requires="p14">
          <p:contentPart p14:bwMode="auto" r:id="rId494">
            <p14:nvContentPartPr>
              <p14:cNvPr id="1049364" name=""/>
              <p14:cNvContentPartPr/>
              <p14:nvPr/>
            </p14:nvContentPartPr>
            <p14:xfrm>
              <a:off x="10405799" y="3745776"/>
              <a:ext cx="60706" cy="3511"/>
            </p14:xfrm>
          </p:contentPart>
        </mc:Choice>
        <mc:Fallback>
          <p:sp>
            <p:nvSpPr>
              <p:cNvPr id="1049364" name=""/>
              <p:cNvSpPr/>
              <p:nvPr/>
            </p:nvSpPr>
            <p:spPr>
              <a:xfrm>
                <a:off x="10405799" y="3745776"/>
                <a:ext cx="60706" cy="3511"/>
              </a:xfrm>
            </p:spPr>
          </p:sp>
        </mc:Fallback>
      </mc:AlternateContent>
      <mc:AlternateContent xmlns:mc="http://schemas.openxmlformats.org/markup-compatibility/2006">
        <mc:Choice xmlns:p14="http://schemas.microsoft.com/office/powerpoint/2010/main" Requires="p14">
          <p:contentPart p14:bwMode="auto" r:id="rId495">
            <p14:nvContentPartPr>
              <p14:cNvPr id="1049365" name=""/>
              <p14:cNvContentPartPr/>
              <p14:nvPr/>
            </p14:nvContentPartPr>
            <p14:xfrm>
              <a:off x="10369948" y="3794277"/>
              <a:ext cx="103211" cy="4158"/>
            </p14:xfrm>
          </p:contentPart>
        </mc:Choice>
        <mc:Fallback>
          <p:sp>
            <p:nvSpPr>
              <p:cNvPr id="1049365" name=""/>
              <p:cNvSpPr/>
              <p:nvPr/>
            </p:nvSpPr>
            <p:spPr>
              <a:xfrm>
                <a:off x="10369948" y="3794277"/>
                <a:ext cx="103211" cy="4158"/>
              </a:xfrm>
            </p:spPr>
          </p:sp>
        </mc:Fallback>
      </mc:AlternateContent>
      <mc:AlternateContent xmlns:mc="http://schemas.openxmlformats.org/markup-compatibility/2006">
        <mc:Choice xmlns:p14="http://schemas.microsoft.com/office/powerpoint/2010/main" Requires="p14">
          <p:contentPart p14:bwMode="auto" r:id="rId496">
            <p14:nvContentPartPr>
              <p14:cNvPr id="1049366" name=""/>
              <p14:cNvContentPartPr/>
              <p14:nvPr/>
            </p14:nvContentPartPr>
            <p14:xfrm>
              <a:off x="10537865" y="3698977"/>
              <a:ext cx="204089" cy="167187"/>
            </p14:xfrm>
          </p:contentPart>
        </mc:Choice>
        <mc:Fallback>
          <p:sp>
            <p:nvSpPr>
              <p:cNvPr id="1049366" name=""/>
              <p:cNvSpPr/>
              <p:nvPr/>
            </p:nvSpPr>
            <p:spPr>
              <a:xfrm>
                <a:off x="10537865" y="3698977"/>
                <a:ext cx="204089" cy="167187"/>
              </a:xfrm>
            </p:spPr>
          </p:sp>
        </mc:Fallback>
      </mc:AlternateContent>
      <mc:AlternateContent xmlns:mc="http://schemas.openxmlformats.org/markup-compatibility/2006">
        <mc:Choice xmlns:p14="http://schemas.microsoft.com/office/powerpoint/2010/main" Requires="p14">
          <p:contentPart p14:bwMode="auto" r:id="rId497">
            <p14:nvContentPartPr>
              <p14:cNvPr id="1049367" name=""/>
              <p14:cNvContentPartPr/>
              <p14:nvPr/>
            </p14:nvContentPartPr>
            <p14:xfrm>
              <a:off x="11809593" y="5490500"/>
              <a:ext cx="0" cy="0"/>
            </p14:xfrm>
          </p:contentPart>
        </mc:Choice>
        <mc:Fallback>
          <p:sp>
            <p:nvSpPr>
              <p:cNvPr id="1049367" name=""/>
              <p:cNvSpPr/>
              <p:nvPr/>
            </p:nvSpPr>
            <p:spPr>
              <a:xfrm>
                <a:off x="11809593" y="5490500"/>
                <a:ext cx="0" cy="0"/>
              </a:xfrm>
            </p:spPr>
          </p:sp>
        </mc:Fallback>
      </mc:AlternateContent>
      <mc:AlternateContent xmlns:mc="http://schemas.openxmlformats.org/markup-compatibility/2006">
        <mc:Choice xmlns:p14="http://schemas.microsoft.com/office/powerpoint/2010/main" Requires="p14">
          <p:contentPart p14:bwMode="auto" r:id="rId498">
            <p14:nvContentPartPr>
              <p14:cNvPr id="1049368" name=""/>
              <p14:cNvContentPartPr/>
              <p14:nvPr/>
            </p14:nvContentPartPr>
            <p14:xfrm>
              <a:off x="8369048" y="4107090"/>
              <a:ext cx="76248" cy="187711"/>
            </p14:xfrm>
          </p:contentPart>
        </mc:Choice>
        <mc:Fallback>
          <p:sp>
            <p:nvSpPr>
              <p:cNvPr id="1049368" name=""/>
              <p:cNvSpPr/>
              <p:nvPr/>
            </p:nvSpPr>
            <p:spPr>
              <a:xfrm>
                <a:off x="8369048" y="4107090"/>
                <a:ext cx="76248" cy="187711"/>
              </a:xfrm>
            </p:spPr>
          </p:sp>
        </mc:Fallback>
      </mc:AlternateContent>
      <mc:AlternateContent xmlns:mc="http://schemas.openxmlformats.org/markup-compatibility/2006">
        <mc:Choice xmlns:p14="http://schemas.microsoft.com/office/powerpoint/2010/main" Requires="p14">
          <p:contentPart p14:bwMode="auto" r:id="rId499">
            <p14:nvContentPartPr>
              <p14:cNvPr id="1049369" name=""/>
              <p14:cNvContentPartPr/>
              <p14:nvPr/>
            </p14:nvContentPartPr>
            <p14:xfrm>
              <a:off x="8412227" y="4157245"/>
              <a:ext cx="87909" cy="13814"/>
            </p14:xfrm>
          </p:contentPart>
        </mc:Choice>
        <mc:Fallback>
          <p:sp>
            <p:nvSpPr>
              <p:cNvPr id="1049369" name=""/>
              <p:cNvSpPr/>
              <p:nvPr/>
            </p:nvSpPr>
            <p:spPr>
              <a:xfrm>
                <a:off x="8412227" y="4157245"/>
                <a:ext cx="87909" cy="13814"/>
              </a:xfrm>
            </p:spPr>
          </p:sp>
        </mc:Fallback>
      </mc:AlternateContent>
      <mc:AlternateContent xmlns:mc="http://schemas.openxmlformats.org/markup-compatibility/2006">
        <mc:Choice xmlns:p14="http://schemas.microsoft.com/office/powerpoint/2010/main" Requires="p14">
          <p:contentPart p14:bwMode="auto" r:id="rId500">
            <p14:nvContentPartPr>
              <p14:cNvPr id="1049370" name=""/>
              <p14:cNvContentPartPr/>
              <p14:nvPr/>
            </p14:nvContentPartPr>
            <p14:xfrm>
              <a:off x="8521887" y="4199078"/>
              <a:ext cx="87244" cy="23999"/>
            </p14:xfrm>
          </p:contentPart>
        </mc:Choice>
        <mc:Fallback>
          <p:sp>
            <p:nvSpPr>
              <p:cNvPr id="1049370" name=""/>
              <p:cNvSpPr/>
              <p:nvPr/>
            </p:nvSpPr>
            <p:spPr>
              <a:xfrm>
                <a:off x="8521887" y="4199078"/>
                <a:ext cx="87244" cy="23999"/>
              </a:xfrm>
            </p:spPr>
          </p:sp>
        </mc:Fallback>
      </mc:AlternateContent>
      <mc:AlternateContent xmlns:mc="http://schemas.openxmlformats.org/markup-compatibility/2006">
        <mc:Choice xmlns:p14="http://schemas.microsoft.com/office/powerpoint/2010/main" Requires="p14">
          <p:contentPart p14:bwMode="auto" r:id="rId501">
            <p14:nvContentPartPr>
              <p14:cNvPr id="1049371" name=""/>
              <p14:cNvContentPartPr/>
              <p14:nvPr/>
            </p14:nvContentPartPr>
            <p14:xfrm>
              <a:off x="8561897" y="4143644"/>
              <a:ext cx="26771" cy="128595"/>
            </p14:xfrm>
          </p:contentPart>
        </mc:Choice>
        <mc:Fallback>
          <p:sp>
            <p:nvSpPr>
              <p:cNvPr id="1049371" name=""/>
              <p:cNvSpPr/>
              <p:nvPr/>
            </p:nvSpPr>
            <p:spPr>
              <a:xfrm>
                <a:off x="8561897" y="4143644"/>
                <a:ext cx="26771" cy="128595"/>
              </a:xfrm>
            </p:spPr>
          </p:sp>
        </mc:Fallback>
      </mc:AlternateContent>
      <mc:AlternateContent xmlns:mc="http://schemas.openxmlformats.org/markup-compatibility/2006">
        <mc:Choice xmlns:p14="http://schemas.microsoft.com/office/powerpoint/2010/main" Requires="p14">
          <p:contentPart p14:bwMode="auto" r:id="rId502">
            <p14:nvContentPartPr>
              <p14:cNvPr id="1049372" name=""/>
              <p14:cNvContentPartPr/>
              <p14:nvPr/>
            </p14:nvContentPartPr>
            <p14:xfrm>
              <a:off x="8649753" y="4133802"/>
              <a:ext cx="48575" cy="183739"/>
            </p14:xfrm>
          </p:contentPart>
        </mc:Choice>
        <mc:Fallback>
          <p:sp>
            <p:nvSpPr>
              <p:cNvPr id="1049372" name=""/>
              <p:cNvSpPr/>
              <p:nvPr/>
            </p:nvSpPr>
            <p:spPr>
              <a:xfrm>
                <a:off x="8649753" y="4133802"/>
                <a:ext cx="48575" cy="183739"/>
              </a:xfrm>
            </p:spPr>
          </p:sp>
        </mc:Fallback>
      </mc:AlternateContent>
      <mc:AlternateContent xmlns:mc="http://schemas.openxmlformats.org/markup-compatibility/2006">
        <mc:Choice xmlns:p14="http://schemas.microsoft.com/office/powerpoint/2010/main" Requires="p14">
          <p:contentPart p14:bwMode="auto" r:id="rId503">
            <p14:nvContentPartPr>
              <p14:cNvPr id="1049373" name=""/>
              <p14:cNvContentPartPr/>
              <p14:nvPr/>
            </p14:nvContentPartPr>
            <p14:xfrm>
              <a:off x="8701862" y="4147018"/>
              <a:ext cx="87752" cy="154132"/>
            </p14:xfrm>
          </p:contentPart>
        </mc:Choice>
        <mc:Fallback>
          <p:sp>
            <p:nvSpPr>
              <p:cNvPr id="1049373" name=""/>
              <p:cNvSpPr/>
              <p:nvPr/>
            </p:nvSpPr>
            <p:spPr>
              <a:xfrm>
                <a:off x="8701862" y="4147018"/>
                <a:ext cx="87752" cy="154132"/>
              </a:xfrm>
            </p:spPr>
          </p:sp>
        </mc:Fallback>
      </mc:AlternateContent>
      <mc:AlternateContent xmlns:mc="http://schemas.openxmlformats.org/markup-compatibility/2006">
        <mc:Choice xmlns:p14="http://schemas.microsoft.com/office/powerpoint/2010/main" Requires="p14">
          <p:contentPart p14:bwMode="auto" r:id="rId504">
            <p14:nvContentPartPr>
              <p14:cNvPr id="1049374" name=""/>
              <p14:cNvContentPartPr/>
              <p14:nvPr/>
            </p14:nvContentPartPr>
            <p14:xfrm>
              <a:off x="8818532" y="4227999"/>
              <a:ext cx="54146" cy="3513"/>
            </p14:xfrm>
          </p:contentPart>
        </mc:Choice>
        <mc:Fallback>
          <p:sp>
            <p:nvSpPr>
              <p:cNvPr id="1049374" name=""/>
              <p:cNvSpPr/>
              <p:nvPr/>
            </p:nvSpPr>
            <p:spPr>
              <a:xfrm>
                <a:off x="8818532" y="4227999"/>
                <a:ext cx="54146" cy="3513"/>
              </a:xfrm>
            </p:spPr>
          </p:sp>
        </mc:Fallback>
      </mc:AlternateContent>
      <mc:AlternateContent xmlns:mc="http://schemas.openxmlformats.org/markup-compatibility/2006">
        <mc:Choice xmlns:p14="http://schemas.microsoft.com/office/powerpoint/2010/main" Requires="p14">
          <p:contentPart p14:bwMode="auto" r:id="rId505">
            <p14:nvContentPartPr>
              <p14:cNvPr id="1049375" name=""/>
              <p14:cNvContentPartPr/>
              <p14:nvPr/>
            </p14:nvContentPartPr>
            <p14:xfrm>
              <a:off x="8849148" y="4156297"/>
              <a:ext cx="28433" cy="141229"/>
            </p14:xfrm>
          </p:contentPart>
        </mc:Choice>
        <mc:Fallback>
          <p:sp>
            <p:nvSpPr>
              <p:cNvPr id="1049375" name=""/>
              <p:cNvSpPr/>
              <p:nvPr/>
            </p:nvSpPr>
            <p:spPr>
              <a:xfrm>
                <a:off x="8849148" y="4156297"/>
                <a:ext cx="28433" cy="141229"/>
              </a:xfrm>
            </p:spPr>
          </p:sp>
        </mc:Fallback>
      </mc:AlternateContent>
      <mc:AlternateContent xmlns:mc="http://schemas.openxmlformats.org/markup-compatibility/2006">
        <mc:Choice xmlns:p14="http://schemas.microsoft.com/office/powerpoint/2010/main" Requires="p14">
          <p:contentPart p14:bwMode="auto" r:id="rId506">
            <p14:nvContentPartPr>
              <p14:cNvPr id="1049376" name=""/>
              <p14:cNvContentPartPr/>
              <p14:nvPr/>
            </p14:nvContentPartPr>
            <p14:xfrm>
              <a:off x="8924549" y="4167294"/>
              <a:ext cx="60035" cy="129261"/>
            </p14:xfrm>
          </p:contentPart>
        </mc:Choice>
        <mc:Fallback>
          <p:sp>
            <p:nvSpPr>
              <p:cNvPr id="1049376" name=""/>
              <p:cNvSpPr/>
              <p:nvPr/>
            </p:nvSpPr>
            <p:spPr>
              <a:xfrm>
                <a:off x="8924549" y="4167294"/>
                <a:ext cx="60035" cy="129261"/>
              </a:xfrm>
            </p:spPr>
          </p:sp>
        </mc:Fallback>
      </mc:AlternateContent>
      <mc:AlternateContent xmlns:mc="http://schemas.openxmlformats.org/markup-compatibility/2006">
        <mc:Choice xmlns:p14="http://schemas.microsoft.com/office/powerpoint/2010/main" Requires="p14">
          <p:contentPart p14:bwMode="auto" r:id="rId507">
            <p14:nvContentPartPr>
              <p14:cNvPr id="1049377" name=""/>
              <p14:cNvContentPartPr/>
              <p14:nvPr/>
            </p14:nvContentPartPr>
            <p14:xfrm>
              <a:off x="9044181" y="4219688"/>
              <a:ext cx="157539" cy="9677"/>
            </p14:xfrm>
          </p:contentPart>
        </mc:Choice>
        <mc:Fallback>
          <p:sp>
            <p:nvSpPr>
              <p:cNvPr id="1049377" name=""/>
              <p:cNvSpPr/>
              <p:nvPr/>
            </p:nvSpPr>
            <p:spPr>
              <a:xfrm>
                <a:off x="9044181" y="4219688"/>
                <a:ext cx="157539" cy="9677"/>
              </a:xfrm>
            </p:spPr>
          </p:sp>
        </mc:Fallback>
      </mc:AlternateContent>
      <mc:AlternateContent xmlns:mc="http://schemas.openxmlformats.org/markup-compatibility/2006">
        <mc:Choice xmlns:p14="http://schemas.microsoft.com/office/powerpoint/2010/main" Requires="p14">
          <p:contentPart p14:bwMode="auto" r:id="rId508">
            <p14:nvContentPartPr>
              <p14:cNvPr id="1049378" name=""/>
              <p14:cNvContentPartPr/>
              <p14:nvPr/>
            </p14:nvContentPartPr>
            <p14:xfrm>
              <a:off x="9085500" y="4156297"/>
              <a:ext cx="45847" cy="117239"/>
            </p14:xfrm>
          </p:contentPart>
        </mc:Choice>
        <mc:Fallback>
          <p:sp>
            <p:nvSpPr>
              <p:cNvPr id="1049378" name=""/>
              <p:cNvSpPr/>
              <p:nvPr/>
            </p:nvSpPr>
            <p:spPr>
              <a:xfrm>
                <a:off x="9085500" y="4156297"/>
                <a:ext cx="45847" cy="117239"/>
              </a:xfrm>
            </p:spPr>
          </p:sp>
        </mc:Fallback>
      </mc:AlternateContent>
      <mc:AlternateContent xmlns:mc="http://schemas.openxmlformats.org/markup-compatibility/2006">
        <mc:Choice xmlns:p14="http://schemas.microsoft.com/office/powerpoint/2010/main" Requires="p14">
          <p:contentPart p14:bwMode="auto" r:id="rId509">
            <p14:nvContentPartPr>
              <p14:cNvPr id="1049379" name=""/>
              <p14:cNvContentPartPr/>
              <p14:nvPr/>
            </p14:nvContentPartPr>
            <p14:xfrm>
              <a:off x="9176198" y="4176837"/>
              <a:ext cx="88978" cy="104222"/>
            </p14:xfrm>
          </p:contentPart>
        </mc:Choice>
        <mc:Fallback>
          <p:sp>
            <p:nvSpPr>
              <p:cNvPr id="1049379" name=""/>
              <p:cNvSpPr/>
              <p:nvPr/>
            </p:nvSpPr>
            <p:spPr>
              <a:xfrm>
                <a:off x="9176198" y="4176837"/>
                <a:ext cx="88978" cy="104222"/>
              </a:xfrm>
            </p:spPr>
          </p:sp>
        </mc:Fallback>
      </mc:AlternateContent>
      <mc:AlternateContent xmlns:mc="http://schemas.openxmlformats.org/markup-compatibility/2006">
        <mc:Choice xmlns:p14="http://schemas.microsoft.com/office/powerpoint/2010/main" Requires="p14">
          <p:contentPart p14:bwMode="auto" r:id="rId510">
            <p14:nvContentPartPr>
              <p14:cNvPr id="1049380" name=""/>
              <p14:cNvContentPartPr/>
              <p14:nvPr/>
            </p14:nvContentPartPr>
            <p14:xfrm>
              <a:off x="9312708" y="4173065"/>
              <a:ext cx="95069" cy="33140"/>
            </p14:xfrm>
          </p:contentPart>
        </mc:Choice>
        <mc:Fallback>
          <p:sp>
            <p:nvSpPr>
              <p:cNvPr id="1049380" name=""/>
              <p:cNvSpPr/>
              <p:nvPr/>
            </p:nvSpPr>
            <p:spPr>
              <a:xfrm>
                <a:off x="9312708" y="4173065"/>
                <a:ext cx="95069" cy="33140"/>
              </a:xfrm>
            </p:spPr>
          </p:sp>
        </mc:Fallback>
      </mc:AlternateContent>
      <mc:AlternateContent xmlns:mc="http://schemas.openxmlformats.org/markup-compatibility/2006">
        <mc:Choice xmlns:p14="http://schemas.microsoft.com/office/powerpoint/2010/main" Requires="p14">
          <p:contentPart p14:bwMode="auto" r:id="rId511">
            <p14:nvContentPartPr>
              <p14:cNvPr id="1049381" name=""/>
              <p14:cNvContentPartPr/>
              <p14:nvPr/>
            </p14:nvContentPartPr>
            <p14:xfrm>
              <a:off x="9352572" y="4136614"/>
              <a:ext cx="74781" cy="115667"/>
            </p14:xfrm>
          </p:contentPart>
        </mc:Choice>
        <mc:Fallback>
          <p:sp>
            <p:nvSpPr>
              <p:cNvPr id="1049381" name=""/>
              <p:cNvSpPr/>
              <p:nvPr/>
            </p:nvSpPr>
            <p:spPr>
              <a:xfrm>
                <a:off x="9352572" y="4136614"/>
                <a:ext cx="74781" cy="115667"/>
              </a:xfrm>
            </p:spPr>
          </p:sp>
        </mc:Fallback>
      </mc:AlternateContent>
      <mc:AlternateContent xmlns:mc="http://schemas.openxmlformats.org/markup-compatibility/2006">
        <mc:Choice xmlns:p14="http://schemas.microsoft.com/office/powerpoint/2010/main" Requires="p14">
          <p:contentPart p14:bwMode="auto" r:id="rId512">
            <p14:nvContentPartPr>
              <p14:cNvPr id="1049382" name=""/>
              <p14:cNvContentPartPr/>
              <p14:nvPr/>
            </p14:nvContentPartPr>
            <p14:xfrm>
              <a:off x="9416292" y="4168016"/>
              <a:ext cx="79391" cy="112673"/>
            </p14:xfrm>
          </p:contentPart>
        </mc:Choice>
        <mc:Fallback>
          <p:sp>
            <p:nvSpPr>
              <p:cNvPr id="1049382" name=""/>
              <p:cNvSpPr/>
              <p:nvPr/>
            </p:nvSpPr>
            <p:spPr>
              <a:xfrm>
                <a:off x="9416292" y="4168016"/>
                <a:ext cx="79391" cy="112673"/>
              </a:xfrm>
            </p:spPr>
          </p:sp>
        </mc:Fallback>
      </mc:AlternateContent>
      <mc:AlternateContent xmlns:mc="http://schemas.openxmlformats.org/markup-compatibility/2006">
        <mc:Choice xmlns:p14="http://schemas.microsoft.com/office/powerpoint/2010/main" Requires="p14">
          <p:contentPart p14:bwMode="auto" r:id="rId513">
            <p14:nvContentPartPr>
              <p14:cNvPr id="1049383" name=""/>
              <p14:cNvContentPartPr/>
              <p14:nvPr/>
            </p14:nvContentPartPr>
            <p14:xfrm>
              <a:off x="9539059" y="4209870"/>
              <a:ext cx="71733" cy="18128"/>
            </p14:xfrm>
          </p:contentPart>
        </mc:Choice>
        <mc:Fallback>
          <p:sp>
            <p:nvSpPr>
              <p:cNvPr id="1049383" name=""/>
              <p:cNvSpPr/>
              <p:nvPr/>
            </p:nvSpPr>
            <p:spPr>
              <a:xfrm>
                <a:off x="9539059" y="4209870"/>
                <a:ext cx="71733" cy="18128"/>
              </a:xfrm>
            </p:spPr>
          </p:sp>
        </mc:Fallback>
      </mc:AlternateContent>
      <mc:AlternateContent xmlns:mc="http://schemas.openxmlformats.org/markup-compatibility/2006">
        <mc:Choice xmlns:p14="http://schemas.microsoft.com/office/powerpoint/2010/main" Requires="p14">
          <p:contentPart p14:bwMode="auto" r:id="rId514">
            <p14:nvContentPartPr>
              <p14:cNvPr id="1049384" name=""/>
              <p14:cNvContentPartPr/>
              <p14:nvPr/>
            </p14:nvContentPartPr>
            <p14:xfrm>
              <a:off x="9560945" y="4159109"/>
              <a:ext cx="48409" cy="93436"/>
            </p14:xfrm>
          </p:contentPart>
        </mc:Choice>
        <mc:Fallback>
          <p:sp>
            <p:nvSpPr>
              <p:cNvPr id="1049384" name=""/>
              <p:cNvSpPr/>
              <p:nvPr/>
            </p:nvSpPr>
            <p:spPr>
              <a:xfrm>
                <a:off x="9560945" y="4159109"/>
                <a:ext cx="48409" cy="93436"/>
              </a:xfrm>
            </p:spPr>
          </p:sp>
        </mc:Fallback>
      </mc:AlternateContent>
      <mc:AlternateContent xmlns:mc="http://schemas.openxmlformats.org/markup-compatibility/2006">
        <mc:Choice xmlns:p14="http://schemas.microsoft.com/office/powerpoint/2010/main" Requires="p14">
          <p:contentPart p14:bwMode="auto" r:id="rId515">
            <p14:nvContentPartPr>
              <p14:cNvPr id="1049385" name=""/>
              <p14:cNvContentPartPr/>
              <p14:nvPr/>
            </p14:nvContentPartPr>
            <p14:xfrm>
              <a:off x="9631292" y="4157700"/>
              <a:ext cx="78629" cy="143272"/>
            </p14:xfrm>
          </p:contentPart>
        </mc:Choice>
        <mc:Fallback>
          <p:sp>
            <p:nvSpPr>
              <p:cNvPr id="1049385" name=""/>
              <p:cNvSpPr/>
              <p:nvPr/>
            </p:nvSpPr>
            <p:spPr>
              <a:xfrm>
                <a:off x="9631292" y="4157700"/>
                <a:ext cx="78629" cy="143272"/>
              </a:xfrm>
            </p:spPr>
          </p:sp>
        </mc:Fallback>
      </mc:AlternateContent>
      <mc:AlternateContent xmlns:mc="http://schemas.openxmlformats.org/markup-compatibility/2006">
        <mc:Choice xmlns:p14="http://schemas.microsoft.com/office/powerpoint/2010/main" Requires="p14">
          <p:contentPart p14:bwMode="auto" r:id="rId516">
            <p14:nvContentPartPr>
              <p14:cNvPr id="1049386" name=""/>
              <p14:cNvContentPartPr/>
              <p14:nvPr/>
            </p14:nvContentPartPr>
            <p14:xfrm>
              <a:off x="9740807" y="4225390"/>
              <a:ext cx="74081" cy="11043"/>
            </p14:xfrm>
          </p:contentPart>
        </mc:Choice>
        <mc:Fallback>
          <p:sp>
            <p:nvSpPr>
              <p:cNvPr id="1049386" name=""/>
              <p:cNvSpPr/>
              <p:nvPr/>
            </p:nvSpPr>
            <p:spPr>
              <a:xfrm>
                <a:off x="9740807" y="4225390"/>
                <a:ext cx="74081" cy="11043"/>
              </a:xfrm>
            </p:spPr>
          </p:sp>
        </mc:Fallback>
      </mc:AlternateContent>
      <mc:AlternateContent xmlns:mc="http://schemas.openxmlformats.org/markup-compatibility/2006">
        <mc:Choice xmlns:p14="http://schemas.microsoft.com/office/powerpoint/2010/main" Requires="p14">
          <p:contentPart p14:bwMode="auto" r:id="rId517">
            <p14:nvContentPartPr>
              <p14:cNvPr id="1049387" name=""/>
              <p14:cNvContentPartPr/>
              <p14:nvPr/>
            </p14:nvContentPartPr>
            <p14:xfrm>
              <a:off x="9772692" y="4161217"/>
              <a:ext cx="37004" cy="136269"/>
            </p14:xfrm>
          </p:contentPart>
        </mc:Choice>
        <mc:Fallback>
          <p:sp>
            <p:nvSpPr>
              <p:cNvPr id="1049387" name=""/>
              <p:cNvSpPr/>
              <p:nvPr/>
            </p:nvSpPr>
            <p:spPr>
              <a:xfrm>
                <a:off x="9772692" y="4161217"/>
                <a:ext cx="37004" cy="136269"/>
              </a:xfrm>
            </p:spPr>
          </p:sp>
        </mc:Fallback>
      </mc:AlternateContent>
      <mc:AlternateContent xmlns:mc="http://schemas.openxmlformats.org/markup-compatibility/2006">
        <mc:Choice xmlns:p14="http://schemas.microsoft.com/office/powerpoint/2010/main" Requires="p14">
          <p:contentPart p14:bwMode="auto" r:id="rId518">
            <p14:nvContentPartPr>
              <p14:cNvPr id="1049388" name=""/>
              <p14:cNvContentPartPr/>
              <p14:nvPr/>
            </p14:nvContentPartPr>
            <p14:xfrm>
              <a:off x="9848811" y="4159109"/>
              <a:ext cx="72193" cy="152973"/>
            </p14:xfrm>
          </p:contentPart>
        </mc:Choice>
        <mc:Fallback>
          <p:sp>
            <p:nvSpPr>
              <p:cNvPr id="1049388" name=""/>
              <p:cNvSpPr/>
              <p:nvPr/>
            </p:nvSpPr>
            <p:spPr>
              <a:xfrm>
                <a:off x="9848811" y="4159109"/>
                <a:ext cx="72193" cy="152973"/>
              </a:xfrm>
            </p:spPr>
          </p:sp>
        </mc:Fallback>
      </mc:AlternateContent>
      <mc:AlternateContent xmlns:mc="http://schemas.openxmlformats.org/markup-compatibility/2006">
        <mc:Choice xmlns:p14="http://schemas.microsoft.com/office/powerpoint/2010/main" Requires="p14">
          <p:contentPart p14:bwMode="auto" r:id="rId519">
            <p14:nvContentPartPr>
              <p14:cNvPr id="1049389" name=""/>
              <p14:cNvContentPartPr/>
              <p14:nvPr/>
            </p14:nvContentPartPr>
            <p14:xfrm>
              <a:off x="9954504" y="4223077"/>
              <a:ext cx="90680" cy="18277"/>
            </p14:xfrm>
          </p:contentPart>
        </mc:Choice>
        <mc:Fallback>
          <p:sp>
            <p:nvSpPr>
              <p:cNvPr id="1049389" name=""/>
              <p:cNvSpPr/>
              <p:nvPr/>
            </p:nvSpPr>
            <p:spPr>
              <a:xfrm>
                <a:off x="9954504" y="4223077"/>
                <a:ext cx="90680" cy="18277"/>
              </a:xfrm>
            </p:spPr>
          </p:sp>
        </mc:Fallback>
      </mc:AlternateContent>
      <mc:AlternateContent xmlns:mc="http://schemas.openxmlformats.org/markup-compatibility/2006">
        <mc:Choice xmlns:p14="http://schemas.microsoft.com/office/powerpoint/2010/main" Requires="p14">
          <p:contentPart p14:bwMode="auto" r:id="rId520">
            <p14:nvContentPartPr>
              <p14:cNvPr id="1049390" name=""/>
              <p14:cNvContentPartPr/>
              <p14:nvPr/>
            </p14:nvContentPartPr>
            <p14:xfrm>
              <a:off x="9975281" y="4175980"/>
              <a:ext cx="23509" cy="121571"/>
            </p14:xfrm>
          </p:contentPart>
        </mc:Choice>
        <mc:Fallback>
          <p:sp>
            <p:nvSpPr>
              <p:cNvPr id="1049390" name=""/>
              <p:cNvSpPr/>
              <p:nvPr/>
            </p:nvSpPr>
            <p:spPr>
              <a:xfrm>
                <a:off x="9975281" y="4175980"/>
                <a:ext cx="23509" cy="121571"/>
              </a:xfrm>
            </p:spPr>
          </p:sp>
        </mc:Fallback>
      </mc:AlternateContent>
      <mc:AlternateContent xmlns:mc="http://schemas.openxmlformats.org/markup-compatibility/2006">
        <mc:Choice xmlns:p14="http://schemas.microsoft.com/office/powerpoint/2010/main" Requires="p14">
          <p:contentPart p14:bwMode="auto" r:id="rId521">
            <p14:nvContentPartPr>
              <p14:cNvPr id="1049391" name=""/>
              <p14:cNvContentPartPr/>
              <p14:nvPr/>
            </p14:nvContentPartPr>
            <p14:xfrm>
              <a:off x="10071137" y="4163327"/>
              <a:ext cx="66684" cy="126283"/>
            </p14:xfrm>
          </p:contentPart>
        </mc:Choice>
        <mc:Fallback>
          <p:sp>
            <p:nvSpPr>
              <p:cNvPr id="1049391" name=""/>
              <p:cNvSpPr/>
              <p:nvPr/>
            </p:nvSpPr>
            <p:spPr>
              <a:xfrm>
                <a:off x="10071137" y="4163327"/>
                <a:ext cx="66684" cy="126283"/>
              </a:xfrm>
            </p:spPr>
          </p:sp>
        </mc:Fallback>
      </mc:AlternateContent>
      <mc:AlternateContent xmlns:mc="http://schemas.openxmlformats.org/markup-compatibility/2006">
        <mc:Choice xmlns:p14="http://schemas.microsoft.com/office/powerpoint/2010/main" Requires="p14">
          <p:contentPart p14:bwMode="auto" r:id="rId522">
            <p14:nvContentPartPr>
              <p14:cNvPr id="1049392" name=""/>
              <p14:cNvContentPartPr/>
              <p14:nvPr/>
            </p14:nvContentPartPr>
            <p14:xfrm>
              <a:off x="10152735" y="4204801"/>
              <a:ext cx="108959" cy="19682"/>
            </p14:xfrm>
          </p:contentPart>
        </mc:Choice>
        <mc:Fallback>
          <p:sp>
            <p:nvSpPr>
              <p:cNvPr id="1049392" name=""/>
              <p:cNvSpPr/>
              <p:nvPr/>
            </p:nvSpPr>
            <p:spPr>
              <a:xfrm>
                <a:off x="10152735" y="4204801"/>
                <a:ext cx="108959" cy="19682"/>
              </a:xfrm>
            </p:spPr>
          </p:sp>
        </mc:Fallback>
      </mc:AlternateContent>
      <mc:AlternateContent xmlns:mc="http://schemas.openxmlformats.org/markup-compatibility/2006">
        <mc:Choice xmlns:p14="http://schemas.microsoft.com/office/powerpoint/2010/main" Requires="p14">
          <p:contentPart p14:bwMode="auto" r:id="rId523">
            <p14:nvContentPartPr>
              <p14:cNvPr id="1049393" name=""/>
              <p14:cNvContentPartPr/>
              <p14:nvPr/>
            </p14:nvContentPartPr>
            <p14:xfrm>
              <a:off x="10194785" y="4140831"/>
              <a:ext cx="31057" cy="155195"/>
            </p14:xfrm>
          </p:contentPart>
        </mc:Choice>
        <mc:Fallback>
          <p:sp>
            <p:nvSpPr>
              <p:cNvPr id="1049393" name=""/>
              <p:cNvSpPr/>
              <p:nvPr/>
            </p:nvSpPr>
            <p:spPr>
              <a:xfrm>
                <a:off x="10194785" y="4140831"/>
                <a:ext cx="31057" cy="155195"/>
              </a:xfrm>
            </p:spPr>
          </p:sp>
        </mc:Fallback>
      </mc:AlternateContent>
      <mc:AlternateContent xmlns:mc="http://schemas.openxmlformats.org/markup-compatibility/2006">
        <mc:Choice xmlns:p14="http://schemas.microsoft.com/office/powerpoint/2010/main" Requires="p14">
          <p:contentPart p14:bwMode="auto" r:id="rId524">
            <p14:nvContentPartPr>
              <p14:cNvPr id="1049394" name=""/>
              <p14:cNvContentPartPr/>
              <p14:nvPr/>
            </p14:nvContentPartPr>
            <p14:xfrm>
              <a:off x="10277202" y="4152099"/>
              <a:ext cx="60065" cy="157155"/>
            </p14:xfrm>
          </p:contentPart>
        </mc:Choice>
        <mc:Fallback>
          <p:sp>
            <p:nvSpPr>
              <p:cNvPr id="1049394" name=""/>
              <p:cNvSpPr/>
              <p:nvPr/>
            </p:nvSpPr>
            <p:spPr>
              <a:xfrm>
                <a:off x="10277202" y="4152099"/>
                <a:ext cx="60065" cy="157155"/>
              </a:xfrm>
            </p:spPr>
          </p:sp>
        </mc:Fallback>
      </mc:AlternateContent>
      <mc:AlternateContent xmlns:mc="http://schemas.openxmlformats.org/markup-compatibility/2006">
        <mc:Choice xmlns:p14="http://schemas.microsoft.com/office/powerpoint/2010/main" Requires="p14">
          <p:contentPart p14:bwMode="auto" r:id="rId525">
            <p14:nvContentPartPr>
              <p14:cNvPr id="1049395" name=""/>
              <p14:cNvContentPartPr/>
              <p14:nvPr/>
            </p14:nvContentPartPr>
            <p14:xfrm>
              <a:off x="10410017" y="4182170"/>
              <a:ext cx="66923" cy="12788"/>
            </p14:xfrm>
          </p:contentPart>
        </mc:Choice>
        <mc:Fallback>
          <p:sp>
            <p:nvSpPr>
              <p:cNvPr id="1049395" name=""/>
              <p:cNvSpPr/>
              <p:nvPr/>
            </p:nvSpPr>
            <p:spPr>
              <a:xfrm>
                <a:off x="10410017" y="4182170"/>
                <a:ext cx="66923" cy="12788"/>
              </a:xfrm>
            </p:spPr>
          </p:sp>
        </mc:Fallback>
      </mc:AlternateContent>
      <mc:AlternateContent xmlns:mc="http://schemas.openxmlformats.org/markup-compatibility/2006">
        <mc:Choice xmlns:p14="http://schemas.microsoft.com/office/powerpoint/2010/main" Requires="p14">
          <p:contentPart p14:bwMode="auto" r:id="rId526">
            <p14:nvContentPartPr>
              <p14:cNvPr id="1049396" name=""/>
              <p14:cNvContentPartPr/>
              <p14:nvPr/>
            </p14:nvContentPartPr>
            <p14:xfrm>
              <a:off x="10374869" y="4258225"/>
              <a:ext cx="82535" cy="393"/>
            </p14:xfrm>
          </p:contentPart>
        </mc:Choice>
        <mc:Fallback>
          <p:sp>
            <p:nvSpPr>
              <p:cNvPr id="1049396" name=""/>
              <p:cNvSpPr/>
              <p:nvPr/>
            </p:nvSpPr>
            <p:spPr>
              <a:xfrm>
                <a:off x="10374869" y="4258225"/>
                <a:ext cx="82535" cy="393"/>
              </a:xfrm>
            </p:spPr>
          </p:sp>
        </mc:Fallback>
      </mc:AlternateContent>
      <mc:AlternateContent xmlns:mc="http://schemas.openxmlformats.org/markup-compatibility/2006">
        <mc:Choice xmlns:p14="http://schemas.microsoft.com/office/powerpoint/2010/main" Requires="p14">
          <p:contentPart p14:bwMode="auto" r:id="rId527">
            <p14:nvContentPartPr>
              <p14:cNvPr id="1049397" name=""/>
              <p14:cNvContentPartPr/>
              <p14:nvPr/>
            </p14:nvContentPartPr>
            <p14:xfrm>
              <a:off x="10546053" y="4129585"/>
              <a:ext cx="51652" cy="207658"/>
            </p14:xfrm>
          </p:contentPart>
        </mc:Choice>
        <mc:Fallback>
          <p:sp>
            <p:nvSpPr>
              <p:cNvPr id="1049397" name=""/>
              <p:cNvSpPr/>
              <p:nvPr/>
            </p:nvSpPr>
            <p:spPr>
              <a:xfrm>
                <a:off x="10546053" y="4129585"/>
                <a:ext cx="51652" cy="207658"/>
              </a:xfrm>
            </p:spPr>
          </p:sp>
        </mc:Fallback>
      </mc:AlternateContent>
      <mc:AlternateContent xmlns:mc="http://schemas.openxmlformats.org/markup-compatibility/2006">
        <mc:Choice xmlns:p14="http://schemas.microsoft.com/office/powerpoint/2010/main" Requires="p14">
          <p:contentPart p14:bwMode="auto" r:id="rId528">
            <p14:nvContentPartPr>
              <p14:cNvPr id="1049398" name=""/>
              <p14:cNvContentPartPr/>
              <p14:nvPr/>
            </p14:nvContentPartPr>
            <p14:xfrm>
              <a:off x="10620200" y="4136614"/>
              <a:ext cx="77244" cy="249309"/>
            </p14:xfrm>
          </p:contentPart>
        </mc:Choice>
        <mc:Fallback>
          <p:sp>
            <p:nvSpPr>
              <p:cNvPr id="1049398" name=""/>
              <p:cNvSpPr/>
              <p:nvPr/>
            </p:nvSpPr>
            <p:spPr>
              <a:xfrm>
                <a:off x="10620200" y="4136614"/>
                <a:ext cx="77244" cy="249309"/>
              </a:xfrm>
            </p:spPr>
          </p:sp>
        </mc:Fallback>
      </mc:AlternateContent>
      <mc:AlternateContent xmlns:mc="http://schemas.openxmlformats.org/markup-compatibility/2006">
        <mc:Choice xmlns:p14="http://schemas.microsoft.com/office/powerpoint/2010/main" Requires="p14">
          <p:contentPart p14:bwMode="auto" r:id="rId529">
            <p14:nvContentPartPr>
              <p14:cNvPr id="1049399" name=""/>
              <p14:cNvContentPartPr/>
              <p14:nvPr/>
            </p14:nvContentPartPr>
            <p14:xfrm>
              <a:off x="11736486" y="6086603"/>
              <a:ext cx="0" cy="0"/>
            </p14:xfrm>
          </p:contentPart>
        </mc:Choice>
        <mc:Fallback>
          <p:sp>
            <p:nvSpPr>
              <p:cNvPr id="1049399" name=""/>
              <p:cNvSpPr/>
              <p:nvPr/>
            </p:nvSpPr>
            <p:spPr>
              <a:xfrm>
                <a:off x="11736486" y="6086603"/>
                <a:ext cx="0" cy="0"/>
              </a:xfrm>
            </p:spPr>
          </p:sp>
        </mc:Fallback>
      </mc:AlternateContent>
      <mc:AlternateContent xmlns:mc="http://schemas.openxmlformats.org/markup-compatibility/2006">
        <mc:Choice xmlns:p14="http://schemas.microsoft.com/office/powerpoint/2010/main" Requires="p14">
          <p:contentPart p14:bwMode="auto" r:id="rId530">
            <p14:nvContentPartPr>
              <p14:cNvPr id="1049400" name=""/>
              <p14:cNvContentPartPr/>
              <p14:nvPr/>
            </p14:nvContentPartPr>
            <p14:xfrm>
              <a:off x="7976491" y="4948974"/>
              <a:ext cx="117674" cy="30726"/>
            </p14:xfrm>
          </p:contentPart>
        </mc:Choice>
        <mc:Fallback>
          <p:sp>
            <p:nvSpPr>
              <p:cNvPr id="1049400" name=""/>
              <p:cNvSpPr/>
              <p:nvPr/>
            </p:nvSpPr>
            <p:spPr>
              <a:xfrm>
                <a:off x="7976491" y="4948974"/>
                <a:ext cx="117674" cy="30726"/>
              </a:xfrm>
            </p:spPr>
          </p:sp>
        </mc:Fallback>
      </mc:AlternateContent>
      <mc:AlternateContent xmlns:mc="http://schemas.openxmlformats.org/markup-compatibility/2006">
        <mc:Choice xmlns:p14="http://schemas.microsoft.com/office/powerpoint/2010/main" Requires="p14">
          <p:contentPart p14:bwMode="auto" r:id="rId531">
            <p14:nvContentPartPr>
              <p14:cNvPr id="1049401" name=""/>
              <p14:cNvContentPartPr/>
              <p14:nvPr/>
            </p14:nvContentPartPr>
            <p14:xfrm>
              <a:off x="8079777" y="4894396"/>
              <a:ext cx="21042" cy="141944"/>
            </p14:xfrm>
          </p:contentPart>
        </mc:Choice>
        <mc:Fallback>
          <p:sp>
            <p:nvSpPr>
              <p:cNvPr id="1049401" name=""/>
              <p:cNvSpPr/>
              <p:nvPr/>
            </p:nvSpPr>
            <p:spPr>
              <a:xfrm>
                <a:off x="8079777" y="4894396"/>
                <a:ext cx="21042" cy="141944"/>
              </a:xfrm>
            </p:spPr>
          </p:sp>
        </mc:Fallback>
      </mc:AlternateContent>
      <mc:AlternateContent xmlns:mc="http://schemas.openxmlformats.org/markup-compatibility/2006">
        <mc:Choice xmlns:p14="http://schemas.microsoft.com/office/powerpoint/2010/main" Requires="p14">
          <p:contentPart p14:bwMode="auto" r:id="rId532">
            <p14:nvContentPartPr>
              <p14:cNvPr id="1049402" name=""/>
              <p14:cNvContentPartPr/>
              <p14:nvPr/>
            </p14:nvContentPartPr>
            <p14:xfrm>
              <a:off x="8147408" y="4877528"/>
              <a:ext cx="92285" cy="176829"/>
            </p14:xfrm>
          </p:contentPart>
        </mc:Choice>
        <mc:Fallback>
          <p:sp>
            <p:nvSpPr>
              <p:cNvPr id="1049402" name=""/>
              <p:cNvSpPr/>
              <p:nvPr/>
            </p:nvSpPr>
            <p:spPr>
              <a:xfrm>
                <a:off x="8147408" y="4877528"/>
                <a:ext cx="92285" cy="176829"/>
              </a:xfrm>
            </p:spPr>
          </p:sp>
        </mc:Fallback>
      </mc:AlternateContent>
      <mc:AlternateContent xmlns:mc="http://schemas.openxmlformats.org/markup-compatibility/2006">
        <mc:Choice xmlns:p14="http://schemas.microsoft.com/office/powerpoint/2010/main" Requires="p14">
          <p:contentPart p14:bwMode="auto" r:id="rId533">
            <p14:nvContentPartPr>
              <p14:cNvPr id="1049403" name=""/>
              <p14:cNvContentPartPr/>
              <p14:nvPr/>
            </p14:nvContentPartPr>
            <p14:xfrm>
              <a:off x="8305321" y="5019522"/>
              <a:ext cx="14116" cy="27939"/>
            </p14:xfrm>
          </p:contentPart>
        </mc:Choice>
        <mc:Fallback>
          <p:sp>
            <p:nvSpPr>
              <p:cNvPr id="1049403" name=""/>
              <p:cNvSpPr/>
              <p:nvPr/>
            </p:nvSpPr>
            <p:spPr>
              <a:xfrm>
                <a:off x="8305321" y="5019522"/>
                <a:ext cx="14116" cy="27939"/>
              </a:xfrm>
            </p:spPr>
          </p:sp>
        </mc:Fallback>
      </mc:AlternateContent>
      <mc:AlternateContent xmlns:mc="http://schemas.openxmlformats.org/markup-compatibility/2006">
        <mc:Choice xmlns:p14="http://schemas.microsoft.com/office/powerpoint/2010/main" Requires="p14">
          <p:contentPart p14:bwMode="auto" r:id="rId534">
            <p14:nvContentPartPr>
              <p14:cNvPr id="1049404" name=""/>
              <p14:cNvContentPartPr/>
              <p14:nvPr/>
            </p14:nvContentPartPr>
            <p14:xfrm>
              <a:off x="8374970" y="4952015"/>
              <a:ext cx="91452" cy="5647"/>
            </p14:xfrm>
          </p:contentPart>
        </mc:Choice>
        <mc:Fallback>
          <p:sp>
            <p:nvSpPr>
              <p:cNvPr id="1049404" name=""/>
              <p:cNvSpPr/>
              <p:nvPr/>
            </p:nvSpPr>
            <p:spPr>
              <a:xfrm>
                <a:off x="8374970" y="4952015"/>
                <a:ext cx="91452" cy="5647"/>
              </a:xfrm>
            </p:spPr>
          </p:sp>
        </mc:Fallback>
      </mc:AlternateContent>
      <mc:AlternateContent xmlns:mc="http://schemas.openxmlformats.org/markup-compatibility/2006">
        <mc:Choice xmlns:p14="http://schemas.microsoft.com/office/powerpoint/2010/main" Requires="p14">
          <p:contentPart p14:bwMode="auto" r:id="rId535">
            <p14:nvContentPartPr>
              <p14:cNvPr id="1049405" name=""/>
              <p14:cNvContentPartPr/>
              <p14:nvPr/>
            </p14:nvContentPartPr>
            <p14:xfrm>
              <a:off x="8470161" y="4896505"/>
              <a:ext cx="189384" cy="148756"/>
            </p14:xfrm>
          </p:contentPart>
        </mc:Choice>
        <mc:Fallback>
          <p:sp>
            <p:nvSpPr>
              <p:cNvPr id="1049405" name=""/>
              <p:cNvSpPr/>
              <p:nvPr/>
            </p:nvSpPr>
            <p:spPr>
              <a:xfrm>
                <a:off x="8470161" y="4896505"/>
                <a:ext cx="189384" cy="148756"/>
              </a:xfrm>
            </p:spPr>
          </p:sp>
        </mc:Fallback>
      </mc:AlternateContent>
      <mc:AlternateContent xmlns:mc="http://schemas.openxmlformats.org/markup-compatibility/2006">
        <mc:Choice xmlns:p14="http://schemas.microsoft.com/office/powerpoint/2010/main" Requires="p14">
          <p:contentPart p14:bwMode="auto" r:id="rId536">
            <p14:nvContentPartPr>
              <p14:cNvPr id="1049406" name=""/>
              <p14:cNvContentPartPr/>
              <p14:nvPr/>
            </p14:nvContentPartPr>
            <p14:xfrm>
              <a:off x="8673853" y="5010384"/>
              <a:ext cx="44861" cy="58582"/>
            </p14:xfrm>
          </p:contentPart>
        </mc:Choice>
        <mc:Fallback>
          <p:sp>
            <p:nvSpPr>
              <p:cNvPr id="1049406" name=""/>
              <p:cNvSpPr/>
              <p:nvPr/>
            </p:nvSpPr>
            <p:spPr>
              <a:xfrm>
                <a:off x="8673853" y="5010384"/>
                <a:ext cx="44861" cy="58582"/>
              </a:xfrm>
            </p:spPr>
          </p:sp>
        </mc:Fallback>
      </mc:AlternateContent>
      <mc:AlternateContent xmlns:mc="http://schemas.openxmlformats.org/markup-compatibility/2006">
        <mc:Choice xmlns:p14="http://schemas.microsoft.com/office/powerpoint/2010/main" Requires="p14">
          <p:contentPart p14:bwMode="auto" r:id="rId537">
            <p14:nvContentPartPr>
              <p14:cNvPr id="1049407" name=""/>
              <p14:cNvContentPartPr/>
              <p14:nvPr/>
            </p14:nvContentPartPr>
            <p14:xfrm>
              <a:off x="8793227" y="4999136"/>
              <a:ext cx="100522" cy="8824"/>
            </p14:xfrm>
          </p:contentPart>
        </mc:Choice>
        <mc:Fallback>
          <p:sp>
            <p:nvSpPr>
              <p:cNvPr id="1049407" name=""/>
              <p:cNvSpPr/>
              <p:nvPr/>
            </p:nvSpPr>
            <p:spPr>
              <a:xfrm>
                <a:off x="8793227" y="4999136"/>
                <a:ext cx="100522" cy="8824"/>
              </a:xfrm>
            </p:spPr>
          </p:sp>
        </mc:Fallback>
      </mc:AlternateContent>
      <mc:AlternateContent xmlns:mc="http://schemas.openxmlformats.org/markup-compatibility/2006">
        <mc:Choice xmlns:p14="http://schemas.microsoft.com/office/powerpoint/2010/main" Requires="p14">
          <p:contentPart p14:bwMode="auto" r:id="rId538">
            <p14:nvContentPartPr>
              <p14:cNvPr id="1049408" name=""/>
              <p14:cNvContentPartPr/>
              <p14:nvPr/>
            </p14:nvContentPartPr>
            <p14:xfrm>
              <a:off x="8878544" y="4925326"/>
              <a:ext cx="43323" cy="163145"/>
            </p14:xfrm>
          </p:contentPart>
        </mc:Choice>
        <mc:Fallback>
          <p:sp>
            <p:nvSpPr>
              <p:cNvPr id="1049408" name=""/>
              <p:cNvSpPr/>
              <p:nvPr/>
            </p:nvSpPr>
            <p:spPr>
              <a:xfrm>
                <a:off x="8878544" y="4925326"/>
                <a:ext cx="43323" cy="163145"/>
              </a:xfrm>
            </p:spPr>
          </p:sp>
        </mc:Fallback>
      </mc:AlternateContent>
      <mc:AlternateContent xmlns:mc="http://schemas.openxmlformats.org/markup-compatibility/2006">
        <mc:Choice xmlns:p14="http://schemas.microsoft.com/office/powerpoint/2010/main" Requires="p14">
          <p:contentPart p14:bwMode="auto" r:id="rId539">
            <p14:nvContentPartPr>
              <p14:cNvPr id="1049409" name=""/>
              <p14:cNvContentPartPr/>
              <p14:nvPr/>
            </p14:nvContentPartPr>
            <p14:xfrm>
              <a:off x="8947173" y="4938746"/>
              <a:ext cx="49062" cy="222447"/>
            </p14:xfrm>
          </p:contentPart>
        </mc:Choice>
        <mc:Fallback>
          <p:sp>
            <p:nvSpPr>
              <p:cNvPr id="1049409" name=""/>
              <p:cNvSpPr/>
              <p:nvPr/>
            </p:nvSpPr>
            <p:spPr>
              <a:xfrm>
                <a:off x="8947173" y="4938746"/>
                <a:ext cx="49062" cy="222447"/>
              </a:xfrm>
            </p:spPr>
          </p:sp>
        </mc:Fallback>
      </mc:AlternateContent>
      <mc:AlternateContent xmlns:mc="http://schemas.openxmlformats.org/markup-compatibility/2006">
        <mc:Choice xmlns:p14="http://schemas.microsoft.com/office/powerpoint/2010/main" Requires="p14">
          <p:contentPart p14:bwMode="auto" r:id="rId540">
            <p14:nvContentPartPr>
              <p14:cNvPr id="1049410" name=""/>
              <p14:cNvContentPartPr/>
              <p14:nvPr/>
            </p14:nvContentPartPr>
            <p14:xfrm>
              <a:off x="7945467" y="5273288"/>
              <a:ext cx="89977" cy="9138"/>
            </p14:xfrm>
          </p:contentPart>
        </mc:Choice>
        <mc:Fallback>
          <p:sp>
            <p:nvSpPr>
              <p:cNvPr id="1049410" name=""/>
              <p:cNvSpPr/>
              <p:nvPr/>
            </p:nvSpPr>
            <p:spPr>
              <a:xfrm>
                <a:off x="7945467" y="5273288"/>
                <a:ext cx="89977" cy="9138"/>
              </a:xfrm>
            </p:spPr>
          </p:sp>
        </mc:Fallback>
      </mc:AlternateContent>
      <mc:AlternateContent xmlns:mc="http://schemas.openxmlformats.org/markup-compatibility/2006">
        <mc:Choice xmlns:p14="http://schemas.microsoft.com/office/powerpoint/2010/main" Requires="p14">
          <p:contentPart p14:bwMode="auto" r:id="rId541">
            <p14:nvContentPartPr>
              <p14:cNvPr id="1049411" name=""/>
              <p14:cNvContentPartPr/>
              <p14:nvPr/>
            </p14:nvContentPartPr>
            <p14:xfrm>
              <a:off x="8018574" y="5200884"/>
              <a:ext cx="46394" cy="167302"/>
            </p14:xfrm>
          </p:contentPart>
        </mc:Choice>
        <mc:Fallback>
          <p:sp>
            <p:nvSpPr>
              <p:cNvPr id="1049411" name=""/>
              <p:cNvSpPr/>
              <p:nvPr/>
            </p:nvSpPr>
            <p:spPr>
              <a:xfrm>
                <a:off x="8018574" y="5200884"/>
                <a:ext cx="46394" cy="167302"/>
              </a:xfrm>
            </p:spPr>
          </p:sp>
        </mc:Fallback>
      </mc:AlternateContent>
      <mc:AlternateContent xmlns:mc="http://schemas.openxmlformats.org/markup-compatibility/2006">
        <mc:Choice xmlns:p14="http://schemas.microsoft.com/office/powerpoint/2010/main" Requires="p14">
          <p:contentPart p14:bwMode="auto" r:id="rId542">
            <p14:nvContentPartPr>
              <p14:cNvPr id="1049412" name=""/>
              <p14:cNvContentPartPr/>
              <p14:nvPr/>
            </p14:nvContentPartPr>
            <p14:xfrm>
              <a:off x="8070367" y="5217329"/>
              <a:ext cx="132227" cy="184456"/>
            </p14:xfrm>
          </p:contentPart>
        </mc:Choice>
        <mc:Fallback>
          <p:sp>
            <p:nvSpPr>
              <p:cNvPr id="1049412" name=""/>
              <p:cNvSpPr/>
              <p:nvPr/>
            </p:nvSpPr>
            <p:spPr>
              <a:xfrm>
                <a:off x="8070367" y="5217329"/>
                <a:ext cx="132227" cy="184456"/>
              </a:xfrm>
            </p:spPr>
          </p:sp>
        </mc:Fallback>
      </mc:AlternateContent>
      <mc:AlternateContent xmlns:mc="http://schemas.openxmlformats.org/markup-compatibility/2006">
        <mc:Choice xmlns:p14="http://schemas.microsoft.com/office/powerpoint/2010/main" Requires="p14">
          <p:contentPart p14:bwMode="auto" r:id="rId543">
            <p14:nvContentPartPr>
              <p14:cNvPr id="1049413" name=""/>
              <p14:cNvContentPartPr/>
              <p14:nvPr/>
            </p14:nvContentPartPr>
            <p14:xfrm>
              <a:off x="8175932" y="5356236"/>
              <a:ext cx="38766" cy="53652"/>
            </p14:xfrm>
          </p:contentPart>
        </mc:Choice>
        <mc:Fallback>
          <p:sp>
            <p:nvSpPr>
              <p:cNvPr id="1049413" name=""/>
              <p:cNvSpPr/>
              <p:nvPr/>
            </p:nvSpPr>
            <p:spPr>
              <a:xfrm>
                <a:off x="8175932" y="5356236"/>
                <a:ext cx="38766" cy="53652"/>
              </a:xfrm>
            </p:spPr>
          </p:sp>
        </mc:Fallback>
      </mc:AlternateContent>
      <mc:AlternateContent xmlns:mc="http://schemas.openxmlformats.org/markup-compatibility/2006">
        <mc:Choice xmlns:p14="http://schemas.microsoft.com/office/powerpoint/2010/main" Requires="p14">
          <p:contentPart p14:bwMode="auto" r:id="rId544">
            <p14:nvContentPartPr>
              <p14:cNvPr id="1049414" name=""/>
              <p14:cNvContentPartPr/>
              <p14:nvPr/>
            </p14:nvContentPartPr>
            <p14:xfrm>
              <a:off x="8298348" y="5301406"/>
              <a:ext cx="63970" cy="0"/>
            </p14:xfrm>
          </p:contentPart>
        </mc:Choice>
        <mc:Fallback>
          <p:sp>
            <p:nvSpPr>
              <p:cNvPr id="1049414" name=""/>
              <p:cNvSpPr/>
              <p:nvPr/>
            </p:nvSpPr>
            <p:spPr>
              <a:xfrm>
                <a:off x="8298348" y="5301406"/>
                <a:ext cx="63970" cy="0"/>
              </a:xfrm>
            </p:spPr>
          </p:sp>
        </mc:Fallback>
      </mc:AlternateContent>
      <mc:AlternateContent xmlns:mc="http://schemas.openxmlformats.org/markup-compatibility/2006">
        <mc:Choice xmlns:p14="http://schemas.microsoft.com/office/powerpoint/2010/main" Requires="p14">
          <p:contentPart p14:bwMode="auto" r:id="rId545">
            <p14:nvContentPartPr>
              <p14:cNvPr id="1049415" name=""/>
              <p14:cNvContentPartPr/>
              <p14:nvPr/>
            </p14:nvContentPartPr>
            <p14:xfrm>
              <a:off x="8381401" y="5226189"/>
              <a:ext cx="103932" cy="144644"/>
            </p14:xfrm>
          </p:contentPart>
        </mc:Choice>
        <mc:Fallback>
          <p:sp>
            <p:nvSpPr>
              <p:cNvPr id="1049415" name=""/>
              <p:cNvSpPr/>
              <p:nvPr/>
            </p:nvSpPr>
            <p:spPr>
              <a:xfrm>
                <a:off x="8381401" y="5226189"/>
                <a:ext cx="103932" cy="144644"/>
              </a:xfrm>
            </p:spPr>
          </p:sp>
        </mc:Fallback>
      </mc:AlternateContent>
      <mc:AlternateContent xmlns:mc="http://schemas.openxmlformats.org/markup-compatibility/2006">
        <mc:Choice xmlns:p14="http://schemas.microsoft.com/office/powerpoint/2010/main" Requires="p14">
          <p:contentPart p14:bwMode="auto" r:id="rId546">
            <p14:nvContentPartPr>
              <p14:cNvPr id="1049416" name=""/>
              <p14:cNvContentPartPr/>
              <p14:nvPr/>
            </p14:nvContentPartPr>
            <p14:xfrm>
              <a:off x="8521184" y="5213637"/>
              <a:ext cx="71112" cy="191971"/>
            </p14:xfrm>
          </p:contentPart>
        </mc:Choice>
        <mc:Fallback>
          <p:sp>
            <p:nvSpPr>
              <p:cNvPr id="1049416" name=""/>
              <p:cNvSpPr/>
              <p:nvPr/>
            </p:nvSpPr>
            <p:spPr>
              <a:xfrm>
                <a:off x="8521184" y="5213637"/>
                <a:ext cx="71112" cy="191971"/>
              </a:xfrm>
            </p:spPr>
          </p:sp>
        </mc:Fallback>
      </mc:AlternateContent>
      <mc:AlternateContent xmlns:mc="http://schemas.openxmlformats.org/markup-compatibility/2006">
        <mc:Choice xmlns:p14="http://schemas.microsoft.com/office/powerpoint/2010/main" Requires="p14">
          <p:contentPart p14:bwMode="auto" r:id="rId547">
            <p14:nvContentPartPr>
              <p14:cNvPr id="1049417" name=""/>
              <p14:cNvContentPartPr/>
              <p14:nvPr/>
            </p14:nvContentPartPr>
            <p14:xfrm>
              <a:off x="8578247" y="5389275"/>
              <a:ext cx="27995" cy="58214"/>
            </p14:xfrm>
          </p:contentPart>
        </mc:Choice>
        <mc:Fallback>
          <p:sp>
            <p:nvSpPr>
              <p:cNvPr id="1049417" name=""/>
              <p:cNvSpPr/>
              <p:nvPr/>
            </p:nvSpPr>
            <p:spPr>
              <a:xfrm>
                <a:off x="8578247" y="5389275"/>
                <a:ext cx="27995" cy="58214"/>
              </a:xfrm>
            </p:spPr>
          </p:sp>
        </mc:Fallback>
      </mc:AlternateContent>
      <mc:AlternateContent xmlns:mc="http://schemas.openxmlformats.org/markup-compatibility/2006">
        <mc:Choice xmlns:p14="http://schemas.microsoft.com/office/powerpoint/2010/main" Requires="p14">
          <p:contentPart p14:bwMode="auto" r:id="rId548">
            <p14:nvContentPartPr>
              <p14:cNvPr id="1049418" name=""/>
              <p14:cNvContentPartPr/>
              <p14:nvPr/>
            </p14:nvContentPartPr>
            <p14:xfrm>
              <a:off x="8690378" y="5329008"/>
              <a:ext cx="150570" cy="49020"/>
            </p14:xfrm>
          </p:contentPart>
        </mc:Choice>
        <mc:Fallback>
          <p:sp>
            <p:nvSpPr>
              <p:cNvPr id="1049418" name=""/>
              <p:cNvSpPr/>
              <p:nvPr/>
            </p:nvSpPr>
            <p:spPr>
              <a:xfrm>
                <a:off x="8690378" y="5329008"/>
                <a:ext cx="150570" cy="49020"/>
              </a:xfrm>
            </p:spPr>
          </p:sp>
        </mc:Fallback>
      </mc:AlternateContent>
      <mc:AlternateContent xmlns:mc="http://schemas.openxmlformats.org/markup-compatibility/2006">
        <mc:Choice xmlns:p14="http://schemas.microsoft.com/office/powerpoint/2010/main" Requires="p14">
          <p:contentPart p14:bwMode="auto" r:id="rId549">
            <p14:nvContentPartPr>
              <p14:cNvPr id="1049419" name=""/>
              <p14:cNvContentPartPr/>
              <p14:nvPr/>
            </p14:nvContentPartPr>
            <p14:xfrm>
              <a:off x="8828778" y="5231838"/>
              <a:ext cx="69932" cy="238898"/>
            </p14:xfrm>
          </p:contentPart>
        </mc:Choice>
        <mc:Fallback>
          <p:sp>
            <p:nvSpPr>
              <p:cNvPr id="1049419" name=""/>
              <p:cNvSpPr/>
              <p:nvPr/>
            </p:nvSpPr>
            <p:spPr>
              <a:xfrm>
                <a:off x="8828778" y="5231838"/>
                <a:ext cx="69932" cy="238898"/>
              </a:xfrm>
            </p:spPr>
          </p:sp>
        </mc:Fallback>
      </mc:AlternateContent>
      <mc:AlternateContent xmlns:mc="http://schemas.openxmlformats.org/markup-compatibility/2006">
        <mc:Choice xmlns:p14="http://schemas.microsoft.com/office/powerpoint/2010/main" Requires="p14">
          <p:contentPart p14:bwMode="auto" r:id="rId550">
            <p14:nvContentPartPr>
              <p14:cNvPr id="1049420" name=""/>
              <p14:cNvContentPartPr/>
              <p14:nvPr/>
            </p14:nvContentPartPr>
            <p14:xfrm>
              <a:off x="7951159" y="5484876"/>
              <a:ext cx="24535" cy="182038"/>
            </p14:xfrm>
          </p:contentPart>
        </mc:Choice>
        <mc:Fallback>
          <p:sp>
            <p:nvSpPr>
              <p:cNvPr id="1049420" name=""/>
              <p:cNvSpPr/>
              <p:nvPr/>
            </p:nvSpPr>
            <p:spPr>
              <a:xfrm>
                <a:off x="7951159" y="5484876"/>
                <a:ext cx="24535" cy="182038"/>
              </a:xfrm>
            </p:spPr>
          </p:sp>
        </mc:Fallback>
      </mc:AlternateContent>
      <mc:AlternateContent xmlns:mc="http://schemas.openxmlformats.org/markup-compatibility/2006">
        <mc:Choice xmlns:p14="http://schemas.microsoft.com/office/powerpoint/2010/main" Requires="p14">
          <p:contentPart p14:bwMode="auto" r:id="rId551">
            <p14:nvContentPartPr>
              <p14:cNvPr id="1049421" name=""/>
              <p14:cNvContentPartPr/>
              <p14:nvPr/>
            </p14:nvContentPartPr>
            <p14:xfrm>
              <a:off x="8045967" y="5483272"/>
              <a:ext cx="64466" cy="175540"/>
            </p14:xfrm>
          </p:contentPart>
        </mc:Choice>
        <mc:Fallback>
          <p:sp>
            <p:nvSpPr>
              <p:cNvPr id="1049421" name=""/>
              <p:cNvSpPr/>
              <p:nvPr/>
            </p:nvSpPr>
            <p:spPr>
              <a:xfrm>
                <a:off x="8045967" y="5483272"/>
                <a:ext cx="64466" cy="175540"/>
              </a:xfrm>
            </p:spPr>
          </p:sp>
        </mc:Fallback>
      </mc:AlternateContent>
      <mc:AlternateContent xmlns:mc="http://schemas.openxmlformats.org/markup-compatibility/2006">
        <mc:Choice xmlns:p14="http://schemas.microsoft.com/office/powerpoint/2010/main" Requires="p14">
          <p:contentPart p14:bwMode="auto" r:id="rId552">
            <p14:nvContentPartPr>
              <p14:cNvPr id="1049422" name=""/>
              <p14:cNvContentPartPr/>
              <p14:nvPr/>
            </p14:nvContentPartPr>
            <p14:xfrm>
              <a:off x="8175819" y="5611408"/>
              <a:ext cx="23413" cy="56615"/>
            </p14:xfrm>
          </p:contentPart>
        </mc:Choice>
        <mc:Fallback>
          <p:sp>
            <p:nvSpPr>
              <p:cNvPr id="1049422" name=""/>
              <p:cNvSpPr/>
              <p:nvPr/>
            </p:nvSpPr>
            <p:spPr>
              <a:xfrm>
                <a:off x="8175819" y="5611408"/>
                <a:ext cx="23413" cy="56615"/>
              </a:xfrm>
            </p:spPr>
          </p:sp>
        </mc:Fallback>
      </mc:AlternateContent>
      <mc:AlternateContent xmlns:mc="http://schemas.openxmlformats.org/markup-compatibility/2006">
        <mc:Choice xmlns:p14="http://schemas.microsoft.com/office/powerpoint/2010/main" Requires="p14">
          <p:contentPart p14:bwMode="auto" r:id="rId553">
            <p14:nvContentPartPr>
              <p14:cNvPr id="1049423" name=""/>
              <p14:cNvContentPartPr/>
              <p14:nvPr/>
            </p14:nvContentPartPr>
            <p14:xfrm>
              <a:off x="8278666" y="5530069"/>
              <a:ext cx="207832" cy="105176"/>
            </p14:xfrm>
          </p:contentPart>
        </mc:Choice>
        <mc:Fallback>
          <p:sp>
            <p:nvSpPr>
              <p:cNvPr id="1049423" name=""/>
              <p:cNvSpPr/>
              <p:nvPr/>
            </p:nvSpPr>
            <p:spPr>
              <a:xfrm>
                <a:off x="8278666" y="5530069"/>
                <a:ext cx="207832" cy="105176"/>
              </a:xfrm>
            </p:spPr>
          </p:sp>
        </mc:Fallback>
      </mc:AlternateContent>
      <mc:AlternateContent xmlns:mc="http://schemas.openxmlformats.org/markup-compatibility/2006">
        <mc:Choice xmlns:p14="http://schemas.microsoft.com/office/powerpoint/2010/main" Requires="p14">
          <p:contentPart p14:bwMode="auto" r:id="rId554">
            <p14:nvContentPartPr>
              <p14:cNvPr id="1049424" name=""/>
              <p14:cNvContentPartPr/>
              <p14:nvPr/>
            </p14:nvContentPartPr>
            <p14:xfrm>
              <a:off x="8561740" y="5607189"/>
              <a:ext cx="20602" cy="37529"/>
            </p14:xfrm>
          </p:contentPart>
        </mc:Choice>
        <mc:Fallback>
          <p:sp>
            <p:nvSpPr>
              <p:cNvPr id="1049424" name=""/>
              <p:cNvSpPr/>
              <p:nvPr/>
            </p:nvSpPr>
            <p:spPr>
              <a:xfrm>
                <a:off x="8561740" y="5607189"/>
                <a:ext cx="20602" cy="37529"/>
              </a:xfrm>
            </p:spPr>
          </p:sp>
        </mc:Fallback>
      </mc:AlternateContent>
      <mc:AlternateContent xmlns:mc="http://schemas.openxmlformats.org/markup-compatibility/2006">
        <mc:Choice xmlns:p14="http://schemas.microsoft.com/office/powerpoint/2010/main" Requires="p14">
          <p:contentPart p14:bwMode="auto" r:id="rId555">
            <p14:nvContentPartPr>
              <p14:cNvPr id="1049425" name=""/>
              <p14:cNvContentPartPr/>
              <p14:nvPr/>
            </p14:nvContentPartPr>
            <p14:xfrm>
              <a:off x="8682695" y="5496123"/>
              <a:ext cx="16336" cy="172659"/>
            </p14:xfrm>
          </p:contentPart>
        </mc:Choice>
        <mc:Fallback>
          <p:sp>
            <p:nvSpPr>
              <p:cNvPr id="1049425" name=""/>
              <p:cNvSpPr/>
              <p:nvPr/>
            </p:nvSpPr>
            <p:spPr>
              <a:xfrm>
                <a:off x="8682695" y="5496123"/>
                <a:ext cx="16336" cy="172659"/>
              </a:xfrm>
            </p:spPr>
          </p:sp>
        </mc:Fallback>
      </mc:AlternateContent>
      <mc:AlternateContent xmlns:mc="http://schemas.openxmlformats.org/markup-compatibility/2006">
        <mc:Choice xmlns:p14="http://schemas.microsoft.com/office/powerpoint/2010/main" Requires="p14">
          <p:contentPart p14:bwMode="auto" r:id="rId556">
            <p14:nvContentPartPr>
              <p14:cNvPr id="1049426" name=""/>
              <p14:cNvContentPartPr/>
              <p14:nvPr/>
            </p14:nvContentPartPr>
            <p14:xfrm>
              <a:off x="8758782" y="5470578"/>
              <a:ext cx="81259" cy="231962"/>
            </p14:xfrm>
          </p:contentPart>
        </mc:Choice>
        <mc:Fallback>
          <p:sp>
            <p:nvSpPr>
              <p:cNvPr id="1049426" name=""/>
              <p:cNvSpPr/>
              <p:nvPr/>
            </p:nvSpPr>
            <p:spPr>
              <a:xfrm>
                <a:off x="8758782" y="5470578"/>
                <a:ext cx="81259" cy="231962"/>
              </a:xfrm>
            </p:spPr>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97" name="标题 1"/>
          <p:cNvSpPr>
            <a:spLocks noGrp="1"/>
          </p:cNvSpPr>
          <p:nvPr>
            <p:ph type="title"/>
          </p:nvPr>
        </p:nvSpPr>
        <p:spPr>
          <a:xfrm>
            <a:off x="0" y="1"/>
            <a:ext cx="12192000" cy="1325563"/>
          </a:xfrm>
        </p:spPr>
        <p:txBody>
          <a:bodyPr>
            <a:normAutofit/>
          </a:bodyPr>
          <a:p>
            <a:pPr algn="ctr"/>
            <a:r>
              <a:rPr altLang="en-US" b="1" dirty="0" sz="4400" lang="zh-CN">
                <a:solidFill>
                  <a:srgbClr val="FF0000"/>
                </a:solidFill>
              </a:rPr>
              <a:t>作业</a:t>
            </a:r>
            <a:r>
              <a:rPr altLang="zh-CN" b="1" dirty="0" sz="4400" lang="en-US">
                <a:solidFill>
                  <a:srgbClr val="FF0000"/>
                </a:solidFill>
              </a:rPr>
              <a:t>10</a:t>
            </a:r>
            <a:endParaRPr altLang="en-US" dirty="0" kumimoji="1" lang="zh-CN">
              <a:solidFill>
                <a:srgbClr val="FF0000"/>
              </a:solidFill>
              <a:latin typeface="等线" panose="02010600030101010101" pitchFamily="2" charset="-122"/>
              <a:ea typeface="等线" panose="02010600030101010101" pitchFamily="2" charset="-122"/>
            </a:endParaRPr>
          </a:p>
        </p:txBody>
      </p:sp>
      <p:pic>
        <p:nvPicPr>
          <p:cNvPr id="2097155" name="图片 16"/>
          <p:cNvPicPr>
            <a:picLocks noChangeAspect="1" noChangeArrowheads="1"/>
          </p:cNvPicPr>
          <p:nvPr/>
        </p:nvPicPr>
        <p:blipFill>
          <a:blip xmlns:r="http://schemas.openxmlformats.org/officeDocument/2006/relationships" r:embed="rId1" cstate="print"/>
          <a:srcRect/>
          <a:stretch>
            <a:fillRect/>
          </a:stretch>
        </p:blipFill>
        <p:spPr bwMode="auto">
          <a:xfrm>
            <a:off x="11628933" y="1"/>
            <a:ext cx="462793" cy="222739"/>
          </a:xfrm>
          <a:prstGeom prst="rect"/>
          <a:noFill/>
          <a:ln>
            <a:noFill/>
          </a:ln>
        </p:spPr>
      </p:pic>
      <p:cxnSp>
        <p:nvCxnSpPr>
          <p:cNvPr id="3145730" name="直线连接符 5"/>
          <p:cNvCxnSpPr>
            <a:cxnSpLocks/>
          </p:cNvCxnSpPr>
          <p:nvPr/>
        </p:nvCxnSpPr>
        <p:spPr>
          <a:xfrm flipV="1">
            <a:off x="0" y="1325564"/>
            <a:ext cx="12192000" cy="36024"/>
          </a:xfrm>
          <a:prstGeom prst="line"/>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1048598" name="矩形 6"/>
          <p:cNvSpPr/>
          <p:nvPr/>
        </p:nvSpPr>
        <p:spPr>
          <a:xfrm>
            <a:off x="485396" y="1694097"/>
            <a:ext cx="11221207" cy="4864608"/>
          </a:xfrm>
          <a:prstGeom prst="rect"/>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sz="2800" kumimoji="1" lang="zh-CN">
              <a:solidFill>
                <a:schemeClr val="tx1"/>
              </a:solidFill>
              <a:latin typeface="等线" panose="02010600030101010101" pitchFamily="2" charset="-122"/>
              <a:ea typeface="等线" panose="02010600030101010101" pitchFamily="2" charset="-122"/>
            </a:endParaRPr>
          </a:p>
        </p:txBody>
      </p:sp>
      <p:pic>
        <p:nvPicPr>
          <p:cNvPr id="2097156" name="图片 3"/>
          <p:cNvPicPr>
            <a:picLocks noChangeAspect="1"/>
          </p:cNvPicPr>
          <p:nvPr/>
        </p:nvPicPr>
        <p:blipFill>
          <a:blip xmlns:r="http://schemas.openxmlformats.org/officeDocument/2006/relationships" r:embed="rId2"/>
          <a:stretch>
            <a:fillRect/>
          </a:stretch>
        </p:blipFill>
        <p:spPr>
          <a:xfrm>
            <a:off x="791210" y="1851660"/>
            <a:ext cx="10610215" cy="4549775"/>
          </a:xfrm>
          <a:prstGeom prst="rec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02" name="标题 1"/>
          <p:cNvSpPr>
            <a:spLocks noGrp="1"/>
          </p:cNvSpPr>
          <p:nvPr>
            <p:ph type="title"/>
          </p:nvPr>
        </p:nvSpPr>
        <p:spPr>
          <a:xfrm>
            <a:off x="0" y="1"/>
            <a:ext cx="12192000" cy="1325563"/>
          </a:xfrm>
        </p:spPr>
        <p:txBody>
          <a:bodyPr>
            <a:normAutofit/>
          </a:bodyPr>
          <a:p>
            <a:pPr algn="ctr"/>
            <a:r>
              <a:rPr altLang="en-US" b="1" dirty="0" sz="4400" lang="zh-CN">
                <a:solidFill>
                  <a:srgbClr val="FF0000"/>
                </a:solidFill>
              </a:rPr>
              <a:t>作业</a:t>
            </a:r>
            <a:r>
              <a:rPr altLang="zh-CN" b="1" dirty="0" sz="4400" lang="en-US">
                <a:solidFill>
                  <a:srgbClr val="FF0000"/>
                </a:solidFill>
              </a:rPr>
              <a:t>10</a:t>
            </a:r>
            <a:endParaRPr altLang="en-US" dirty="0" kumimoji="1" lang="zh-CN">
              <a:solidFill>
                <a:srgbClr val="FF0000"/>
              </a:solidFill>
              <a:latin typeface="等线" panose="02010600030101010101" pitchFamily="2" charset="-122"/>
              <a:ea typeface="等线" panose="02010600030101010101" pitchFamily="2" charset="-122"/>
            </a:endParaRPr>
          </a:p>
        </p:txBody>
      </p:sp>
      <p:pic>
        <p:nvPicPr>
          <p:cNvPr id="2097157" name="图片 16"/>
          <p:cNvPicPr>
            <a:picLocks noChangeAspect="1" noChangeArrowheads="1"/>
          </p:cNvPicPr>
          <p:nvPr/>
        </p:nvPicPr>
        <p:blipFill>
          <a:blip xmlns:r="http://schemas.openxmlformats.org/officeDocument/2006/relationships" r:embed="rId1" cstate="print"/>
          <a:srcRect/>
          <a:stretch>
            <a:fillRect/>
          </a:stretch>
        </p:blipFill>
        <p:spPr bwMode="auto">
          <a:xfrm>
            <a:off x="11628933" y="1"/>
            <a:ext cx="462793" cy="222739"/>
          </a:xfrm>
          <a:prstGeom prst="rect"/>
          <a:noFill/>
          <a:ln>
            <a:noFill/>
          </a:ln>
        </p:spPr>
      </p:pic>
      <p:cxnSp>
        <p:nvCxnSpPr>
          <p:cNvPr id="3145731" name="直线连接符 5"/>
          <p:cNvCxnSpPr>
            <a:cxnSpLocks/>
          </p:cNvCxnSpPr>
          <p:nvPr/>
        </p:nvCxnSpPr>
        <p:spPr>
          <a:xfrm flipV="1">
            <a:off x="0" y="1325564"/>
            <a:ext cx="12192000" cy="36024"/>
          </a:xfrm>
          <a:prstGeom prst="line"/>
          <a:ln w="25400" cmpd="sng">
            <a:solidFill>
              <a:srgbClr val="002060"/>
            </a:solidFill>
          </a:ln>
        </p:spPr>
        <p:style>
          <a:lnRef idx="1">
            <a:schemeClr val="accent1"/>
          </a:lnRef>
          <a:fillRef idx="0">
            <a:schemeClr val="accent1"/>
          </a:fillRef>
          <a:effectRef idx="0">
            <a:schemeClr val="accent1"/>
          </a:effectRef>
          <a:fontRef idx="minor">
            <a:schemeClr val="tx1"/>
          </a:fontRef>
        </p:style>
      </p:cxnSp>
      <p:sp>
        <p:nvSpPr>
          <p:cNvPr id="1048603" name="矩形 6"/>
          <p:cNvSpPr/>
          <p:nvPr/>
        </p:nvSpPr>
        <p:spPr>
          <a:xfrm>
            <a:off x="485396" y="1694097"/>
            <a:ext cx="11221207" cy="4864608"/>
          </a:xfrm>
          <a:prstGeom prst="rect"/>
          <a:solidFill>
            <a:schemeClr val="accent1">
              <a:lumMod val="40000"/>
              <a:lumOff val="60000"/>
              <a:alpha val="3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altLang="en-US" dirty="0" sz="2800" kumimoji="1" lang="zh-CN">
              <a:solidFill>
                <a:schemeClr val="tx1"/>
              </a:solidFill>
              <a:latin typeface="等线" panose="02010600030101010101" pitchFamily="2" charset="-122"/>
              <a:ea typeface="等线" panose="02010600030101010101" pitchFamily="2" charset="-122"/>
            </a:endParaRPr>
          </a:p>
        </p:txBody>
      </p:sp>
      <p:sp>
        <p:nvSpPr>
          <p:cNvPr id="1048604" name="文本框 3"/>
          <p:cNvSpPr txBox="1"/>
          <p:nvPr/>
        </p:nvSpPr>
        <p:spPr>
          <a:xfrm>
            <a:off x="668020" y="1837690"/>
            <a:ext cx="10885805" cy="4612005"/>
          </a:xfrm>
          <a:prstGeom prst="rect"/>
          <a:solidFill>
            <a:schemeClr val="bg1"/>
          </a:solidFill>
        </p:spPr>
        <p:txBody>
          <a:bodyPr rtlCol="0" wrap="square">
            <a:noAutofit/>
          </a:bodyPr>
          <a:p>
            <a:endParaRPr altLang="zh-CN" lang="en-US"/>
          </a:p>
        </p:txBody>
      </p:sp>
      <mc:AlternateContent xmlns:mc="http://schemas.openxmlformats.org/markup-compatibility/2006">
        <mc:Choice xmlns:p14="http://schemas.microsoft.com/office/powerpoint/2010/main" Requires="p14">
          <p:contentPart p14:bwMode="auto" r:id="rId2">
            <p14:nvContentPartPr>
              <p14:cNvPr id="1049440" name=""/>
              <p14:cNvContentPartPr/>
              <p14:nvPr/>
            </p14:nvContentPartPr>
            <p14:xfrm>
              <a:off x="897669" y="2497929"/>
              <a:ext cx="69257" cy="177963"/>
            </p14:xfrm>
          </p:contentPart>
        </mc:Choice>
        <mc:Fallback>
          <p:sp>
            <p:nvSpPr>
              <p:cNvPr id="1049440" name=""/>
              <p:cNvSpPr/>
              <p:nvPr/>
            </p:nvSpPr>
            <p:spPr>
              <a:xfrm>
                <a:off x="897669" y="2497929"/>
                <a:ext cx="69257" cy="177963"/>
              </a:xfrm>
            </p:spPr>
          </p:sp>
        </mc:Fallback>
      </mc:AlternateContent>
      <mc:AlternateContent xmlns:mc="http://schemas.openxmlformats.org/markup-compatibility/2006">
        <mc:Choice xmlns:p14="http://schemas.microsoft.com/office/powerpoint/2010/main" Requires="p14">
          <p:contentPart p14:bwMode="auto" r:id="rId3">
            <p14:nvContentPartPr>
              <p14:cNvPr id="1049441" name=""/>
              <p14:cNvContentPartPr/>
              <p14:nvPr/>
            </p14:nvContentPartPr>
            <p14:xfrm>
              <a:off x="857785" y="2488087"/>
              <a:ext cx="161495" cy="230353"/>
            </p14:xfrm>
          </p:contentPart>
        </mc:Choice>
        <mc:Fallback>
          <p:sp>
            <p:nvSpPr>
              <p:cNvPr id="1049441" name=""/>
              <p:cNvSpPr/>
              <p:nvPr/>
            </p:nvSpPr>
            <p:spPr>
              <a:xfrm>
                <a:off x="857785" y="2488087"/>
                <a:ext cx="161495" cy="230353"/>
              </a:xfrm>
            </p:spPr>
          </p:sp>
        </mc:Fallback>
      </mc:AlternateContent>
      <mc:AlternateContent xmlns:mc="http://schemas.openxmlformats.org/markup-compatibility/2006">
        <mc:Choice xmlns:p14="http://schemas.microsoft.com/office/powerpoint/2010/main" Requires="p14">
          <p:contentPart p14:bwMode="auto" r:id="rId4">
            <p14:nvContentPartPr>
              <p14:cNvPr id="1049442" name=""/>
              <p14:cNvContentPartPr/>
              <p14:nvPr/>
            </p14:nvContentPartPr>
            <p14:xfrm>
              <a:off x="1082546" y="2565412"/>
              <a:ext cx="97316" cy="5320"/>
            </p14:xfrm>
          </p:contentPart>
        </mc:Choice>
        <mc:Fallback>
          <p:sp>
            <p:nvSpPr>
              <p:cNvPr id="1049442" name=""/>
              <p:cNvSpPr/>
              <p:nvPr/>
            </p:nvSpPr>
            <p:spPr>
              <a:xfrm>
                <a:off x="1082546" y="2565412"/>
                <a:ext cx="97316" cy="5320"/>
              </a:xfrm>
            </p:spPr>
          </p:sp>
        </mc:Fallback>
      </mc:AlternateContent>
      <mc:AlternateContent xmlns:mc="http://schemas.openxmlformats.org/markup-compatibility/2006">
        <mc:Choice xmlns:p14="http://schemas.microsoft.com/office/powerpoint/2010/main" Requires="p14">
          <p:contentPart p14:bwMode="auto" r:id="rId5">
            <p14:nvContentPartPr>
              <p14:cNvPr id="1049443" name=""/>
              <p14:cNvContentPartPr/>
              <p14:nvPr/>
            </p14:nvContentPartPr>
            <p14:xfrm>
              <a:off x="1089575" y="2635004"/>
              <a:ext cx="80025" cy="10726"/>
            </p14:xfrm>
          </p:contentPart>
        </mc:Choice>
        <mc:Fallback>
          <p:sp>
            <p:nvSpPr>
              <p:cNvPr id="1049443" name=""/>
              <p:cNvSpPr/>
              <p:nvPr/>
            </p:nvSpPr>
            <p:spPr>
              <a:xfrm>
                <a:off x="1089575" y="2635004"/>
                <a:ext cx="80025" cy="10726"/>
              </a:xfrm>
            </p:spPr>
          </p:sp>
        </mc:Fallback>
      </mc:AlternateContent>
      <mc:AlternateContent xmlns:mc="http://schemas.openxmlformats.org/markup-compatibility/2006">
        <mc:Choice xmlns:p14="http://schemas.microsoft.com/office/powerpoint/2010/main" Requires="p14">
          <p:contentPart p14:bwMode="auto" r:id="rId6">
            <p14:nvContentPartPr>
              <p14:cNvPr id="1049444" name=""/>
              <p14:cNvContentPartPr/>
              <p14:nvPr/>
            </p14:nvContentPartPr>
            <p14:xfrm>
              <a:off x="1320143" y="1924397"/>
              <a:ext cx="160019" cy="42099"/>
            </p14:xfrm>
          </p:contentPart>
        </mc:Choice>
        <mc:Fallback>
          <p:sp>
            <p:nvSpPr>
              <p:cNvPr id="1049444" name=""/>
              <p:cNvSpPr/>
              <p:nvPr/>
            </p:nvSpPr>
            <p:spPr>
              <a:xfrm>
                <a:off x="1320143" y="1924397"/>
                <a:ext cx="160019" cy="42099"/>
              </a:xfrm>
            </p:spPr>
          </p:sp>
        </mc:Fallback>
      </mc:AlternateContent>
      <mc:AlternateContent xmlns:mc="http://schemas.openxmlformats.org/markup-compatibility/2006">
        <mc:Choice xmlns:p14="http://schemas.microsoft.com/office/powerpoint/2010/main" Requires="p14">
          <p:contentPart p14:bwMode="auto" r:id="rId7">
            <p14:nvContentPartPr>
              <p14:cNvPr id="1049445" name=""/>
              <p14:cNvContentPartPr/>
              <p14:nvPr/>
            </p14:nvContentPartPr>
            <p14:xfrm>
              <a:off x="1186119" y="1932755"/>
              <a:ext cx="227977" cy="1397381"/>
            </p14:xfrm>
          </p:contentPart>
        </mc:Choice>
        <mc:Fallback>
          <p:sp>
            <p:nvSpPr>
              <p:cNvPr id="1049445" name=""/>
              <p:cNvSpPr/>
              <p:nvPr/>
            </p:nvSpPr>
            <p:spPr>
              <a:xfrm>
                <a:off x="1186119" y="1932755"/>
                <a:ext cx="227977" cy="1397381"/>
              </a:xfrm>
            </p:spPr>
          </p:sp>
        </mc:Fallback>
      </mc:AlternateContent>
      <mc:AlternateContent xmlns:mc="http://schemas.openxmlformats.org/markup-compatibility/2006">
        <mc:Choice xmlns:p14="http://schemas.microsoft.com/office/powerpoint/2010/main" Requires="p14">
          <p:contentPart p14:bwMode="auto" r:id="rId8">
            <p14:nvContentPartPr>
              <p14:cNvPr id="1049446" name=""/>
              <p14:cNvContentPartPr/>
              <p14:nvPr/>
            </p14:nvContentPartPr>
            <p14:xfrm>
              <a:off x="1546494" y="1979152"/>
              <a:ext cx="97211" cy="125319"/>
            </p14:xfrm>
          </p:contentPart>
        </mc:Choice>
        <mc:Fallback>
          <p:sp>
            <p:nvSpPr>
              <p:cNvPr id="1049446" name=""/>
              <p:cNvSpPr/>
              <p:nvPr/>
            </p:nvSpPr>
            <p:spPr>
              <a:xfrm>
                <a:off x="1546494" y="1979152"/>
                <a:ext cx="97211" cy="125319"/>
              </a:xfrm>
            </p:spPr>
          </p:sp>
        </mc:Fallback>
      </mc:AlternateContent>
      <mc:AlternateContent xmlns:mc="http://schemas.openxmlformats.org/markup-compatibility/2006">
        <mc:Choice xmlns:p14="http://schemas.microsoft.com/office/powerpoint/2010/main" Requires="p14">
          <p:contentPart p14:bwMode="auto" r:id="rId9">
            <p14:nvContentPartPr>
              <p14:cNvPr id="1049447" name=""/>
              <p14:cNvContentPartPr/>
              <p14:nvPr/>
            </p14:nvContentPartPr>
            <p14:xfrm>
              <a:off x="1520270" y="2206075"/>
              <a:ext cx="91489" cy="186398"/>
            </p14:xfrm>
          </p:contentPart>
        </mc:Choice>
        <mc:Fallback>
          <p:sp>
            <p:nvSpPr>
              <p:cNvPr id="1049447" name=""/>
              <p:cNvSpPr/>
              <p:nvPr/>
            </p:nvSpPr>
            <p:spPr>
              <a:xfrm>
                <a:off x="1520270" y="2206075"/>
                <a:ext cx="91489" cy="186398"/>
              </a:xfrm>
            </p:spPr>
          </p:sp>
        </mc:Fallback>
      </mc:AlternateContent>
      <mc:AlternateContent xmlns:mc="http://schemas.openxmlformats.org/markup-compatibility/2006">
        <mc:Choice xmlns:p14="http://schemas.microsoft.com/office/powerpoint/2010/main" Requires="p14">
          <p:contentPart p14:bwMode="auto" r:id="rId10">
            <p14:nvContentPartPr>
              <p14:cNvPr id="1049448" name=""/>
              <p14:cNvContentPartPr/>
              <p14:nvPr/>
            </p14:nvContentPartPr>
            <p14:xfrm>
              <a:off x="1435428" y="2575253"/>
              <a:ext cx="92086" cy="18979"/>
            </p14:xfrm>
          </p:contentPart>
        </mc:Choice>
        <mc:Fallback>
          <p:sp>
            <p:nvSpPr>
              <p:cNvPr id="1049448" name=""/>
              <p:cNvSpPr/>
              <p:nvPr/>
            </p:nvSpPr>
            <p:spPr>
              <a:xfrm>
                <a:off x="1435428" y="2575253"/>
                <a:ext cx="92086" cy="18979"/>
              </a:xfrm>
            </p:spPr>
          </p:sp>
        </mc:Fallback>
      </mc:AlternateContent>
      <mc:AlternateContent xmlns:mc="http://schemas.openxmlformats.org/markup-compatibility/2006">
        <mc:Choice xmlns:p14="http://schemas.microsoft.com/office/powerpoint/2010/main" Requires="p14">
          <p:contentPart p14:bwMode="auto" r:id="rId11">
            <p14:nvContentPartPr>
              <p14:cNvPr id="1049450" name=""/>
              <p14:cNvContentPartPr/>
              <p14:nvPr/>
            </p14:nvContentPartPr>
            <p14:xfrm>
              <a:off x="1452299" y="2797331"/>
              <a:ext cx="58592" cy="3570"/>
            </p14:xfrm>
          </p:contentPart>
        </mc:Choice>
        <mc:Fallback>
          <p:sp>
            <p:nvSpPr>
              <p:cNvPr id="1049450" name=""/>
              <p:cNvSpPr/>
              <p:nvPr/>
            </p:nvSpPr>
            <p:spPr>
              <a:xfrm>
                <a:off x="1452299" y="2797331"/>
                <a:ext cx="58592" cy="3570"/>
              </a:xfrm>
            </p:spPr>
          </p:sp>
        </mc:Fallback>
      </mc:AlternateContent>
      <mc:AlternateContent xmlns:mc="http://schemas.openxmlformats.org/markup-compatibility/2006">
        <mc:Choice xmlns:p14="http://schemas.microsoft.com/office/powerpoint/2010/main" Requires="p14">
          <p:contentPart p14:bwMode="auto" r:id="rId12">
            <p14:nvContentPartPr>
              <p14:cNvPr id="1049451" name=""/>
              <p14:cNvContentPartPr/>
              <p14:nvPr/>
            </p14:nvContentPartPr>
            <p14:xfrm>
              <a:off x="1539998" y="2722170"/>
              <a:ext cx="62918" cy="178190"/>
            </p14:xfrm>
          </p:contentPart>
        </mc:Choice>
        <mc:Fallback>
          <p:sp>
            <p:nvSpPr>
              <p:cNvPr id="1049451" name=""/>
              <p:cNvSpPr/>
              <p:nvPr/>
            </p:nvSpPr>
            <p:spPr>
              <a:xfrm>
                <a:off x="1539998" y="2722170"/>
                <a:ext cx="62918" cy="178190"/>
              </a:xfrm>
            </p:spPr>
          </p:sp>
        </mc:Fallback>
      </mc:AlternateContent>
      <mc:AlternateContent xmlns:mc="http://schemas.openxmlformats.org/markup-compatibility/2006">
        <mc:Choice xmlns:p14="http://schemas.microsoft.com/office/powerpoint/2010/main" Requires="p14">
          <p:contentPart p14:bwMode="auto" r:id="rId13">
            <p14:nvContentPartPr>
              <p14:cNvPr id="1049452" name=""/>
              <p14:cNvContentPartPr/>
              <p14:nvPr/>
            </p14:nvContentPartPr>
            <p14:xfrm>
              <a:off x="1470104" y="3042441"/>
              <a:ext cx="69362" cy="109812"/>
            </p14:xfrm>
          </p:contentPart>
        </mc:Choice>
        <mc:Fallback>
          <p:sp>
            <p:nvSpPr>
              <p:cNvPr id="1049452" name=""/>
              <p:cNvSpPr/>
              <p:nvPr/>
            </p:nvSpPr>
            <p:spPr>
              <a:xfrm>
                <a:off x="1470104" y="3042441"/>
                <a:ext cx="69362" cy="109812"/>
              </a:xfrm>
            </p:spPr>
          </p:sp>
        </mc:Fallback>
      </mc:AlternateContent>
      <mc:AlternateContent xmlns:mc="http://schemas.openxmlformats.org/markup-compatibility/2006">
        <mc:Choice xmlns:p14="http://schemas.microsoft.com/office/powerpoint/2010/main" Requires="p14">
          <p:contentPart p14:bwMode="auto" r:id="rId14">
            <p14:nvContentPartPr>
              <p14:cNvPr id="1049453" name=""/>
              <p14:cNvContentPartPr/>
              <p14:nvPr/>
            </p14:nvContentPartPr>
            <p14:xfrm>
              <a:off x="1492327" y="3206504"/>
              <a:ext cx="4960" cy="141199"/>
            </p14:xfrm>
          </p:contentPart>
        </mc:Choice>
        <mc:Fallback>
          <p:sp>
            <p:nvSpPr>
              <p:cNvPr id="1049453" name=""/>
              <p:cNvSpPr/>
              <p:nvPr/>
            </p:nvSpPr>
            <p:spPr>
              <a:xfrm>
                <a:off x="1492327" y="3206504"/>
                <a:ext cx="4960" cy="141199"/>
              </a:xfrm>
            </p:spPr>
          </p:sp>
        </mc:Fallback>
      </mc:AlternateContent>
      <mc:AlternateContent xmlns:mc="http://schemas.openxmlformats.org/markup-compatibility/2006">
        <mc:Choice xmlns:p14="http://schemas.microsoft.com/office/powerpoint/2010/main" Requires="p14">
          <p:contentPart p14:bwMode="auto" r:id="rId15">
            <p14:nvContentPartPr>
              <p14:cNvPr id="1049454" name=""/>
              <p14:cNvContentPartPr/>
              <p14:nvPr/>
            </p14:nvContentPartPr>
            <p14:xfrm>
              <a:off x="1587265" y="2509176"/>
              <a:ext cx="18735" cy="155352"/>
            </p14:xfrm>
          </p:contentPart>
        </mc:Choice>
        <mc:Fallback>
          <p:sp>
            <p:nvSpPr>
              <p:cNvPr id="1049454" name=""/>
              <p:cNvSpPr/>
              <p:nvPr/>
            </p:nvSpPr>
            <p:spPr>
              <a:xfrm>
                <a:off x="1587265" y="2509176"/>
                <a:ext cx="18735" cy="155352"/>
              </a:xfrm>
            </p:spPr>
          </p:sp>
        </mc:Fallback>
      </mc:AlternateContent>
      <mc:AlternateContent xmlns:mc="http://schemas.openxmlformats.org/markup-compatibility/2006">
        <mc:Choice xmlns:p14="http://schemas.microsoft.com/office/powerpoint/2010/main" Requires="p14">
          <p:contentPart p14:bwMode="auto" r:id="rId16">
            <p14:nvContentPartPr>
              <p14:cNvPr id="1049455" name=""/>
              <p14:cNvContentPartPr/>
              <p14:nvPr/>
            </p14:nvContentPartPr>
            <p14:xfrm>
              <a:off x="1721529" y="2018278"/>
              <a:ext cx="68598" cy="2346"/>
            </p14:xfrm>
          </p:contentPart>
        </mc:Choice>
        <mc:Fallback>
          <p:sp>
            <p:nvSpPr>
              <p:cNvPr id="1049455" name=""/>
              <p:cNvSpPr/>
              <p:nvPr/>
            </p:nvSpPr>
            <p:spPr>
              <a:xfrm>
                <a:off x="1721529" y="2018278"/>
                <a:ext cx="68598" cy="2346"/>
              </a:xfrm>
            </p:spPr>
          </p:sp>
        </mc:Fallback>
      </mc:AlternateContent>
      <mc:AlternateContent xmlns:mc="http://schemas.openxmlformats.org/markup-compatibility/2006">
        <mc:Choice xmlns:p14="http://schemas.microsoft.com/office/powerpoint/2010/main" Requires="p14">
          <p:contentPart p14:bwMode="auto" r:id="rId17">
            <p14:nvContentPartPr>
              <p14:cNvPr id="1049456" name=""/>
              <p14:cNvContentPartPr/>
              <p14:nvPr/>
            </p14:nvContentPartPr>
            <p14:xfrm>
              <a:off x="1841065" y="1920102"/>
              <a:ext cx="71850" cy="193502"/>
            </p14:xfrm>
          </p:contentPart>
        </mc:Choice>
        <mc:Fallback>
          <p:sp>
            <p:nvSpPr>
              <p:cNvPr id="1049456" name=""/>
              <p:cNvSpPr/>
              <p:nvPr/>
            </p:nvSpPr>
            <p:spPr>
              <a:xfrm>
                <a:off x="1841065" y="1920102"/>
                <a:ext cx="71850" cy="193502"/>
              </a:xfrm>
            </p:spPr>
          </p:sp>
        </mc:Fallback>
      </mc:AlternateContent>
      <mc:AlternateContent xmlns:mc="http://schemas.openxmlformats.org/markup-compatibility/2006">
        <mc:Choice xmlns:p14="http://schemas.microsoft.com/office/powerpoint/2010/main" Requires="p14">
          <p:contentPart p14:bwMode="auto" r:id="rId18">
            <p14:nvContentPartPr>
              <p14:cNvPr id="1049457" name=""/>
              <p14:cNvContentPartPr/>
              <p14:nvPr/>
            </p14:nvContentPartPr>
            <p14:xfrm>
              <a:off x="1818434" y="2192145"/>
              <a:ext cx="16269" cy="150220"/>
            </p14:xfrm>
          </p:contentPart>
        </mc:Choice>
        <mc:Fallback>
          <p:sp>
            <p:nvSpPr>
              <p:cNvPr id="1049457" name=""/>
              <p:cNvSpPr/>
              <p:nvPr/>
            </p:nvSpPr>
            <p:spPr>
              <a:xfrm>
                <a:off x="1818434" y="2192145"/>
                <a:ext cx="16269" cy="150220"/>
              </a:xfrm>
            </p:spPr>
          </p:sp>
        </mc:Fallback>
      </mc:AlternateContent>
      <mc:AlternateContent xmlns:mc="http://schemas.openxmlformats.org/markup-compatibility/2006">
        <mc:Choice xmlns:p14="http://schemas.microsoft.com/office/powerpoint/2010/main" Requires="p14">
          <p:contentPart p14:bwMode="auto" r:id="rId19">
            <p14:nvContentPartPr>
              <p14:cNvPr id="1049458" name=""/>
              <p14:cNvContentPartPr/>
              <p14:nvPr/>
            </p14:nvContentPartPr>
            <p14:xfrm>
              <a:off x="1739103" y="2575956"/>
              <a:ext cx="65967" cy="7729"/>
            </p14:xfrm>
          </p:contentPart>
        </mc:Choice>
        <mc:Fallback>
          <p:sp>
            <p:nvSpPr>
              <p:cNvPr id="1049458" name=""/>
              <p:cNvSpPr/>
              <p:nvPr/>
            </p:nvSpPr>
            <p:spPr>
              <a:xfrm>
                <a:off x="1739103" y="2575956"/>
                <a:ext cx="65967" cy="7729"/>
              </a:xfrm>
            </p:spPr>
          </p:sp>
        </mc:Fallback>
      </mc:AlternateContent>
      <mc:AlternateContent xmlns:mc="http://schemas.openxmlformats.org/markup-compatibility/2006">
        <mc:Choice xmlns:p14="http://schemas.microsoft.com/office/powerpoint/2010/main" Requires="p14">
          <p:contentPart p14:bwMode="auto" r:id="rId20">
            <p14:nvContentPartPr>
              <p14:cNvPr id="1049459" name=""/>
              <p14:cNvContentPartPr/>
              <p14:nvPr/>
            </p14:nvContentPartPr>
            <p14:xfrm>
              <a:off x="1831809" y="2517611"/>
              <a:ext cx="28201" cy="159424"/>
            </p14:xfrm>
          </p:contentPart>
        </mc:Choice>
        <mc:Fallback>
          <p:sp>
            <p:nvSpPr>
              <p:cNvPr id="1049459" name=""/>
              <p:cNvSpPr/>
              <p:nvPr/>
            </p:nvSpPr>
            <p:spPr>
              <a:xfrm>
                <a:off x="1831809" y="2517611"/>
                <a:ext cx="28201" cy="159424"/>
              </a:xfrm>
            </p:spPr>
          </p:sp>
        </mc:Fallback>
      </mc:AlternateContent>
      <mc:AlternateContent xmlns:mc="http://schemas.openxmlformats.org/markup-compatibility/2006">
        <mc:Choice xmlns:p14="http://schemas.microsoft.com/office/powerpoint/2010/main" Requires="p14">
          <p:contentPart p14:bwMode="auto" r:id="rId21">
            <p14:nvContentPartPr>
              <p14:cNvPr id="1049460" name=""/>
              <p14:cNvContentPartPr/>
              <p14:nvPr/>
            </p14:nvContentPartPr>
            <p14:xfrm>
              <a:off x="1742764" y="2779881"/>
              <a:ext cx="76689" cy="97113"/>
            </p14:xfrm>
          </p:contentPart>
        </mc:Choice>
        <mc:Fallback>
          <p:sp>
            <p:nvSpPr>
              <p:cNvPr id="1049460" name=""/>
              <p:cNvSpPr/>
              <p:nvPr/>
            </p:nvSpPr>
            <p:spPr>
              <a:xfrm>
                <a:off x="1742764" y="2779881"/>
                <a:ext cx="76689" cy="97113"/>
              </a:xfrm>
            </p:spPr>
          </p:sp>
        </mc:Fallback>
      </mc:AlternateContent>
      <mc:AlternateContent xmlns:mc="http://schemas.openxmlformats.org/markup-compatibility/2006">
        <mc:Choice xmlns:p14="http://schemas.microsoft.com/office/powerpoint/2010/main" Requires="p14">
          <p:contentPart p14:bwMode="auto" r:id="rId22">
            <p14:nvContentPartPr>
              <p14:cNvPr id="1049461" name=""/>
              <p14:cNvContentPartPr/>
              <p14:nvPr/>
            </p14:nvContentPartPr>
            <p14:xfrm>
              <a:off x="1675837" y="3070132"/>
              <a:ext cx="64125" cy="2807"/>
            </p14:xfrm>
          </p:contentPart>
        </mc:Choice>
        <mc:Fallback>
          <p:sp>
            <p:nvSpPr>
              <p:cNvPr id="1049461" name=""/>
              <p:cNvSpPr/>
              <p:nvPr/>
            </p:nvSpPr>
            <p:spPr>
              <a:xfrm>
                <a:off x="1675837" y="3070132"/>
                <a:ext cx="64125" cy="2807"/>
              </a:xfrm>
            </p:spPr>
          </p:sp>
        </mc:Fallback>
      </mc:AlternateContent>
      <mc:AlternateContent xmlns:mc="http://schemas.openxmlformats.org/markup-compatibility/2006">
        <mc:Choice xmlns:p14="http://schemas.microsoft.com/office/powerpoint/2010/main" Requires="p14">
          <p:contentPart p14:bwMode="auto" r:id="rId23">
            <p14:nvContentPartPr>
              <p14:cNvPr id="1049462" name=""/>
              <p14:cNvContentPartPr/>
              <p14:nvPr/>
            </p14:nvContentPartPr>
            <p14:xfrm>
              <a:off x="1764152" y="2948521"/>
              <a:ext cx="60022" cy="199551"/>
            </p14:xfrm>
          </p:contentPart>
        </mc:Choice>
        <mc:Fallback>
          <p:sp>
            <p:nvSpPr>
              <p:cNvPr id="1049462" name=""/>
              <p:cNvSpPr/>
              <p:nvPr/>
            </p:nvSpPr>
            <p:spPr>
              <a:xfrm>
                <a:off x="1764152" y="2948521"/>
                <a:ext cx="60022" cy="199551"/>
              </a:xfrm>
            </p:spPr>
          </p:sp>
        </mc:Fallback>
      </mc:AlternateContent>
      <mc:AlternateContent xmlns:mc="http://schemas.openxmlformats.org/markup-compatibility/2006">
        <mc:Choice xmlns:p14="http://schemas.microsoft.com/office/powerpoint/2010/main" Requires="p14">
          <p:contentPart p14:bwMode="auto" r:id="rId24">
            <p14:nvContentPartPr>
              <p14:cNvPr id="1049463" name=""/>
              <p14:cNvContentPartPr/>
              <p14:nvPr/>
            </p14:nvContentPartPr>
            <p14:xfrm>
              <a:off x="1708686" y="3209624"/>
              <a:ext cx="76163" cy="181074"/>
            </p14:xfrm>
          </p:contentPart>
        </mc:Choice>
        <mc:Fallback>
          <p:sp>
            <p:nvSpPr>
              <p:cNvPr id="1049463" name=""/>
              <p:cNvSpPr/>
              <p:nvPr/>
            </p:nvSpPr>
            <p:spPr>
              <a:xfrm>
                <a:off x="1708686" y="3209624"/>
                <a:ext cx="76163" cy="181074"/>
              </a:xfrm>
            </p:spPr>
          </p:sp>
        </mc:Fallback>
      </mc:AlternateContent>
      <mc:AlternateContent xmlns:mc="http://schemas.openxmlformats.org/markup-compatibility/2006">
        <mc:Choice xmlns:p14="http://schemas.microsoft.com/office/powerpoint/2010/main" Requires="p14">
          <p:contentPart p14:bwMode="auto" r:id="rId25">
            <p14:nvContentPartPr>
              <p14:cNvPr id="1049464" name=""/>
              <p14:cNvContentPartPr/>
              <p14:nvPr/>
            </p14:nvContentPartPr>
            <p14:xfrm>
              <a:off x="2095034" y="1937400"/>
              <a:ext cx="83266" cy="181308"/>
            </p14:xfrm>
          </p:contentPart>
        </mc:Choice>
        <mc:Fallback>
          <p:sp>
            <p:nvSpPr>
              <p:cNvPr id="1049464" name=""/>
              <p:cNvSpPr/>
              <p:nvPr/>
            </p:nvSpPr>
            <p:spPr>
              <a:xfrm>
                <a:off x="2095034" y="1937400"/>
                <a:ext cx="83266" cy="181308"/>
              </a:xfrm>
            </p:spPr>
          </p:sp>
        </mc:Fallback>
      </mc:AlternateContent>
      <mc:AlternateContent xmlns:mc="http://schemas.openxmlformats.org/markup-compatibility/2006">
        <mc:Choice xmlns:p14="http://schemas.microsoft.com/office/powerpoint/2010/main" Requires="p14">
          <p:contentPart p14:bwMode="auto" r:id="rId26">
            <p14:nvContentPartPr>
              <p14:cNvPr id="1049465" name=""/>
              <p14:cNvContentPartPr/>
              <p14:nvPr/>
            </p14:nvContentPartPr>
            <p14:xfrm>
              <a:off x="2083791" y="2235025"/>
              <a:ext cx="107214" cy="134179"/>
            </p14:xfrm>
          </p:contentPart>
        </mc:Choice>
        <mc:Fallback>
          <p:sp>
            <p:nvSpPr>
              <p:cNvPr id="1049465" name=""/>
              <p:cNvSpPr/>
              <p:nvPr/>
            </p:nvSpPr>
            <p:spPr>
              <a:xfrm>
                <a:off x="2083791" y="2235025"/>
                <a:ext cx="107214" cy="134179"/>
              </a:xfrm>
            </p:spPr>
          </p:sp>
        </mc:Fallback>
      </mc:AlternateContent>
      <mc:AlternateContent xmlns:mc="http://schemas.openxmlformats.org/markup-compatibility/2006">
        <mc:Choice xmlns:p14="http://schemas.microsoft.com/office/powerpoint/2010/main" Requires="p14">
          <p:contentPart p14:bwMode="auto" r:id="rId27">
            <p14:nvContentPartPr>
              <p14:cNvPr id="1049466" name=""/>
              <p14:cNvContentPartPr/>
              <p14:nvPr/>
            </p14:nvContentPartPr>
            <p14:xfrm>
              <a:off x="2013254" y="2567521"/>
              <a:ext cx="97710" cy="1662"/>
            </p14:xfrm>
          </p:contentPart>
        </mc:Choice>
        <mc:Fallback>
          <p:sp>
            <p:nvSpPr>
              <p:cNvPr id="1049466" name=""/>
              <p:cNvSpPr/>
              <p:nvPr/>
            </p:nvSpPr>
            <p:spPr>
              <a:xfrm>
                <a:off x="2013254" y="2567521"/>
                <a:ext cx="97710" cy="1662"/>
              </a:xfrm>
            </p:spPr>
          </p:sp>
        </mc:Fallback>
      </mc:AlternateContent>
      <mc:AlternateContent xmlns:mc="http://schemas.openxmlformats.org/markup-compatibility/2006">
        <mc:Choice xmlns:p14="http://schemas.microsoft.com/office/powerpoint/2010/main" Requires="p14">
          <p:contentPart p14:bwMode="auto" r:id="rId28">
            <p14:nvContentPartPr>
              <p14:cNvPr id="1049467" name=""/>
              <p14:cNvContentPartPr/>
              <p14:nvPr/>
            </p14:nvContentPartPr>
            <p14:xfrm>
              <a:off x="2094563" y="2500741"/>
              <a:ext cx="94297" cy="135164"/>
            </p14:xfrm>
          </p:contentPart>
        </mc:Choice>
        <mc:Fallback>
          <p:sp>
            <p:nvSpPr>
              <p:cNvPr id="1049467" name=""/>
              <p:cNvSpPr/>
              <p:nvPr/>
            </p:nvSpPr>
            <p:spPr>
              <a:xfrm>
                <a:off x="2094563" y="2500741"/>
                <a:ext cx="94297" cy="135164"/>
              </a:xfrm>
            </p:spPr>
          </p:sp>
        </mc:Fallback>
      </mc:AlternateContent>
      <mc:AlternateContent xmlns:mc="http://schemas.openxmlformats.org/markup-compatibility/2006">
        <mc:Choice xmlns:p14="http://schemas.microsoft.com/office/powerpoint/2010/main" Requires="p14">
          <p:contentPart p14:bwMode="auto" r:id="rId29">
            <p14:nvContentPartPr>
              <p14:cNvPr id="1049468" name=""/>
              <p14:cNvContentPartPr/>
              <p14:nvPr/>
            </p14:nvContentPartPr>
            <p14:xfrm>
              <a:off x="2071501" y="2751694"/>
              <a:ext cx="56334" cy="164177"/>
            </p14:xfrm>
          </p:contentPart>
        </mc:Choice>
        <mc:Fallback>
          <p:sp>
            <p:nvSpPr>
              <p:cNvPr id="1049468" name=""/>
              <p:cNvSpPr/>
              <p:nvPr/>
            </p:nvSpPr>
            <p:spPr>
              <a:xfrm>
                <a:off x="2071501" y="2751694"/>
                <a:ext cx="56334" cy="164177"/>
              </a:xfrm>
            </p:spPr>
          </p:sp>
        </mc:Fallback>
      </mc:AlternateContent>
      <mc:AlternateContent xmlns:mc="http://schemas.openxmlformats.org/markup-compatibility/2006">
        <mc:Choice xmlns:p14="http://schemas.microsoft.com/office/powerpoint/2010/main" Requires="p14">
          <p:contentPart p14:bwMode="auto" r:id="rId30">
            <p14:nvContentPartPr>
              <p14:cNvPr id="1049469" name=""/>
              <p14:cNvContentPartPr/>
              <p14:nvPr/>
            </p14:nvContentPartPr>
            <p14:xfrm>
              <a:off x="2063560" y="3021628"/>
              <a:ext cx="10850" cy="143443"/>
            </p14:xfrm>
          </p:contentPart>
        </mc:Choice>
        <mc:Fallback>
          <p:sp>
            <p:nvSpPr>
              <p:cNvPr id="1049469" name=""/>
              <p:cNvSpPr/>
              <p:nvPr/>
            </p:nvSpPr>
            <p:spPr>
              <a:xfrm>
                <a:off x="2063560" y="3021628"/>
                <a:ext cx="10850" cy="143443"/>
              </a:xfrm>
            </p:spPr>
          </p:sp>
        </mc:Fallback>
      </mc:AlternateContent>
      <mc:AlternateContent xmlns:mc="http://schemas.openxmlformats.org/markup-compatibility/2006">
        <mc:Choice xmlns:p14="http://schemas.microsoft.com/office/powerpoint/2010/main" Requires="p14">
          <p:contentPart p14:bwMode="auto" r:id="rId31">
            <p14:nvContentPartPr>
              <p14:cNvPr id="1049470" name=""/>
              <p14:cNvContentPartPr/>
              <p14:nvPr/>
            </p14:nvContentPartPr>
            <p14:xfrm>
              <a:off x="1997003" y="3229983"/>
              <a:ext cx="94359" cy="132036"/>
            </p14:xfrm>
          </p:contentPart>
        </mc:Choice>
        <mc:Fallback>
          <p:sp>
            <p:nvSpPr>
              <p:cNvPr id="1049470" name=""/>
              <p:cNvSpPr/>
              <p:nvPr/>
            </p:nvSpPr>
            <p:spPr>
              <a:xfrm>
                <a:off x="1997003" y="3229983"/>
                <a:ext cx="94359" cy="132036"/>
              </a:xfrm>
            </p:spPr>
          </p:sp>
        </mc:Fallback>
      </mc:AlternateContent>
      <mc:AlternateContent xmlns:mc="http://schemas.openxmlformats.org/markup-compatibility/2006">
        <mc:Choice xmlns:p14="http://schemas.microsoft.com/office/powerpoint/2010/main" Requires="p14">
          <p:contentPart p14:bwMode="auto" r:id="rId32">
            <p14:nvContentPartPr>
              <p14:cNvPr id="1049471" name=""/>
              <p14:cNvContentPartPr/>
              <p14:nvPr/>
            </p14:nvContentPartPr>
            <p14:xfrm>
              <a:off x="2443287" y="1938379"/>
              <a:ext cx="24074" cy="197651"/>
            </p14:xfrm>
          </p:contentPart>
        </mc:Choice>
        <mc:Fallback>
          <p:sp>
            <p:nvSpPr>
              <p:cNvPr id="1049471" name=""/>
              <p:cNvSpPr/>
              <p:nvPr/>
            </p:nvSpPr>
            <p:spPr>
              <a:xfrm>
                <a:off x="2443287" y="1938379"/>
                <a:ext cx="24074" cy="197651"/>
              </a:xfrm>
            </p:spPr>
          </p:sp>
        </mc:Fallback>
      </mc:AlternateContent>
      <mc:AlternateContent xmlns:mc="http://schemas.openxmlformats.org/markup-compatibility/2006">
        <mc:Choice xmlns:p14="http://schemas.microsoft.com/office/powerpoint/2010/main" Requires="p14">
          <p:contentPart p14:bwMode="auto" r:id="rId33">
            <p14:nvContentPartPr>
              <p14:cNvPr id="1049472" name=""/>
              <p14:cNvContentPartPr/>
              <p14:nvPr/>
            </p14:nvContentPartPr>
            <p14:xfrm>
              <a:off x="2394254" y="2235346"/>
              <a:ext cx="74888" cy="160461"/>
            </p14:xfrm>
          </p:contentPart>
        </mc:Choice>
        <mc:Fallback>
          <p:sp>
            <p:nvSpPr>
              <p:cNvPr id="1049472" name=""/>
              <p:cNvSpPr/>
              <p:nvPr/>
            </p:nvSpPr>
            <p:spPr>
              <a:xfrm>
                <a:off x="2394254" y="2235346"/>
                <a:ext cx="74888" cy="160461"/>
              </a:xfrm>
            </p:spPr>
          </p:sp>
        </mc:Fallback>
      </mc:AlternateContent>
      <mc:AlternateContent xmlns:mc="http://schemas.openxmlformats.org/markup-compatibility/2006">
        <mc:Choice xmlns:p14="http://schemas.microsoft.com/office/powerpoint/2010/main" Requires="p14">
          <p:contentPart p14:bwMode="auto" r:id="rId34">
            <p14:nvContentPartPr>
              <p14:cNvPr id="1049473" name=""/>
              <p14:cNvContentPartPr/>
              <p14:nvPr/>
            </p14:nvContentPartPr>
            <p14:xfrm>
              <a:off x="2349968" y="2579471"/>
              <a:ext cx="65077" cy="0"/>
            </p14:xfrm>
          </p:contentPart>
        </mc:Choice>
        <mc:Fallback>
          <p:sp>
            <p:nvSpPr>
              <p:cNvPr id="1049473" name=""/>
              <p:cNvSpPr/>
              <p:nvPr/>
            </p:nvSpPr>
            <p:spPr>
              <a:xfrm>
                <a:off x="2349968" y="2579471"/>
                <a:ext cx="65077" cy="0"/>
              </a:xfrm>
            </p:spPr>
          </p:sp>
        </mc:Fallback>
      </mc:AlternateContent>
      <mc:AlternateContent xmlns:mc="http://schemas.openxmlformats.org/markup-compatibility/2006">
        <mc:Choice xmlns:p14="http://schemas.microsoft.com/office/powerpoint/2010/main" Requires="p14">
          <p:contentPart p14:bwMode="auto" r:id="rId35">
            <p14:nvContentPartPr>
              <p14:cNvPr id="1049474" name=""/>
              <p14:cNvContentPartPr/>
              <p14:nvPr/>
            </p14:nvContentPartPr>
            <p14:xfrm>
              <a:off x="2440322" y="2500741"/>
              <a:ext cx="14385" cy="181528"/>
            </p14:xfrm>
          </p:contentPart>
        </mc:Choice>
        <mc:Fallback>
          <p:sp>
            <p:nvSpPr>
              <p:cNvPr id="1049474" name=""/>
              <p:cNvSpPr/>
              <p:nvPr/>
            </p:nvSpPr>
            <p:spPr>
              <a:xfrm>
                <a:off x="2440322" y="2500741"/>
                <a:ext cx="14385" cy="181528"/>
              </a:xfrm>
            </p:spPr>
          </p:sp>
        </mc:Fallback>
      </mc:AlternateContent>
      <mc:AlternateContent xmlns:mc="http://schemas.openxmlformats.org/markup-compatibility/2006">
        <mc:Choice xmlns:p14="http://schemas.microsoft.com/office/powerpoint/2010/main" Requires="p14">
          <p:contentPart p14:bwMode="auto" r:id="rId36">
            <p14:nvContentPartPr>
              <p14:cNvPr id="1049475" name=""/>
              <p14:cNvContentPartPr/>
              <p14:nvPr/>
            </p14:nvContentPartPr>
            <p14:xfrm>
              <a:off x="2278970" y="2851845"/>
              <a:ext cx="81983" cy="10213"/>
            </p14:xfrm>
          </p:contentPart>
        </mc:Choice>
        <mc:Fallback>
          <p:sp>
            <p:nvSpPr>
              <p:cNvPr id="1049475" name=""/>
              <p:cNvSpPr/>
              <p:nvPr/>
            </p:nvSpPr>
            <p:spPr>
              <a:xfrm>
                <a:off x="2278970" y="2851845"/>
                <a:ext cx="81983" cy="10213"/>
              </a:xfrm>
            </p:spPr>
          </p:sp>
        </mc:Fallback>
      </mc:AlternateContent>
      <mc:AlternateContent xmlns:mc="http://schemas.openxmlformats.org/markup-compatibility/2006">
        <mc:Choice xmlns:p14="http://schemas.microsoft.com/office/powerpoint/2010/main" Requires="p14">
          <p:contentPart p14:bwMode="auto" r:id="rId37">
            <p14:nvContentPartPr>
              <p14:cNvPr id="1049476" name=""/>
              <p14:cNvContentPartPr/>
              <p14:nvPr/>
            </p14:nvContentPartPr>
            <p14:xfrm>
              <a:off x="2392061" y="2742556"/>
              <a:ext cx="68270" cy="196438"/>
            </p14:xfrm>
          </p:contentPart>
        </mc:Choice>
        <mc:Fallback>
          <p:sp>
            <p:nvSpPr>
              <p:cNvPr id="1049476" name=""/>
              <p:cNvSpPr/>
              <p:nvPr/>
            </p:nvSpPr>
            <p:spPr>
              <a:xfrm>
                <a:off x="2392061" y="2742556"/>
                <a:ext cx="68270" cy="196438"/>
              </a:xfrm>
            </p:spPr>
          </p:sp>
        </mc:Fallback>
      </mc:AlternateContent>
      <mc:AlternateContent xmlns:mc="http://schemas.openxmlformats.org/markup-compatibility/2006">
        <mc:Choice xmlns:p14="http://schemas.microsoft.com/office/powerpoint/2010/main" Requires="p14">
          <p:contentPart p14:bwMode="auto" r:id="rId38">
            <p14:nvContentPartPr>
              <p14:cNvPr id="1049477" name=""/>
              <p14:cNvContentPartPr/>
              <p14:nvPr/>
            </p14:nvContentPartPr>
            <p14:xfrm>
              <a:off x="2318335" y="3049763"/>
              <a:ext cx="68192" cy="103341"/>
            </p14:xfrm>
          </p:contentPart>
        </mc:Choice>
        <mc:Fallback>
          <p:sp>
            <p:nvSpPr>
              <p:cNvPr id="1049477" name=""/>
              <p:cNvSpPr/>
              <p:nvPr/>
            </p:nvSpPr>
            <p:spPr>
              <a:xfrm>
                <a:off x="2318335" y="3049763"/>
                <a:ext cx="68192" cy="103341"/>
              </a:xfrm>
            </p:spPr>
          </p:sp>
        </mc:Fallback>
      </mc:AlternateContent>
      <mc:AlternateContent xmlns:mc="http://schemas.openxmlformats.org/markup-compatibility/2006">
        <mc:Choice xmlns:p14="http://schemas.microsoft.com/office/powerpoint/2010/main" Requires="p14">
          <p:contentPart p14:bwMode="auto" r:id="rId39">
            <p14:nvContentPartPr>
              <p14:cNvPr id="1049478" name=""/>
              <p14:cNvContentPartPr/>
              <p14:nvPr/>
            </p14:nvContentPartPr>
            <p14:xfrm>
              <a:off x="2271941" y="3293670"/>
              <a:ext cx="87869" cy="703"/>
            </p14:xfrm>
          </p:contentPart>
        </mc:Choice>
        <mc:Fallback>
          <p:sp>
            <p:nvSpPr>
              <p:cNvPr id="1049478" name=""/>
              <p:cNvSpPr/>
              <p:nvPr/>
            </p:nvSpPr>
            <p:spPr>
              <a:xfrm>
                <a:off x="2271941" y="3293670"/>
                <a:ext cx="87869" cy="703"/>
              </a:xfrm>
            </p:spPr>
          </p:sp>
        </mc:Fallback>
      </mc:AlternateContent>
      <mc:AlternateContent xmlns:mc="http://schemas.openxmlformats.org/markup-compatibility/2006">
        <mc:Choice xmlns:p14="http://schemas.microsoft.com/office/powerpoint/2010/main" Requires="p14">
          <p:contentPart p14:bwMode="auto" r:id="rId40">
            <p14:nvContentPartPr>
              <p14:cNvPr id="1049479" name=""/>
              <p14:cNvContentPartPr/>
              <p14:nvPr/>
            </p14:nvContentPartPr>
            <p14:xfrm>
              <a:off x="2391030" y="3218454"/>
              <a:ext cx="66697" cy="181024"/>
            </p14:xfrm>
          </p:contentPart>
        </mc:Choice>
        <mc:Fallback>
          <p:sp>
            <p:nvSpPr>
              <p:cNvPr id="1049479" name=""/>
              <p:cNvSpPr/>
              <p:nvPr/>
            </p:nvSpPr>
            <p:spPr>
              <a:xfrm>
                <a:off x="2391030" y="3218454"/>
                <a:ext cx="66697" cy="181024"/>
              </a:xfrm>
            </p:spPr>
          </p:sp>
        </mc:Fallback>
      </mc:AlternateContent>
      <mc:AlternateContent xmlns:mc="http://schemas.openxmlformats.org/markup-compatibility/2006">
        <mc:Choice xmlns:p14="http://schemas.microsoft.com/office/powerpoint/2010/main" Requires="p14">
          <p:contentPart p14:bwMode="auto" r:id="rId41">
            <p14:nvContentPartPr>
              <p14:cNvPr id="1049480" name=""/>
              <p14:cNvContentPartPr/>
              <p14:nvPr/>
            </p14:nvContentPartPr>
            <p14:xfrm>
              <a:off x="2780322" y="1929241"/>
              <a:ext cx="57507" cy="191384"/>
            </p14:xfrm>
          </p:contentPart>
        </mc:Choice>
        <mc:Fallback>
          <p:sp>
            <p:nvSpPr>
              <p:cNvPr id="1049480" name=""/>
              <p:cNvSpPr/>
              <p:nvPr/>
            </p:nvSpPr>
            <p:spPr>
              <a:xfrm>
                <a:off x="2780322" y="1929241"/>
                <a:ext cx="57507" cy="191384"/>
              </a:xfrm>
            </p:spPr>
          </p:sp>
        </mc:Fallback>
      </mc:AlternateContent>
      <mc:AlternateContent xmlns:mc="http://schemas.openxmlformats.org/markup-compatibility/2006">
        <mc:Choice xmlns:p14="http://schemas.microsoft.com/office/powerpoint/2010/main" Requires="p14">
          <p:contentPart p14:bwMode="auto" r:id="rId42">
            <p14:nvContentPartPr>
              <p14:cNvPr id="1049481" name=""/>
              <p14:cNvContentPartPr/>
              <p14:nvPr/>
            </p14:nvContentPartPr>
            <p14:xfrm>
              <a:off x="2754540" y="2212513"/>
              <a:ext cx="60411" cy="162762"/>
            </p14:xfrm>
          </p:contentPart>
        </mc:Choice>
        <mc:Fallback>
          <p:sp>
            <p:nvSpPr>
              <p:cNvPr id="1049481" name=""/>
              <p:cNvSpPr/>
              <p:nvPr/>
            </p:nvSpPr>
            <p:spPr>
              <a:xfrm>
                <a:off x="2754540" y="2212513"/>
                <a:ext cx="60411" cy="162762"/>
              </a:xfrm>
            </p:spPr>
          </p:sp>
        </mc:Fallback>
      </mc:AlternateContent>
      <mc:AlternateContent xmlns:mc="http://schemas.openxmlformats.org/markup-compatibility/2006">
        <mc:Choice xmlns:p14="http://schemas.microsoft.com/office/powerpoint/2010/main" Requires="p14">
          <p:contentPart p14:bwMode="auto" r:id="rId43">
            <p14:nvContentPartPr>
              <p14:cNvPr id="1049482" name=""/>
              <p14:cNvContentPartPr/>
              <p14:nvPr/>
            </p14:nvContentPartPr>
            <p14:xfrm>
              <a:off x="2619902" y="2552247"/>
              <a:ext cx="158978" cy="60965"/>
            </p14:xfrm>
          </p:contentPart>
        </mc:Choice>
        <mc:Fallback>
          <p:sp>
            <p:nvSpPr>
              <p:cNvPr id="1049482" name=""/>
              <p:cNvSpPr/>
              <p:nvPr/>
            </p:nvSpPr>
            <p:spPr>
              <a:xfrm>
                <a:off x="2619902" y="2552247"/>
                <a:ext cx="158978" cy="60965"/>
              </a:xfrm>
            </p:spPr>
          </p:sp>
        </mc:Fallback>
      </mc:AlternateContent>
      <mc:AlternateContent xmlns:mc="http://schemas.openxmlformats.org/markup-compatibility/2006">
        <mc:Choice xmlns:p14="http://schemas.microsoft.com/office/powerpoint/2010/main" Requires="p14">
          <p:contentPart p14:bwMode="auto" r:id="rId44">
            <p14:nvContentPartPr>
              <p14:cNvPr id="1049483" name=""/>
              <p14:cNvContentPartPr/>
              <p14:nvPr/>
            </p14:nvContentPartPr>
            <p14:xfrm>
              <a:off x="2769196" y="2474028"/>
              <a:ext cx="50344" cy="165707"/>
            </p14:xfrm>
          </p:contentPart>
        </mc:Choice>
        <mc:Fallback>
          <p:sp>
            <p:nvSpPr>
              <p:cNvPr id="1049483" name=""/>
              <p:cNvSpPr/>
              <p:nvPr/>
            </p:nvSpPr>
            <p:spPr>
              <a:xfrm>
                <a:off x="2769196" y="2474028"/>
                <a:ext cx="50344" cy="165707"/>
              </a:xfrm>
            </p:spPr>
          </p:sp>
        </mc:Fallback>
      </mc:AlternateContent>
      <mc:AlternateContent xmlns:mc="http://schemas.openxmlformats.org/markup-compatibility/2006">
        <mc:Choice xmlns:p14="http://schemas.microsoft.com/office/powerpoint/2010/main" Requires="p14">
          <p:contentPart p14:bwMode="auto" r:id="rId45">
            <p14:nvContentPartPr>
              <p14:cNvPr id="1049484" name=""/>
              <p14:cNvContentPartPr/>
              <p14:nvPr/>
            </p14:nvContentPartPr>
            <p14:xfrm>
              <a:off x="2664891" y="2827849"/>
              <a:ext cx="70368" cy="5388"/>
            </p14:xfrm>
          </p:contentPart>
        </mc:Choice>
        <mc:Fallback>
          <p:sp>
            <p:nvSpPr>
              <p:cNvPr id="1049484" name=""/>
              <p:cNvSpPr/>
              <p:nvPr/>
            </p:nvSpPr>
            <p:spPr>
              <a:xfrm>
                <a:off x="2664891" y="2827849"/>
                <a:ext cx="70368" cy="5388"/>
              </a:xfrm>
            </p:spPr>
          </p:sp>
        </mc:Fallback>
      </mc:AlternateContent>
      <mc:AlternateContent xmlns:mc="http://schemas.openxmlformats.org/markup-compatibility/2006">
        <mc:Choice xmlns:p14="http://schemas.microsoft.com/office/powerpoint/2010/main" Requires="p14">
          <p:contentPart p14:bwMode="auto" r:id="rId46">
            <p14:nvContentPartPr>
              <p14:cNvPr id="1049485" name=""/>
              <p14:cNvContentPartPr/>
              <p14:nvPr/>
            </p14:nvContentPartPr>
            <p14:xfrm>
              <a:off x="2773671" y="2739744"/>
              <a:ext cx="26889" cy="255537"/>
            </p14:xfrm>
          </p:contentPart>
        </mc:Choice>
        <mc:Fallback>
          <p:sp>
            <p:nvSpPr>
              <p:cNvPr id="1049485" name=""/>
              <p:cNvSpPr/>
              <p:nvPr/>
            </p:nvSpPr>
            <p:spPr>
              <a:xfrm>
                <a:off x="2773671" y="2739744"/>
                <a:ext cx="26889" cy="255537"/>
              </a:xfrm>
            </p:spPr>
          </p:sp>
        </mc:Fallback>
      </mc:AlternateContent>
      <mc:AlternateContent xmlns:mc="http://schemas.openxmlformats.org/markup-compatibility/2006">
        <mc:Choice xmlns:p14="http://schemas.microsoft.com/office/powerpoint/2010/main" Requires="p14">
          <p:contentPart p14:bwMode="auto" r:id="rId47">
            <p14:nvContentPartPr>
              <p14:cNvPr id="1049486" name=""/>
              <p14:cNvContentPartPr/>
              <p14:nvPr/>
            </p14:nvContentPartPr>
            <p14:xfrm>
              <a:off x="2723387" y="3038499"/>
              <a:ext cx="16719" cy="171366"/>
            </p14:xfrm>
          </p:contentPart>
        </mc:Choice>
        <mc:Fallback>
          <p:sp>
            <p:nvSpPr>
              <p:cNvPr id="1049486" name=""/>
              <p:cNvSpPr/>
              <p:nvPr/>
            </p:nvSpPr>
            <p:spPr>
              <a:xfrm>
                <a:off x="2723387" y="3038499"/>
                <a:ext cx="16719" cy="171366"/>
              </a:xfrm>
            </p:spPr>
          </p:sp>
        </mc:Fallback>
      </mc:AlternateContent>
      <mc:AlternateContent xmlns:mc="http://schemas.openxmlformats.org/markup-compatibility/2006">
        <mc:Choice xmlns:p14="http://schemas.microsoft.com/office/powerpoint/2010/main" Requires="p14">
          <p:contentPart p14:bwMode="auto" r:id="rId48">
            <p14:nvContentPartPr>
              <p14:cNvPr id="1049487" name=""/>
              <p14:cNvContentPartPr/>
              <p14:nvPr/>
            </p14:nvContentPartPr>
            <p14:xfrm>
              <a:off x="2650832" y="3279820"/>
              <a:ext cx="77667" cy="9632"/>
            </p14:xfrm>
          </p:contentPart>
        </mc:Choice>
        <mc:Fallback>
          <p:sp>
            <p:nvSpPr>
              <p:cNvPr id="1049487" name=""/>
              <p:cNvSpPr/>
              <p:nvPr/>
            </p:nvSpPr>
            <p:spPr>
              <a:xfrm>
                <a:off x="2650832" y="3279820"/>
                <a:ext cx="77667" cy="9632"/>
              </a:xfrm>
            </p:spPr>
          </p:sp>
        </mc:Fallback>
      </mc:AlternateContent>
      <mc:AlternateContent xmlns:mc="http://schemas.openxmlformats.org/markup-compatibility/2006">
        <mc:Choice xmlns:p14="http://schemas.microsoft.com/office/powerpoint/2010/main" Requires="p14">
          <p:contentPart p14:bwMode="auto" r:id="rId49">
            <p14:nvContentPartPr>
              <p14:cNvPr id="1049488" name=""/>
              <p14:cNvContentPartPr/>
              <p14:nvPr/>
            </p14:nvContentPartPr>
            <p14:xfrm>
              <a:off x="2728890" y="3226890"/>
              <a:ext cx="88667" cy="127657"/>
            </p14:xfrm>
          </p:contentPart>
        </mc:Choice>
        <mc:Fallback>
          <p:sp>
            <p:nvSpPr>
              <p:cNvPr id="1049488" name=""/>
              <p:cNvSpPr/>
              <p:nvPr/>
            </p:nvSpPr>
            <p:spPr>
              <a:xfrm>
                <a:off x="2728890" y="3226890"/>
                <a:ext cx="88667" cy="127657"/>
              </a:xfrm>
            </p:spPr>
          </p:sp>
        </mc:Fallback>
      </mc:AlternateContent>
      <mc:AlternateContent xmlns:mc="http://schemas.openxmlformats.org/markup-compatibility/2006">
        <mc:Choice xmlns:p14="http://schemas.microsoft.com/office/powerpoint/2010/main" Requires="p14">
          <p:contentPart p14:bwMode="auto" r:id="rId50">
            <p14:nvContentPartPr>
              <p14:cNvPr id="1049489" name=""/>
              <p14:cNvContentPartPr/>
              <p14:nvPr/>
            </p14:nvContentPartPr>
            <p14:xfrm>
              <a:off x="3006336" y="1994615"/>
              <a:ext cx="88929" cy="121699"/>
            </p14:xfrm>
          </p:contentPart>
        </mc:Choice>
        <mc:Fallback>
          <p:sp>
            <p:nvSpPr>
              <p:cNvPr id="1049489" name=""/>
              <p:cNvSpPr/>
              <p:nvPr/>
            </p:nvSpPr>
            <p:spPr>
              <a:xfrm>
                <a:off x="3006336" y="1994615"/>
                <a:ext cx="88929" cy="121699"/>
              </a:xfrm>
            </p:spPr>
          </p:sp>
        </mc:Fallback>
      </mc:AlternateContent>
      <mc:AlternateContent xmlns:mc="http://schemas.openxmlformats.org/markup-compatibility/2006">
        <mc:Choice xmlns:p14="http://schemas.microsoft.com/office/powerpoint/2010/main" Requires="p14">
          <p:contentPart p14:bwMode="auto" r:id="rId51">
            <p14:nvContentPartPr>
              <p14:cNvPr id="1049490" name=""/>
              <p14:cNvContentPartPr/>
              <p14:nvPr/>
            </p14:nvContentPartPr>
            <p14:xfrm>
              <a:off x="3019613" y="2222817"/>
              <a:ext cx="60129" cy="169974"/>
            </p14:xfrm>
          </p:contentPart>
        </mc:Choice>
        <mc:Fallback>
          <p:sp>
            <p:nvSpPr>
              <p:cNvPr id="1049490" name=""/>
              <p:cNvSpPr/>
              <p:nvPr/>
            </p:nvSpPr>
            <p:spPr>
              <a:xfrm>
                <a:off x="3019613" y="2222817"/>
                <a:ext cx="60129" cy="169974"/>
              </a:xfrm>
            </p:spPr>
          </p:sp>
        </mc:Fallback>
      </mc:AlternateContent>
      <mc:AlternateContent xmlns:mc="http://schemas.openxmlformats.org/markup-compatibility/2006">
        <mc:Choice xmlns:p14="http://schemas.microsoft.com/office/powerpoint/2010/main" Requires="p14">
          <p:contentPart p14:bwMode="auto" r:id="rId52">
            <p14:nvContentPartPr>
              <p14:cNvPr id="1049491" name=""/>
              <p14:cNvContentPartPr/>
              <p14:nvPr/>
            </p14:nvContentPartPr>
            <p14:xfrm>
              <a:off x="3017096" y="2520915"/>
              <a:ext cx="80778" cy="101502"/>
            </p14:xfrm>
          </p:contentPart>
        </mc:Choice>
        <mc:Fallback>
          <p:sp>
            <p:nvSpPr>
              <p:cNvPr id="1049491" name=""/>
              <p:cNvSpPr/>
              <p:nvPr/>
            </p:nvSpPr>
            <p:spPr>
              <a:xfrm>
                <a:off x="3017096" y="2520915"/>
                <a:ext cx="80778" cy="101502"/>
              </a:xfrm>
            </p:spPr>
          </p:sp>
        </mc:Fallback>
      </mc:AlternateContent>
      <mc:AlternateContent xmlns:mc="http://schemas.openxmlformats.org/markup-compatibility/2006">
        <mc:Choice xmlns:p14="http://schemas.microsoft.com/office/powerpoint/2010/main" Requires="p14">
          <p:contentPart p14:bwMode="auto" r:id="rId53">
            <p14:nvContentPartPr>
              <p14:cNvPr id="1049492" name=""/>
              <p14:cNvContentPartPr/>
              <p14:nvPr/>
            </p14:nvContentPartPr>
            <p14:xfrm>
              <a:off x="2998244" y="2702612"/>
              <a:ext cx="69438" cy="189308"/>
            </p14:xfrm>
          </p:contentPart>
        </mc:Choice>
        <mc:Fallback>
          <p:sp>
            <p:nvSpPr>
              <p:cNvPr id="1049492" name=""/>
              <p:cNvSpPr/>
              <p:nvPr/>
            </p:nvSpPr>
            <p:spPr>
              <a:xfrm>
                <a:off x="2998244" y="2702612"/>
                <a:ext cx="69438" cy="189308"/>
              </a:xfrm>
            </p:spPr>
          </p:sp>
        </mc:Fallback>
      </mc:AlternateContent>
      <mc:AlternateContent xmlns:mc="http://schemas.openxmlformats.org/markup-compatibility/2006">
        <mc:Choice xmlns:p14="http://schemas.microsoft.com/office/powerpoint/2010/main" Requires="p14">
          <p:contentPart p14:bwMode="auto" r:id="rId54">
            <p14:nvContentPartPr>
              <p14:cNvPr id="1049493" name=""/>
              <p14:cNvContentPartPr/>
              <p14:nvPr/>
            </p14:nvContentPartPr>
            <p14:xfrm>
              <a:off x="2924280" y="3063102"/>
              <a:ext cx="92789" cy="8435"/>
            </p14:xfrm>
          </p:contentPart>
        </mc:Choice>
        <mc:Fallback>
          <p:sp>
            <p:nvSpPr>
              <p:cNvPr id="1049493" name=""/>
              <p:cNvSpPr/>
              <p:nvPr/>
            </p:nvSpPr>
            <p:spPr>
              <a:xfrm>
                <a:off x="2924280" y="3063102"/>
                <a:ext cx="92789" cy="8435"/>
              </a:xfrm>
            </p:spPr>
          </p:sp>
        </mc:Fallback>
      </mc:AlternateContent>
      <mc:AlternateContent xmlns:mc="http://schemas.openxmlformats.org/markup-compatibility/2006">
        <mc:Choice xmlns:p14="http://schemas.microsoft.com/office/powerpoint/2010/main" Requires="p14">
          <p:contentPart p14:bwMode="auto" r:id="rId55">
            <p14:nvContentPartPr>
              <p14:cNvPr id="1049494" name=""/>
              <p14:cNvContentPartPr/>
              <p14:nvPr/>
            </p14:nvContentPartPr>
            <p14:xfrm>
              <a:off x="3015156" y="2971015"/>
              <a:ext cx="70061" cy="120366"/>
            </p14:xfrm>
          </p:contentPart>
        </mc:Choice>
        <mc:Fallback>
          <p:sp>
            <p:nvSpPr>
              <p:cNvPr id="1049494" name=""/>
              <p:cNvSpPr/>
              <p:nvPr/>
            </p:nvSpPr>
            <p:spPr>
              <a:xfrm>
                <a:off x="3015156" y="2971015"/>
                <a:ext cx="70061" cy="120366"/>
              </a:xfrm>
            </p:spPr>
          </p:sp>
        </mc:Fallback>
      </mc:AlternateContent>
      <mc:AlternateContent xmlns:mc="http://schemas.openxmlformats.org/markup-compatibility/2006">
        <mc:Choice xmlns:p14="http://schemas.microsoft.com/office/powerpoint/2010/main" Requires="p14">
          <p:contentPart p14:bwMode="auto" r:id="rId56">
            <p14:nvContentPartPr>
              <p14:cNvPr id="1049495" name=""/>
              <p14:cNvContentPartPr/>
              <p14:nvPr/>
            </p14:nvContentPartPr>
            <p14:xfrm>
              <a:off x="3045378" y="3009678"/>
              <a:ext cx="37769" cy="123960"/>
            </p14:xfrm>
          </p:contentPart>
        </mc:Choice>
        <mc:Fallback>
          <p:sp>
            <p:nvSpPr>
              <p:cNvPr id="1049495" name=""/>
              <p:cNvSpPr/>
              <p:nvPr/>
            </p:nvSpPr>
            <p:spPr>
              <a:xfrm>
                <a:off x="3045378" y="3009678"/>
                <a:ext cx="37769" cy="123960"/>
              </a:xfrm>
            </p:spPr>
          </p:sp>
        </mc:Fallback>
      </mc:AlternateContent>
      <mc:AlternateContent xmlns:mc="http://schemas.openxmlformats.org/markup-compatibility/2006">
        <mc:Choice xmlns:p14="http://schemas.microsoft.com/office/powerpoint/2010/main" Requires="p14">
          <p:contentPart p14:bwMode="auto" r:id="rId57">
            <p14:nvContentPartPr>
              <p14:cNvPr id="1049496" name=""/>
              <p14:cNvContentPartPr/>
              <p14:nvPr/>
            </p14:nvContentPartPr>
            <p14:xfrm>
              <a:off x="2936933" y="3272962"/>
              <a:ext cx="74592" cy="322"/>
            </p14:xfrm>
          </p:contentPart>
        </mc:Choice>
        <mc:Fallback>
          <p:sp>
            <p:nvSpPr>
              <p:cNvPr id="1049496" name=""/>
              <p:cNvSpPr/>
              <p:nvPr/>
            </p:nvSpPr>
            <p:spPr>
              <a:xfrm>
                <a:off x="2936933" y="3272962"/>
                <a:ext cx="74592" cy="322"/>
              </a:xfrm>
            </p:spPr>
          </p:sp>
        </mc:Fallback>
      </mc:AlternateContent>
      <mc:AlternateContent xmlns:mc="http://schemas.openxmlformats.org/markup-compatibility/2006">
        <mc:Choice xmlns:p14="http://schemas.microsoft.com/office/powerpoint/2010/main" Requires="p14">
          <p:contentPart p14:bwMode="auto" r:id="rId58">
            <p14:nvContentPartPr>
              <p14:cNvPr id="1049497" name=""/>
              <p14:cNvContentPartPr/>
              <p14:nvPr/>
            </p14:nvContentPartPr>
            <p14:xfrm>
              <a:off x="3025727" y="3170654"/>
              <a:ext cx="69475" cy="132154"/>
            </p14:xfrm>
          </p:contentPart>
        </mc:Choice>
        <mc:Fallback>
          <p:sp>
            <p:nvSpPr>
              <p:cNvPr id="1049497" name=""/>
              <p:cNvSpPr/>
              <p:nvPr/>
            </p:nvSpPr>
            <p:spPr>
              <a:xfrm>
                <a:off x="3025727" y="3170654"/>
                <a:ext cx="69475" cy="132154"/>
              </a:xfrm>
            </p:spPr>
          </p:sp>
        </mc:Fallback>
      </mc:AlternateContent>
      <mc:AlternateContent xmlns:mc="http://schemas.openxmlformats.org/markup-compatibility/2006">
        <mc:Choice xmlns:p14="http://schemas.microsoft.com/office/powerpoint/2010/main" Requires="p14">
          <p:contentPart p14:bwMode="auto" r:id="rId59">
            <p14:nvContentPartPr>
              <p14:cNvPr id="1049498" name=""/>
              <p14:cNvContentPartPr/>
              <p14:nvPr/>
            </p14:nvContentPartPr>
            <p14:xfrm>
              <a:off x="3073580" y="3174169"/>
              <a:ext cx="20111" cy="165990"/>
            </p14:xfrm>
          </p:contentPart>
        </mc:Choice>
        <mc:Fallback>
          <p:sp>
            <p:nvSpPr>
              <p:cNvPr id="1049498" name=""/>
              <p:cNvSpPr/>
              <p:nvPr/>
            </p:nvSpPr>
            <p:spPr>
              <a:xfrm>
                <a:off x="3073580" y="3174169"/>
                <a:ext cx="20111" cy="165990"/>
              </a:xfrm>
            </p:spPr>
          </p:sp>
        </mc:Fallback>
      </mc:AlternateContent>
      <mc:AlternateContent xmlns:mc="http://schemas.openxmlformats.org/markup-compatibility/2006">
        <mc:Choice xmlns:p14="http://schemas.microsoft.com/office/powerpoint/2010/main" Requires="p14">
          <p:contentPart p14:bwMode="auto" r:id="rId60">
            <p14:nvContentPartPr>
              <p14:cNvPr id="1049499" name=""/>
              <p14:cNvContentPartPr/>
              <p14:nvPr/>
            </p14:nvContentPartPr>
            <p14:xfrm>
              <a:off x="3191402" y="1896416"/>
              <a:ext cx="127598" cy="1588164"/>
            </p14:xfrm>
          </p:contentPart>
        </mc:Choice>
        <mc:Fallback>
          <p:sp>
            <p:nvSpPr>
              <p:cNvPr id="1049499" name=""/>
              <p:cNvSpPr/>
              <p:nvPr/>
            </p:nvSpPr>
            <p:spPr>
              <a:xfrm>
                <a:off x="3191402" y="1896416"/>
                <a:ext cx="127598" cy="1588164"/>
              </a:xfrm>
            </p:spPr>
          </p:sp>
        </mc:Fallback>
      </mc:AlternateContent>
      <mc:AlternateContent xmlns:mc="http://schemas.openxmlformats.org/markup-compatibility/2006">
        <mc:Choice xmlns:p14="http://schemas.microsoft.com/office/powerpoint/2010/main" Requires="p14">
          <p:contentPart p14:bwMode="auto" r:id="rId61">
            <p14:nvContentPartPr>
              <p14:cNvPr id="1049500" name=""/>
              <p14:cNvContentPartPr/>
              <p14:nvPr/>
            </p14:nvContentPartPr>
            <p14:xfrm>
              <a:off x="3114077" y="3398128"/>
              <a:ext cx="161625" cy="43864"/>
            </p14:xfrm>
          </p:contentPart>
        </mc:Choice>
        <mc:Fallback>
          <p:sp>
            <p:nvSpPr>
              <p:cNvPr id="1049500" name=""/>
              <p:cNvSpPr/>
              <p:nvPr/>
            </p:nvSpPr>
            <p:spPr>
              <a:xfrm>
                <a:off x="3114077" y="3398128"/>
                <a:ext cx="161625" cy="43864"/>
              </a:xfrm>
            </p:spPr>
          </p:sp>
        </mc:Fallback>
      </mc:AlternateContent>
      <mc:AlternateContent xmlns:mc="http://schemas.openxmlformats.org/markup-compatibility/2006">
        <mc:Choice xmlns:p14="http://schemas.microsoft.com/office/powerpoint/2010/main" Requires="p14">
          <p:contentPart p14:bwMode="auto" r:id="rId62">
            <p14:nvContentPartPr>
              <p14:cNvPr id="1049559" name=""/>
              <p14:cNvContentPartPr/>
              <p14:nvPr/>
            </p14:nvContentPartPr>
            <p14:xfrm>
              <a:off x="3707369" y="2470173"/>
              <a:ext cx="104829" cy="174958"/>
            </p14:xfrm>
          </p:contentPart>
        </mc:Choice>
        <mc:Fallback>
          <p:sp>
            <p:nvSpPr>
              <p:cNvPr id="1049559" name=""/>
              <p:cNvSpPr/>
              <p:nvPr/>
            </p:nvSpPr>
            <p:spPr>
              <a:xfrm>
                <a:off x="3707369" y="2470173"/>
                <a:ext cx="104829" cy="174958"/>
              </a:xfrm>
            </p:spPr>
          </p:sp>
        </mc:Fallback>
      </mc:AlternateContent>
      <mc:AlternateContent xmlns:mc="http://schemas.openxmlformats.org/markup-compatibility/2006">
        <mc:Choice xmlns:p14="http://schemas.microsoft.com/office/powerpoint/2010/main" Requires="p14">
          <p:contentPart p14:bwMode="auto" r:id="rId63">
            <p14:nvContentPartPr>
              <p14:cNvPr id="1049560" name=""/>
              <p14:cNvContentPartPr/>
              <p14:nvPr/>
            </p14:nvContentPartPr>
            <p14:xfrm>
              <a:off x="3703170" y="2415343"/>
              <a:ext cx="144788" cy="279430"/>
            </p14:xfrm>
          </p:contentPart>
        </mc:Choice>
        <mc:Fallback>
          <p:sp>
            <p:nvSpPr>
              <p:cNvPr id="1049560" name=""/>
              <p:cNvSpPr/>
              <p:nvPr/>
            </p:nvSpPr>
            <p:spPr>
              <a:xfrm>
                <a:off x="3703170" y="2415343"/>
                <a:ext cx="144788" cy="279430"/>
              </a:xfrm>
            </p:spPr>
          </p:sp>
        </mc:Fallback>
      </mc:AlternateContent>
      <mc:AlternateContent xmlns:mc="http://schemas.openxmlformats.org/markup-compatibility/2006">
        <mc:Choice xmlns:p14="http://schemas.microsoft.com/office/powerpoint/2010/main" Requires="p14">
          <p:contentPart p14:bwMode="auto" r:id="rId64">
            <p14:nvContentPartPr>
              <p14:cNvPr id="1049561" name=""/>
              <p14:cNvContentPartPr/>
              <p14:nvPr/>
            </p14:nvContentPartPr>
            <p14:xfrm>
              <a:off x="3884213" y="2596704"/>
              <a:ext cx="20684" cy="150095"/>
            </p14:xfrm>
          </p:contentPart>
        </mc:Choice>
        <mc:Fallback>
          <p:sp>
            <p:nvSpPr>
              <p:cNvPr id="1049561" name=""/>
              <p:cNvSpPr/>
              <p:nvPr/>
            </p:nvSpPr>
            <p:spPr>
              <a:xfrm>
                <a:off x="3884213" y="2596704"/>
                <a:ext cx="20684" cy="150095"/>
              </a:xfrm>
            </p:spPr>
          </p:sp>
        </mc:Fallback>
      </mc:AlternateContent>
      <mc:AlternateContent xmlns:mc="http://schemas.openxmlformats.org/markup-compatibility/2006">
        <mc:Choice xmlns:p14="http://schemas.microsoft.com/office/powerpoint/2010/main" Requires="p14">
          <p:contentPart p14:bwMode="auto" r:id="rId65">
            <p14:nvContentPartPr>
              <p14:cNvPr id="1049562" name=""/>
              <p14:cNvContentPartPr/>
              <p14:nvPr/>
            </p14:nvContentPartPr>
            <p14:xfrm>
              <a:off x="4006123" y="2554577"/>
              <a:ext cx="108435" cy="14009"/>
            </p14:xfrm>
          </p:contentPart>
        </mc:Choice>
        <mc:Fallback>
          <p:sp>
            <p:nvSpPr>
              <p:cNvPr id="1049562" name=""/>
              <p:cNvSpPr/>
              <p:nvPr/>
            </p:nvSpPr>
            <p:spPr>
              <a:xfrm>
                <a:off x="4006123" y="2554577"/>
                <a:ext cx="108435" cy="14009"/>
              </a:xfrm>
            </p:spPr>
          </p:sp>
        </mc:Fallback>
      </mc:AlternateContent>
      <mc:AlternateContent xmlns:mc="http://schemas.openxmlformats.org/markup-compatibility/2006">
        <mc:Choice xmlns:p14="http://schemas.microsoft.com/office/powerpoint/2010/main" Requires="p14">
          <p:contentPart p14:bwMode="auto" r:id="rId66">
            <p14:nvContentPartPr>
              <p14:cNvPr id="1049563" name=""/>
              <p14:cNvContentPartPr/>
              <p14:nvPr/>
            </p14:nvContentPartPr>
            <p14:xfrm>
              <a:off x="4001906" y="2635297"/>
              <a:ext cx="94132" cy="10613"/>
            </p14:xfrm>
          </p:contentPart>
        </mc:Choice>
        <mc:Fallback>
          <p:sp>
            <p:nvSpPr>
              <p:cNvPr id="1049563" name=""/>
              <p:cNvSpPr/>
              <p:nvPr/>
            </p:nvSpPr>
            <p:spPr>
              <a:xfrm>
                <a:off x="4001906" y="2635297"/>
                <a:ext cx="94132" cy="10613"/>
              </a:xfrm>
            </p:spPr>
          </p:sp>
        </mc:Fallback>
      </mc:AlternateContent>
      <mc:AlternateContent xmlns:mc="http://schemas.openxmlformats.org/markup-compatibility/2006">
        <mc:Choice xmlns:p14="http://schemas.microsoft.com/office/powerpoint/2010/main" Requires="p14">
          <p:contentPart p14:bwMode="auto" r:id="rId67">
            <p14:nvContentPartPr>
              <p14:cNvPr id="1049564" name=""/>
              <p14:cNvContentPartPr/>
              <p14:nvPr/>
            </p14:nvContentPartPr>
            <p14:xfrm>
              <a:off x="4290116" y="1957721"/>
              <a:ext cx="136373" cy="30226"/>
            </p14:xfrm>
          </p:contentPart>
        </mc:Choice>
        <mc:Fallback>
          <p:sp>
            <p:nvSpPr>
              <p:cNvPr id="1049564" name=""/>
              <p:cNvSpPr/>
              <p:nvPr/>
            </p:nvSpPr>
            <p:spPr>
              <a:xfrm>
                <a:off x="4290116" y="1957721"/>
                <a:ext cx="136373" cy="30226"/>
              </a:xfrm>
            </p:spPr>
          </p:sp>
        </mc:Fallback>
      </mc:AlternateContent>
      <mc:AlternateContent xmlns:mc="http://schemas.openxmlformats.org/markup-compatibility/2006">
        <mc:Choice xmlns:p14="http://schemas.microsoft.com/office/powerpoint/2010/main" Requires="p14">
          <p:contentPart p14:bwMode="auto" r:id="rId68">
            <p14:nvContentPartPr>
              <p14:cNvPr id="1049565" name=""/>
              <p14:cNvContentPartPr/>
              <p14:nvPr/>
            </p14:nvContentPartPr>
            <p14:xfrm>
              <a:off x="4125969" y="2044184"/>
              <a:ext cx="173120" cy="1291895"/>
            </p14:xfrm>
          </p:contentPart>
        </mc:Choice>
        <mc:Fallback>
          <p:sp>
            <p:nvSpPr>
              <p:cNvPr id="1049565" name=""/>
              <p:cNvSpPr/>
              <p:nvPr/>
            </p:nvSpPr>
            <p:spPr>
              <a:xfrm>
                <a:off x="4125969" y="2044184"/>
                <a:ext cx="173120" cy="1291895"/>
              </a:xfrm>
            </p:spPr>
          </p:sp>
        </mc:Fallback>
      </mc:AlternateContent>
      <mc:AlternateContent xmlns:mc="http://schemas.openxmlformats.org/markup-compatibility/2006">
        <mc:Choice xmlns:p14="http://schemas.microsoft.com/office/powerpoint/2010/main" Requires="p14">
          <p:contentPart p14:bwMode="auto" r:id="rId69">
            <p14:nvContentPartPr>
              <p14:cNvPr id="1049566" name=""/>
              <p14:cNvContentPartPr/>
              <p14:nvPr/>
            </p14:nvContentPartPr>
            <p14:xfrm>
              <a:off x="4473938" y="2133683"/>
              <a:ext cx="124145" cy="155725"/>
            </p14:xfrm>
          </p:contentPart>
        </mc:Choice>
        <mc:Fallback>
          <p:sp>
            <p:nvSpPr>
              <p:cNvPr id="1049566" name=""/>
              <p:cNvSpPr/>
              <p:nvPr/>
            </p:nvSpPr>
            <p:spPr>
              <a:xfrm>
                <a:off x="4473938" y="2133683"/>
                <a:ext cx="124145" cy="155725"/>
              </a:xfrm>
            </p:spPr>
          </p:sp>
        </mc:Fallback>
      </mc:AlternateContent>
      <mc:AlternateContent xmlns:mc="http://schemas.openxmlformats.org/markup-compatibility/2006">
        <mc:Choice xmlns:p14="http://schemas.microsoft.com/office/powerpoint/2010/main" Requires="p14">
          <p:contentPart p14:bwMode="auto" r:id="rId70">
            <p14:nvContentPartPr>
              <p14:cNvPr id="1049567" name=""/>
              <p14:cNvContentPartPr/>
              <p14:nvPr/>
            </p14:nvContentPartPr>
            <p14:xfrm>
              <a:off x="4805328" y="2118624"/>
              <a:ext cx="83270" cy="157362"/>
            </p14:xfrm>
          </p:contentPart>
        </mc:Choice>
        <mc:Fallback>
          <p:sp>
            <p:nvSpPr>
              <p:cNvPr id="1049567" name=""/>
              <p:cNvSpPr/>
              <p:nvPr/>
            </p:nvSpPr>
            <p:spPr>
              <a:xfrm>
                <a:off x="4805328" y="2118624"/>
                <a:ext cx="83270" cy="157362"/>
              </a:xfrm>
            </p:spPr>
          </p:sp>
        </mc:Fallback>
      </mc:AlternateContent>
      <mc:AlternateContent xmlns:mc="http://schemas.openxmlformats.org/markup-compatibility/2006">
        <mc:Choice xmlns:p14="http://schemas.microsoft.com/office/powerpoint/2010/main" Requires="p14">
          <p:contentPart p14:bwMode="auto" r:id="rId71">
            <p14:nvContentPartPr>
              <p14:cNvPr id="1049568" name=""/>
              <p14:cNvContentPartPr/>
              <p14:nvPr/>
            </p14:nvContentPartPr>
            <p14:xfrm>
              <a:off x="5102026" y="2091764"/>
              <a:ext cx="142997" cy="181753"/>
            </p14:xfrm>
          </p:contentPart>
        </mc:Choice>
        <mc:Fallback>
          <p:sp>
            <p:nvSpPr>
              <p:cNvPr id="1049568" name=""/>
              <p:cNvSpPr/>
              <p:nvPr/>
            </p:nvSpPr>
            <p:spPr>
              <a:xfrm>
                <a:off x="5102026" y="2091764"/>
                <a:ext cx="142997" cy="181753"/>
              </a:xfrm>
            </p:spPr>
          </p:sp>
        </mc:Fallback>
      </mc:AlternateContent>
      <mc:AlternateContent xmlns:mc="http://schemas.openxmlformats.org/markup-compatibility/2006">
        <mc:Choice xmlns:p14="http://schemas.microsoft.com/office/powerpoint/2010/main" Requires="p14">
          <p:contentPart p14:bwMode="auto" r:id="rId72">
            <p14:nvContentPartPr>
              <p14:cNvPr id="1049569" name=""/>
              <p14:cNvContentPartPr/>
              <p14:nvPr/>
            </p14:nvContentPartPr>
            <p14:xfrm>
              <a:off x="5491677" y="2113651"/>
              <a:ext cx="121953" cy="146065"/>
            </p14:xfrm>
          </p:contentPart>
        </mc:Choice>
        <mc:Fallback>
          <p:sp>
            <p:nvSpPr>
              <p:cNvPr id="1049569" name=""/>
              <p:cNvSpPr/>
              <p:nvPr/>
            </p:nvSpPr>
            <p:spPr>
              <a:xfrm>
                <a:off x="5491677" y="2113651"/>
                <a:ext cx="121953" cy="146065"/>
              </a:xfrm>
            </p:spPr>
          </p:sp>
        </mc:Fallback>
      </mc:AlternateContent>
      <mc:AlternateContent xmlns:mc="http://schemas.openxmlformats.org/markup-compatibility/2006">
        <mc:Choice xmlns:p14="http://schemas.microsoft.com/office/powerpoint/2010/main" Requires="p14">
          <p:contentPart p14:bwMode="auto" r:id="rId73">
            <p14:nvContentPartPr>
              <p14:cNvPr id="1049570" name=""/>
              <p14:cNvContentPartPr/>
              <p14:nvPr/>
            </p14:nvContentPartPr>
            <p14:xfrm>
              <a:off x="4403559" y="2526409"/>
              <a:ext cx="24336" cy="140820"/>
            </p14:xfrm>
          </p:contentPart>
        </mc:Choice>
        <mc:Fallback>
          <p:sp>
            <p:nvSpPr>
              <p:cNvPr id="1049570" name=""/>
              <p:cNvSpPr/>
              <p:nvPr/>
            </p:nvSpPr>
            <p:spPr>
              <a:xfrm>
                <a:off x="4403559" y="2526409"/>
                <a:ext cx="24336" cy="140820"/>
              </a:xfrm>
            </p:spPr>
          </p:sp>
        </mc:Fallback>
      </mc:AlternateContent>
      <mc:AlternateContent xmlns:mc="http://schemas.openxmlformats.org/markup-compatibility/2006">
        <mc:Choice xmlns:p14="http://schemas.microsoft.com/office/powerpoint/2010/main" Requires="p14">
          <p:contentPart p14:bwMode="auto" r:id="rId74">
            <p14:nvContentPartPr>
              <p14:cNvPr id="1049571" name=""/>
              <p14:cNvContentPartPr/>
              <p14:nvPr/>
            </p14:nvContentPartPr>
            <p14:xfrm>
              <a:off x="4469978" y="2559448"/>
              <a:ext cx="131228" cy="89039"/>
            </p14:xfrm>
          </p:contentPart>
        </mc:Choice>
        <mc:Fallback>
          <p:sp>
            <p:nvSpPr>
              <p:cNvPr id="1049571" name=""/>
              <p:cNvSpPr/>
              <p:nvPr/>
            </p:nvSpPr>
            <p:spPr>
              <a:xfrm>
                <a:off x="4469978" y="2559448"/>
                <a:ext cx="131228" cy="89039"/>
              </a:xfrm>
            </p:spPr>
          </p:sp>
        </mc:Fallback>
      </mc:AlternateContent>
      <mc:AlternateContent xmlns:mc="http://schemas.openxmlformats.org/markup-compatibility/2006">
        <mc:Choice xmlns:p14="http://schemas.microsoft.com/office/powerpoint/2010/main" Requires="p14">
          <p:contentPart p14:bwMode="auto" r:id="rId75">
            <p14:nvContentPartPr>
              <p14:cNvPr id="1049572" name=""/>
              <p14:cNvContentPartPr/>
              <p14:nvPr/>
            </p14:nvContentPartPr>
            <p14:xfrm>
              <a:off x="4534979" y="2549607"/>
              <a:ext cx="50376" cy="174590"/>
            </p14:xfrm>
          </p:contentPart>
        </mc:Choice>
        <mc:Fallback>
          <p:sp>
            <p:nvSpPr>
              <p:cNvPr id="1049572" name=""/>
              <p:cNvSpPr/>
              <p:nvPr/>
            </p:nvSpPr>
            <p:spPr>
              <a:xfrm>
                <a:off x="4534979" y="2549607"/>
                <a:ext cx="50376" cy="174590"/>
              </a:xfrm>
            </p:spPr>
          </p:sp>
        </mc:Fallback>
      </mc:AlternateContent>
      <mc:AlternateContent xmlns:mc="http://schemas.openxmlformats.org/markup-compatibility/2006">
        <mc:Choice xmlns:p14="http://schemas.microsoft.com/office/powerpoint/2010/main" Requires="p14">
          <p:contentPart p14:bwMode="auto" r:id="rId76">
            <p14:nvContentPartPr>
              <p14:cNvPr id="1049573" name=""/>
              <p14:cNvContentPartPr/>
              <p14:nvPr/>
            </p14:nvContentPartPr>
            <p14:xfrm>
              <a:off x="4837956" y="2558559"/>
              <a:ext cx="93197" cy="145731"/>
            </p14:xfrm>
          </p:contentPart>
        </mc:Choice>
        <mc:Fallback>
          <p:sp>
            <p:nvSpPr>
              <p:cNvPr id="1049573" name=""/>
              <p:cNvSpPr/>
              <p:nvPr/>
            </p:nvSpPr>
            <p:spPr>
              <a:xfrm>
                <a:off x="4837956" y="2558559"/>
                <a:ext cx="93197" cy="145731"/>
              </a:xfrm>
            </p:spPr>
          </p:sp>
        </mc:Fallback>
      </mc:AlternateContent>
      <mc:AlternateContent xmlns:mc="http://schemas.openxmlformats.org/markup-compatibility/2006">
        <mc:Choice xmlns:p14="http://schemas.microsoft.com/office/powerpoint/2010/main" Requires="p14">
          <p:contentPart p14:bwMode="auto" r:id="rId77">
            <p14:nvContentPartPr>
              <p14:cNvPr id="1049574" name=""/>
              <p14:cNvContentPartPr/>
              <p14:nvPr/>
            </p14:nvContentPartPr>
            <p14:xfrm>
              <a:off x="5123314" y="2511647"/>
              <a:ext cx="102431" cy="248410"/>
            </p14:xfrm>
          </p:contentPart>
        </mc:Choice>
        <mc:Fallback>
          <p:sp>
            <p:nvSpPr>
              <p:cNvPr id="1049574" name=""/>
              <p:cNvSpPr/>
              <p:nvPr/>
            </p:nvSpPr>
            <p:spPr>
              <a:xfrm>
                <a:off x="5123314" y="2511647"/>
                <a:ext cx="102431" cy="248410"/>
              </a:xfrm>
            </p:spPr>
          </p:sp>
        </mc:Fallback>
      </mc:AlternateContent>
      <mc:AlternateContent xmlns:mc="http://schemas.openxmlformats.org/markup-compatibility/2006">
        <mc:Choice xmlns:p14="http://schemas.microsoft.com/office/powerpoint/2010/main" Requires="p14">
          <p:contentPart p14:bwMode="auto" r:id="rId78">
            <p14:nvContentPartPr>
              <p14:cNvPr id="1049575" name=""/>
              <p14:cNvContentPartPr/>
              <p14:nvPr/>
            </p14:nvContentPartPr>
            <p14:xfrm>
              <a:off x="5419322" y="2526409"/>
              <a:ext cx="114177" cy="190276"/>
            </p14:xfrm>
          </p:contentPart>
        </mc:Choice>
        <mc:Fallback>
          <p:sp>
            <p:nvSpPr>
              <p:cNvPr id="1049575" name=""/>
              <p:cNvSpPr/>
              <p:nvPr/>
            </p:nvSpPr>
            <p:spPr>
              <a:xfrm>
                <a:off x="5419322" y="2526409"/>
                <a:ext cx="114177" cy="190276"/>
              </a:xfrm>
            </p:spPr>
          </p:sp>
        </mc:Fallback>
      </mc:AlternateContent>
      <mc:AlternateContent xmlns:mc="http://schemas.openxmlformats.org/markup-compatibility/2006">
        <mc:Choice xmlns:p14="http://schemas.microsoft.com/office/powerpoint/2010/main" Requires="p14">
          <p:contentPart p14:bwMode="auto" r:id="rId79">
            <p14:nvContentPartPr>
              <p14:cNvPr id="1049576" name=""/>
              <p14:cNvContentPartPr/>
              <p14:nvPr/>
            </p14:nvContentPartPr>
            <p14:xfrm>
              <a:off x="4327280" y="2903894"/>
              <a:ext cx="29616" cy="175688"/>
            </p14:xfrm>
          </p:contentPart>
        </mc:Choice>
        <mc:Fallback>
          <p:sp>
            <p:nvSpPr>
              <p:cNvPr id="1049576" name=""/>
              <p:cNvSpPr/>
              <p:nvPr/>
            </p:nvSpPr>
            <p:spPr>
              <a:xfrm>
                <a:off x="4327280" y="2903894"/>
                <a:ext cx="29616" cy="175688"/>
              </a:xfrm>
            </p:spPr>
          </p:sp>
        </mc:Fallback>
      </mc:AlternateContent>
      <mc:AlternateContent xmlns:mc="http://schemas.openxmlformats.org/markup-compatibility/2006">
        <mc:Choice xmlns:p14="http://schemas.microsoft.com/office/powerpoint/2010/main" Requires="p14">
          <p:contentPart p14:bwMode="auto" r:id="rId80">
            <p14:nvContentPartPr>
              <p14:cNvPr id="1049577" name=""/>
              <p14:cNvContentPartPr/>
              <p14:nvPr/>
            </p14:nvContentPartPr>
            <p14:xfrm>
              <a:off x="4439530" y="2885912"/>
              <a:ext cx="140905" cy="175190"/>
            </p14:xfrm>
          </p:contentPart>
        </mc:Choice>
        <mc:Fallback>
          <p:sp>
            <p:nvSpPr>
              <p:cNvPr id="1049577" name=""/>
              <p:cNvSpPr/>
              <p:nvPr/>
            </p:nvSpPr>
            <p:spPr>
              <a:xfrm>
                <a:off x="4439530" y="2885912"/>
                <a:ext cx="140905" cy="175190"/>
              </a:xfrm>
            </p:spPr>
          </p:sp>
        </mc:Fallback>
      </mc:AlternateContent>
      <mc:AlternateContent xmlns:mc="http://schemas.openxmlformats.org/markup-compatibility/2006">
        <mc:Choice xmlns:p14="http://schemas.microsoft.com/office/powerpoint/2010/main" Requires="p14">
          <p:contentPart p14:bwMode="auto" r:id="rId81">
            <p14:nvContentPartPr>
              <p14:cNvPr id="1049578" name=""/>
              <p14:cNvContentPartPr/>
              <p14:nvPr/>
            </p14:nvContentPartPr>
            <p14:xfrm>
              <a:off x="4759367" y="2858906"/>
              <a:ext cx="143338" cy="148398"/>
            </p14:xfrm>
          </p:contentPart>
        </mc:Choice>
        <mc:Fallback>
          <p:sp>
            <p:nvSpPr>
              <p:cNvPr id="1049578" name=""/>
              <p:cNvSpPr/>
              <p:nvPr/>
            </p:nvSpPr>
            <p:spPr>
              <a:xfrm>
                <a:off x="4759367" y="2858906"/>
                <a:ext cx="143338" cy="148398"/>
              </a:xfrm>
            </p:spPr>
          </p:sp>
        </mc:Fallback>
      </mc:AlternateContent>
      <mc:AlternateContent xmlns:mc="http://schemas.openxmlformats.org/markup-compatibility/2006">
        <mc:Choice xmlns:p14="http://schemas.microsoft.com/office/powerpoint/2010/main" Requires="p14">
          <p:contentPart p14:bwMode="auto" r:id="rId82">
            <p14:nvContentPartPr>
              <p14:cNvPr id="1049579" name=""/>
              <p14:cNvContentPartPr/>
              <p14:nvPr/>
            </p14:nvContentPartPr>
            <p14:xfrm>
              <a:off x="4882665" y="2825867"/>
              <a:ext cx="167467" cy="116046"/>
            </p14:xfrm>
          </p:contentPart>
        </mc:Choice>
        <mc:Fallback>
          <p:sp>
            <p:nvSpPr>
              <p:cNvPr id="1049579" name=""/>
              <p:cNvSpPr/>
              <p:nvPr/>
            </p:nvSpPr>
            <p:spPr>
              <a:xfrm>
                <a:off x="4882665" y="2825867"/>
                <a:ext cx="167467" cy="116046"/>
              </a:xfrm>
            </p:spPr>
          </p:sp>
        </mc:Fallback>
      </mc:AlternateContent>
      <mc:AlternateContent xmlns:mc="http://schemas.openxmlformats.org/markup-compatibility/2006">
        <mc:Choice xmlns:p14="http://schemas.microsoft.com/office/powerpoint/2010/main" Requires="p14">
          <p:contentPart p14:bwMode="auto" r:id="rId83">
            <p14:nvContentPartPr>
              <p14:cNvPr id="1049580" name=""/>
              <p14:cNvContentPartPr/>
              <p14:nvPr/>
            </p14:nvContentPartPr>
            <p14:xfrm>
              <a:off x="4917616" y="2849064"/>
              <a:ext cx="72050" cy="185297"/>
            </p14:xfrm>
          </p:contentPart>
        </mc:Choice>
        <mc:Fallback>
          <p:sp>
            <p:nvSpPr>
              <p:cNvPr id="1049580" name=""/>
              <p:cNvSpPr/>
              <p:nvPr/>
            </p:nvSpPr>
            <p:spPr>
              <a:xfrm>
                <a:off x="4917616" y="2849064"/>
                <a:ext cx="72050" cy="185297"/>
              </a:xfrm>
            </p:spPr>
          </p:sp>
        </mc:Fallback>
      </mc:AlternateContent>
      <mc:AlternateContent xmlns:mc="http://schemas.openxmlformats.org/markup-compatibility/2006">
        <mc:Choice xmlns:p14="http://schemas.microsoft.com/office/powerpoint/2010/main" Requires="p14">
          <p:contentPart p14:bwMode="auto" r:id="rId84">
            <p14:nvContentPartPr>
              <p14:cNvPr id="1049582" name=""/>
              <p14:cNvContentPartPr/>
              <p14:nvPr/>
            </p14:nvContentPartPr>
            <p14:xfrm>
              <a:off x="5351450" y="2892840"/>
              <a:ext cx="187140" cy="143220"/>
            </p14:xfrm>
          </p:contentPart>
        </mc:Choice>
        <mc:Fallback>
          <p:sp>
            <p:nvSpPr>
              <p:cNvPr id="1049582" name=""/>
              <p:cNvSpPr/>
              <p:nvPr/>
            </p:nvSpPr>
            <p:spPr>
              <a:xfrm>
                <a:off x="5351450" y="2892840"/>
                <a:ext cx="187140" cy="143220"/>
              </a:xfrm>
            </p:spPr>
          </p:sp>
        </mc:Fallback>
      </mc:AlternateContent>
      <mc:AlternateContent xmlns:mc="http://schemas.openxmlformats.org/markup-compatibility/2006">
        <mc:Choice xmlns:p14="http://schemas.microsoft.com/office/powerpoint/2010/main" Requires="p14">
          <p:contentPart p14:bwMode="auto" r:id="rId85">
            <p14:nvContentPartPr>
              <p14:cNvPr id="1049583" name=""/>
              <p14:cNvContentPartPr/>
              <p14:nvPr/>
            </p14:nvContentPartPr>
            <p14:xfrm>
              <a:off x="5133402" y="2873463"/>
              <a:ext cx="72409" cy="144199"/>
            </p14:xfrm>
          </p:contentPart>
        </mc:Choice>
        <mc:Fallback>
          <p:sp>
            <p:nvSpPr>
              <p:cNvPr id="1049583" name=""/>
              <p:cNvSpPr/>
              <p:nvPr/>
            </p:nvSpPr>
            <p:spPr>
              <a:xfrm>
                <a:off x="5133402" y="2873463"/>
                <a:ext cx="72409" cy="144199"/>
              </a:xfrm>
            </p:spPr>
          </p:sp>
        </mc:Fallback>
      </mc:AlternateContent>
      <mc:AlternateContent xmlns:mc="http://schemas.openxmlformats.org/markup-compatibility/2006">
        <mc:Choice xmlns:p14="http://schemas.microsoft.com/office/powerpoint/2010/main" Requires="p14">
          <p:contentPart p14:bwMode="auto" r:id="rId86">
            <p14:nvContentPartPr>
              <p14:cNvPr id="1049584" name=""/>
              <p14:cNvContentPartPr/>
              <p14:nvPr/>
            </p14:nvContentPartPr>
            <p14:xfrm>
              <a:off x="4392987" y="3205461"/>
              <a:ext cx="98623" cy="102764"/>
            </p14:xfrm>
          </p:contentPart>
        </mc:Choice>
        <mc:Fallback>
          <p:sp>
            <p:nvSpPr>
              <p:cNvPr id="1049584" name=""/>
              <p:cNvSpPr/>
              <p:nvPr/>
            </p:nvSpPr>
            <p:spPr>
              <a:xfrm>
                <a:off x="4392987" y="3205461"/>
                <a:ext cx="98623" cy="102764"/>
              </a:xfrm>
            </p:spPr>
          </p:sp>
        </mc:Fallback>
      </mc:AlternateContent>
      <mc:AlternateContent xmlns:mc="http://schemas.openxmlformats.org/markup-compatibility/2006">
        <mc:Choice xmlns:p14="http://schemas.microsoft.com/office/powerpoint/2010/main" Requires="p14">
          <p:contentPart p14:bwMode="auto" r:id="rId87">
            <p14:nvContentPartPr>
              <p14:cNvPr id="1049585" name=""/>
              <p14:cNvContentPartPr/>
              <p14:nvPr/>
            </p14:nvContentPartPr>
            <p14:xfrm>
              <a:off x="4754748" y="3215722"/>
              <a:ext cx="92151" cy="117769"/>
            </p14:xfrm>
          </p:contentPart>
        </mc:Choice>
        <mc:Fallback>
          <p:sp>
            <p:nvSpPr>
              <p:cNvPr id="1049585" name=""/>
              <p:cNvSpPr/>
              <p:nvPr/>
            </p:nvSpPr>
            <p:spPr>
              <a:xfrm>
                <a:off x="4754748" y="3215722"/>
                <a:ext cx="92151" cy="117769"/>
              </a:xfrm>
            </p:spPr>
          </p:sp>
        </mc:Fallback>
      </mc:AlternateContent>
      <mc:AlternateContent xmlns:mc="http://schemas.openxmlformats.org/markup-compatibility/2006">
        <mc:Choice xmlns:p14="http://schemas.microsoft.com/office/powerpoint/2010/main" Requires="p14">
          <p:contentPart p14:bwMode="auto" r:id="rId88">
            <p14:nvContentPartPr>
              <p14:cNvPr id="1049586" name=""/>
              <p14:cNvContentPartPr/>
              <p14:nvPr/>
            </p14:nvContentPartPr>
            <p14:xfrm>
              <a:off x="5069474" y="3182237"/>
              <a:ext cx="138051" cy="144286"/>
            </p14:xfrm>
          </p:contentPart>
        </mc:Choice>
        <mc:Fallback>
          <p:sp>
            <p:nvSpPr>
              <p:cNvPr id="1049586" name=""/>
              <p:cNvSpPr/>
              <p:nvPr/>
            </p:nvSpPr>
            <p:spPr>
              <a:xfrm>
                <a:off x="5069474" y="3182237"/>
                <a:ext cx="138051" cy="144286"/>
              </a:xfrm>
            </p:spPr>
          </p:sp>
        </mc:Fallback>
      </mc:AlternateContent>
      <mc:AlternateContent xmlns:mc="http://schemas.openxmlformats.org/markup-compatibility/2006">
        <mc:Choice xmlns:p14="http://schemas.microsoft.com/office/powerpoint/2010/main" Requires="p14">
          <p:contentPart p14:bwMode="auto" r:id="rId89">
            <p14:nvContentPartPr>
              <p14:cNvPr id="1049587" name=""/>
              <p14:cNvContentPartPr/>
              <p14:nvPr/>
            </p14:nvContentPartPr>
            <p14:xfrm>
              <a:off x="5141000" y="3166799"/>
              <a:ext cx="101185" cy="184376"/>
            </p14:xfrm>
          </p:contentPart>
        </mc:Choice>
        <mc:Fallback>
          <p:sp>
            <p:nvSpPr>
              <p:cNvPr id="1049587" name=""/>
              <p:cNvSpPr/>
              <p:nvPr/>
            </p:nvSpPr>
            <p:spPr>
              <a:xfrm>
                <a:off x="5141000" y="3166799"/>
                <a:ext cx="101185" cy="184376"/>
              </a:xfrm>
            </p:spPr>
          </p:sp>
        </mc:Fallback>
      </mc:AlternateContent>
      <mc:AlternateContent xmlns:mc="http://schemas.openxmlformats.org/markup-compatibility/2006">
        <mc:Choice xmlns:p14="http://schemas.microsoft.com/office/powerpoint/2010/main" Requires="p14">
          <p:contentPart p14:bwMode="auto" r:id="rId90">
            <p14:nvContentPartPr>
              <p14:cNvPr id="1049588" name=""/>
              <p14:cNvContentPartPr/>
              <p14:nvPr/>
            </p14:nvContentPartPr>
            <p14:xfrm>
              <a:off x="5182865" y="3205309"/>
              <a:ext cx="168500" cy="40220"/>
            </p14:xfrm>
          </p:contentPart>
        </mc:Choice>
        <mc:Fallback>
          <p:sp>
            <p:nvSpPr>
              <p:cNvPr id="1049588" name=""/>
              <p:cNvSpPr/>
              <p:nvPr/>
            </p:nvSpPr>
            <p:spPr>
              <a:xfrm>
                <a:off x="5182865" y="3205309"/>
                <a:ext cx="168500" cy="40220"/>
              </a:xfrm>
            </p:spPr>
          </p:sp>
        </mc:Fallback>
      </mc:AlternateContent>
      <mc:AlternateContent xmlns:mc="http://schemas.openxmlformats.org/markup-compatibility/2006">
        <mc:Choice xmlns:p14="http://schemas.microsoft.com/office/powerpoint/2010/main" Requires="p14">
          <p:contentPart p14:bwMode="auto" r:id="rId91">
            <p14:nvContentPartPr>
              <p14:cNvPr id="1049589" name=""/>
              <p14:cNvContentPartPr/>
              <p14:nvPr/>
            </p14:nvContentPartPr>
            <p14:xfrm>
              <a:off x="5461369" y="3188590"/>
              <a:ext cx="82292" cy="129553"/>
            </p14:xfrm>
          </p:contentPart>
        </mc:Choice>
        <mc:Fallback>
          <p:sp>
            <p:nvSpPr>
              <p:cNvPr id="1049589" name=""/>
              <p:cNvSpPr/>
              <p:nvPr/>
            </p:nvSpPr>
            <p:spPr>
              <a:xfrm>
                <a:off x="5461369" y="3188590"/>
                <a:ext cx="82292" cy="129553"/>
              </a:xfrm>
            </p:spPr>
          </p:sp>
        </mc:Fallback>
      </mc:AlternateContent>
      <mc:AlternateContent xmlns:mc="http://schemas.openxmlformats.org/markup-compatibility/2006">
        <mc:Choice xmlns:p14="http://schemas.microsoft.com/office/powerpoint/2010/main" Requires="p14">
          <p:contentPart p14:bwMode="auto" r:id="rId92">
            <p14:nvContentPartPr>
              <p14:cNvPr id="1049590" name=""/>
              <p14:cNvContentPartPr/>
              <p14:nvPr/>
            </p14:nvContentPartPr>
            <p14:xfrm>
              <a:off x="5629240" y="1999263"/>
              <a:ext cx="207587" cy="1332586"/>
            </p14:xfrm>
          </p:contentPart>
        </mc:Choice>
        <mc:Fallback>
          <p:sp>
            <p:nvSpPr>
              <p:cNvPr id="1049590" name=""/>
              <p:cNvSpPr/>
              <p:nvPr/>
            </p:nvSpPr>
            <p:spPr>
              <a:xfrm>
                <a:off x="5629240" y="1999263"/>
                <a:ext cx="207587" cy="1332586"/>
              </a:xfrm>
            </p:spPr>
          </p:sp>
        </mc:Fallback>
      </mc:AlternateContent>
      <mc:AlternateContent xmlns:mc="http://schemas.openxmlformats.org/markup-compatibility/2006">
        <mc:Choice xmlns:p14="http://schemas.microsoft.com/office/powerpoint/2010/main" Requires="p14">
          <p:contentPart p14:bwMode="auto" r:id="rId93">
            <p14:nvContentPartPr>
              <p14:cNvPr id="1049591" name=""/>
              <p14:cNvContentPartPr/>
              <p14:nvPr/>
            </p14:nvContentPartPr>
            <p14:xfrm>
              <a:off x="6349564" y="2420966"/>
              <a:ext cx="54329" cy="277666"/>
            </p14:xfrm>
          </p:contentPart>
        </mc:Choice>
        <mc:Fallback>
          <p:sp>
            <p:nvSpPr>
              <p:cNvPr id="1049591" name=""/>
              <p:cNvSpPr/>
              <p:nvPr/>
            </p:nvSpPr>
            <p:spPr>
              <a:xfrm>
                <a:off x="6349564" y="2420966"/>
                <a:ext cx="54329" cy="277666"/>
              </a:xfrm>
            </p:spPr>
          </p:sp>
        </mc:Fallback>
      </mc:AlternateContent>
      <mc:AlternateContent xmlns:mc="http://schemas.openxmlformats.org/markup-compatibility/2006">
        <mc:Choice xmlns:p14="http://schemas.microsoft.com/office/powerpoint/2010/main" Requires="p14">
          <p:contentPart p14:bwMode="auto" r:id="rId94">
            <p14:nvContentPartPr>
              <p14:cNvPr id="1049592" name=""/>
              <p14:cNvContentPartPr/>
              <p14:nvPr/>
            </p14:nvContentPartPr>
            <p14:xfrm>
              <a:off x="6238699" y="2446273"/>
              <a:ext cx="259389" cy="365534"/>
            </p14:xfrm>
          </p:contentPart>
        </mc:Choice>
        <mc:Fallback>
          <p:sp>
            <p:nvSpPr>
              <p:cNvPr id="1049592" name=""/>
              <p:cNvSpPr/>
              <p:nvPr/>
            </p:nvSpPr>
            <p:spPr>
              <a:xfrm>
                <a:off x="6238699" y="2446273"/>
                <a:ext cx="259389" cy="365534"/>
              </a:xfrm>
            </p:spPr>
          </p:sp>
        </mc:Fallback>
      </mc:AlternateContent>
      <mc:AlternateContent xmlns:mc="http://schemas.openxmlformats.org/markup-compatibility/2006">
        <mc:Choice xmlns:p14="http://schemas.microsoft.com/office/powerpoint/2010/main" Requires="p14">
          <p:contentPart p14:bwMode="auto" r:id="rId95">
            <p14:nvContentPartPr>
              <p14:cNvPr id="1049593" name=""/>
              <p14:cNvContentPartPr/>
              <p14:nvPr/>
            </p14:nvContentPartPr>
            <p14:xfrm>
              <a:off x="6451099" y="2626568"/>
              <a:ext cx="138372" cy="123547"/>
            </p14:xfrm>
          </p:contentPart>
        </mc:Choice>
        <mc:Fallback>
          <p:sp>
            <p:nvSpPr>
              <p:cNvPr id="1049593" name=""/>
              <p:cNvSpPr/>
              <p:nvPr/>
            </p:nvSpPr>
            <p:spPr>
              <a:xfrm>
                <a:off x="6451099" y="2626568"/>
                <a:ext cx="138372" cy="123547"/>
              </a:xfrm>
            </p:spPr>
          </p:sp>
        </mc:Fallback>
      </mc:AlternateContent>
      <mc:AlternateContent xmlns:mc="http://schemas.openxmlformats.org/markup-compatibility/2006">
        <mc:Choice xmlns:p14="http://schemas.microsoft.com/office/powerpoint/2010/main" Requires="p14">
          <p:contentPart p14:bwMode="auto" r:id="rId96">
            <p14:nvContentPartPr>
              <p14:cNvPr id="1049597" name=""/>
              <p14:cNvContentPartPr/>
              <p14:nvPr/>
            </p14:nvContentPartPr>
            <p14:xfrm>
              <a:off x="6603402" y="2676371"/>
              <a:ext cx="24028" cy="170259"/>
            </p14:xfrm>
          </p:contentPart>
        </mc:Choice>
        <mc:Fallback>
          <p:sp>
            <p:nvSpPr>
              <p:cNvPr id="1049597" name=""/>
              <p:cNvSpPr/>
              <p:nvPr/>
            </p:nvSpPr>
            <p:spPr>
              <a:xfrm>
                <a:off x="6603402" y="2676371"/>
                <a:ext cx="24028" cy="170259"/>
              </a:xfrm>
            </p:spPr>
          </p:sp>
        </mc:Fallback>
      </mc:AlternateContent>
      <mc:AlternateContent xmlns:mc="http://schemas.openxmlformats.org/markup-compatibility/2006">
        <mc:Choice xmlns:p14="http://schemas.microsoft.com/office/powerpoint/2010/main" Requires="p14">
          <p:contentPart p14:bwMode="auto" r:id="rId97">
            <p14:nvContentPartPr>
              <p14:cNvPr id="1049598" name=""/>
              <p14:cNvContentPartPr/>
              <p14:nvPr/>
            </p14:nvContentPartPr>
            <p14:xfrm>
              <a:off x="6756072" y="2539658"/>
              <a:ext cx="75622" cy="14869"/>
            </p14:xfrm>
          </p:contentPart>
        </mc:Choice>
        <mc:Fallback>
          <p:sp>
            <p:nvSpPr>
              <p:cNvPr id="1049598" name=""/>
              <p:cNvSpPr/>
              <p:nvPr/>
            </p:nvSpPr>
            <p:spPr>
              <a:xfrm>
                <a:off x="6756072" y="2539658"/>
                <a:ext cx="75622" cy="14869"/>
              </a:xfrm>
            </p:spPr>
          </p:sp>
        </mc:Fallback>
      </mc:AlternateContent>
      <mc:AlternateContent xmlns:mc="http://schemas.openxmlformats.org/markup-compatibility/2006">
        <mc:Choice xmlns:p14="http://schemas.microsoft.com/office/powerpoint/2010/main" Requires="p14">
          <p:contentPart p14:bwMode="auto" r:id="rId98">
            <p14:nvContentPartPr>
              <p14:cNvPr id="1049599" name=""/>
              <p14:cNvContentPartPr/>
              <p14:nvPr/>
            </p14:nvContentPartPr>
            <p14:xfrm>
              <a:off x="6729360" y="2608351"/>
              <a:ext cx="97803" cy="24204"/>
            </p14:xfrm>
          </p:contentPart>
        </mc:Choice>
        <mc:Fallback>
          <p:sp>
            <p:nvSpPr>
              <p:cNvPr id="1049599" name=""/>
              <p:cNvSpPr/>
              <p:nvPr/>
            </p:nvSpPr>
            <p:spPr>
              <a:xfrm>
                <a:off x="6729360" y="2608351"/>
                <a:ext cx="97803" cy="24204"/>
              </a:xfrm>
            </p:spPr>
          </p:sp>
        </mc:Fallback>
      </mc:AlternateContent>
      <mc:AlternateContent xmlns:mc="http://schemas.openxmlformats.org/markup-compatibility/2006">
        <mc:Choice xmlns:p14="http://schemas.microsoft.com/office/powerpoint/2010/main" Requires="p14">
          <p:contentPart p14:bwMode="auto" r:id="rId99">
            <p14:nvContentPartPr>
              <p14:cNvPr id="1049600" name=""/>
              <p14:cNvContentPartPr/>
              <p14:nvPr/>
            </p14:nvContentPartPr>
            <p14:xfrm>
              <a:off x="7015461" y="2169702"/>
              <a:ext cx="182020" cy="29132"/>
            </p14:xfrm>
          </p:contentPart>
        </mc:Choice>
        <mc:Fallback>
          <p:sp>
            <p:nvSpPr>
              <p:cNvPr id="1049600" name=""/>
              <p:cNvSpPr/>
              <p:nvPr/>
            </p:nvSpPr>
            <p:spPr>
              <a:xfrm>
                <a:off x="7015461" y="2169702"/>
                <a:ext cx="182020" cy="29132"/>
              </a:xfrm>
            </p:spPr>
          </p:sp>
        </mc:Fallback>
      </mc:AlternateContent>
      <mc:AlternateContent xmlns:mc="http://schemas.openxmlformats.org/markup-compatibility/2006">
        <mc:Choice xmlns:p14="http://schemas.microsoft.com/office/powerpoint/2010/main" Requires="p14">
          <p:contentPart p14:bwMode="auto" r:id="rId100">
            <p14:nvContentPartPr>
              <p14:cNvPr id="1049601" name=""/>
              <p14:cNvContentPartPr/>
              <p14:nvPr/>
            </p14:nvContentPartPr>
            <p14:xfrm>
              <a:off x="6902449" y="2173527"/>
              <a:ext cx="230975" cy="917243"/>
            </p14:xfrm>
          </p:contentPart>
        </mc:Choice>
        <mc:Fallback>
          <p:sp>
            <p:nvSpPr>
              <p:cNvPr id="1049601" name=""/>
              <p:cNvSpPr/>
              <p:nvPr/>
            </p:nvSpPr>
            <p:spPr>
              <a:xfrm>
                <a:off x="6902449" y="2173527"/>
                <a:ext cx="230975" cy="917243"/>
              </a:xfrm>
            </p:spPr>
          </p:sp>
        </mc:Fallback>
      </mc:AlternateContent>
      <mc:AlternateContent xmlns:mc="http://schemas.openxmlformats.org/markup-compatibility/2006">
        <mc:Choice xmlns:p14="http://schemas.microsoft.com/office/powerpoint/2010/main" Requires="p14">
          <p:contentPart p14:bwMode="auto" r:id="rId101">
            <p14:nvContentPartPr>
              <p14:cNvPr id="1049602" name=""/>
              <p14:cNvContentPartPr/>
              <p14:nvPr/>
            </p14:nvContentPartPr>
            <p14:xfrm>
              <a:off x="11624015" y="1294134"/>
              <a:ext cx="0" cy="0"/>
            </p14:xfrm>
          </p:contentPart>
        </mc:Choice>
        <mc:Fallback>
          <p:sp>
            <p:nvSpPr>
              <p:cNvPr id="1049602" name=""/>
              <p:cNvSpPr/>
              <p:nvPr/>
            </p:nvSpPr>
            <p:spPr>
              <a:xfrm>
                <a:off x="11624015" y="1294134"/>
                <a:ext cx="0" cy="0"/>
              </a:xfrm>
            </p:spPr>
          </p:sp>
        </mc:Fallback>
      </mc:AlternateContent>
      <mc:AlternateContent xmlns:mc="http://schemas.openxmlformats.org/markup-compatibility/2006">
        <mc:Choice xmlns:p14="http://schemas.microsoft.com/office/powerpoint/2010/main" Requires="p14">
          <p:contentPart p14:bwMode="auto" r:id="rId102">
            <p14:nvContentPartPr>
              <p14:cNvPr id="1049603" name=""/>
              <p14:cNvContentPartPr/>
              <p14:nvPr/>
            </p14:nvContentPartPr>
            <p14:xfrm>
              <a:off x="7186197" y="2224140"/>
              <a:ext cx="32417" cy="201872"/>
            </p14:xfrm>
          </p:contentPart>
        </mc:Choice>
        <mc:Fallback>
          <p:sp>
            <p:nvSpPr>
              <p:cNvPr id="1049603" name=""/>
              <p:cNvSpPr/>
              <p:nvPr/>
            </p:nvSpPr>
            <p:spPr>
              <a:xfrm>
                <a:off x="7186197" y="2224140"/>
                <a:ext cx="32417" cy="201872"/>
              </a:xfrm>
            </p:spPr>
          </p:sp>
        </mc:Fallback>
      </mc:AlternateContent>
      <mc:AlternateContent xmlns:mc="http://schemas.openxmlformats.org/markup-compatibility/2006">
        <mc:Choice xmlns:p14="http://schemas.microsoft.com/office/powerpoint/2010/main" Requires="p14">
          <p:contentPart p14:bwMode="auto" r:id="rId103">
            <p14:nvContentPartPr>
              <p14:cNvPr id="1049604" name=""/>
              <p14:cNvContentPartPr/>
              <p14:nvPr/>
            </p14:nvContentPartPr>
            <p14:xfrm>
              <a:off x="7272531" y="2193913"/>
              <a:ext cx="132443" cy="143293"/>
            </p14:xfrm>
          </p:contentPart>
        </mc:Choice>
        <mc:Fallback>
          <p:sp>
            <p:nvSpPr>
              <p:cNvPr id="1049604" name=""/>
              <p:cNvSpPr/>
              <p:nvPr/>
            </p:nvSpPr>
            <p:spPr>
              <a:xfrm>
                <a:off x="7272531" y="2193913"/>
                <a:ext cx="132443" cy="143293"/>
              </a:xfrm>
            </p:spPr>
          </p:sp>
        </mc:Fallback>
      </mc:AlternateContent>
      <mc:AlternateContent xmlns:mc="http://schemas.openxmlformats.org/markup-compatibility/2006">
        <mc:Choice xmlns:p14="http://schemas.microsoft.com/office/powerpoint/2010/main" Requires="p14">
          <p:contentPart p14:bwMode="auto" r:id="rId104">
            <p14:nvContentPartPr>
              <p14:cNvPr id="1049605" name=""/>
              <p14:cNvContentPartPr/>
              <p14:nvPr/>
            </p14:nvContentPartPr>
            <p14:xfrm>
              <a:off x="7302528" y="2201645"/>
              <a:ext cx="67221" cy="199405"/>
            </p14:xfrm>
          </p:contentPart>
        </mc:Choice>
        <mc:Fallback>
          <p:sp>
            <p:nvSpPr>
              <p:cNvPr id="1049605" name=""/>
              <p:cNvSpPr/>
              <p:nvPr/>
            </p:nvSpPr>
            <p:spPr>
              <a:xfrm>
                <a:off x="7302528" y="2201645"/>
                <a:ext cx="67221" cy="199405"/>
              </a:xfrm>
            </p:spPr>
          </p:sp>
        </mc:Fallback>
      </mc:AlternateContent>
      <mc:AlternateContent xmlns:mc="http://schemas.openxmlformats.org/markup-compatibility/2006">
        <mc:Choice xmlns:p14="http://schemas.microsoft.com/office/powerpoint/2010/main" Requires="p14">
          <p:contentPart p14:bwMode="auto" r:id="rId105">
            <p14:nvContentPartPr>
              <p14:cNvPr id="1049606" name=""/>
              <p14:cNvContentPartPr/>
              <p14:nvPr/>
            </p14:nvContentPartPr>
            <p14:xfrm>
              <a:off x="7561282" y="2239011"/>
              <a:ext cx="79218" cy="150134"/>
            </p14:xfrm>
          </p:contentPart>
        </mc:Choice>
        <mc:Fallback>
          <p:sp>
            <p:nvSpPr>
              <p:cNvPr id="1049606" name=""/>
              <p:cNvSpPr/>
              <p:nvPr/>
            </p:nvSpPr>
            <p:spPr>
              <a:xfrm>
                <a:off x="7561282" y="2239011"/>
                <a:ext cx="79218" cy="150134"/>
              </a:xfrm>
            </p:spPr>
          </p:sp>
        </mc:Fallback>
      </mc:AlternateContent>
      <mc:AlternateContent xmlns:mc="http://schemas.openxmlformats.org/markup-compatibility/2006">
        <mc:Choice xmlns:p14="http://schemas.microsoft.com/office/powerpoint/2010/main" Requires="p14">
          <p:contentPart p14:bwMode="auto" r:id="rId106">
            <p14:nvContentPartPr>
              <p14:cNvPr id="1049607" name=""/>
              <p14:cNvContentPartPr/>
              <p14:nvPr/>
            </p14:nvContentPartPr>
            <p14:xfrm>
              <a:off x="7881615" y="2170013"/>
              <a:ext cx="70881" cy="238612"/>
            </p14:xfrm>
          </p:contentPart>
        </mc:Choice>
        <mc:Fallback>
          <p:sp>
            <p:nvSpPr>
              <p:cNvPr id="1049607" name=""/>
              <p:cNvSpPr/>
              <p:nvPr/>
            </p:nvSpPr>
            <p:spPr>
              <a:xfrm>
                <a:off x="7881615" y="2170013"/>
                <a:ext cx="70881" cy="238612"/>
              </a:xfrm>
            </p:spPr>
          </p:sp>
        </mc:Fallback>
      </mc:AlternateContent>
      <mc:AlternateContent xmlns:mc="http://schemas.openxmlformats.org/markup-compatibility/2006">
        <mc:Choice xmlns:p14="http://schemas.microsoft.com/office/powerpoint/2010/main" Requires="p14">
          <p:contentPart p14:bwMode="auto" r:id="rId107">
            <p14:nvContentPartPr>
              <p14:cNvPr id="1049608" name=""/>
              <p14:cNvContentPartPr/>
              <p14:nvPr/>
            </p14:nvContentPartPr>
            <p14:xfrm>
              <a:off x="7169113" y="2583348"/>
              <a:ext cx="90403" cy="158033"/>
            </p14:xfrm>
          </p:contentPart>
        </mc:Choice>
        <mc:Fallback>
          <p:sp>
            <p:nvSpPr>
              <p:cNvPr id="1049608" name=""/>
              <p:cNvSpPr/>
              <p:nvPr/>
            </p:nvSpPr>
            <p:spPr>
              <a:xfrm>
                <a:off x="7169113" y="2583348"/>
                <a:ext cx="90403" cy="158033"/>
              </a:xfrm>
            </p:spPr>
          </p:sp>
        </mc:Fallback>
      </mc:AlternateContent>
      <mc:AlternateContent xmlns:mc="http://schemas.openxmlformats.org/markup-compatibility/2006">
        <mc:Choice xmlns:p14="http://schemas.microsoft.com/office/powerpoint/2010/main" Requires="p14">
          <p:contentPart p14:bwMode="auto" r:id="rId108">
            <p14:nvContentPartPr>
              <p14:cNvPr id="1049609" name=""/>
              <p14:cNvContentPartPr/>
              <p14:nvPr/>
            </p14:nvContentPartPr>
            <p14:xfrm>
              <a:off x="7457617" y="2598813"/>
              <a:ext cx="146880" cy="78981"/>
            </p14:xfrm>
          </p:contentPart>
        </mc:Choice>
        <mc:Fallback>
          <p:sp>
            <p:nvSpPr>
              <p:cNvPr id="1049609" name=""/>
              <p:cNvSpPr/>
              <p:nvPr/>
            </p:nvSpPr>
            <p:spPr>
              <a:xfrm>
                <a:off x="7457617" y="2598813"/>
                <a:ext cx="146880" cy="78981"/>
              </a:xfrm>
            </p:spPr>
          </p:sp>
        </mc:Fallback>
      </mc:AlternateContent>
      <mc:AlternateContent xmlns:mc="http://schemas.openxmlformats.org/markup-compatibility/2006">
        <mc:Choice xmlns:p14="http://schemas.microsoft.com/office/powerpoint/2010/main" Requires="p14">
          <p:contentPart p14:bwMode="auto" r:id="rId109">
            <p14:nvContentPartPr>
              <p14:cNvPr id="1049610" name=""/>
              <p14:cNvContentPartPr/>
              <p14:nvPr/>
            </p14:nvContentPartPr>
            <p14:xfrm>
              <a:off x="7575875" y="2562260"/>
              <a:ext cx="114248" cy="100223"/>
            </p14:xfrm>
          </p:contentPart>
        </mc:Choice>
        <mc:Fallback>
          <p:sp>
            <p:nvSpPr>
              <p:cNvPr id="1049610" name=""/>
              <p:cNvSpPr/>
              <p:nvPr/>
            </p:nvSpPr>
            <p:spPr>
              <a:xfrm>
                <a:off x="7575875" y="2562260"/>
                <a:ext cx="114248" cy="100223"/>
              </a:xfrm>
            </p:spPr>
          </p:sp>
        </mc:Fallback>
      </mc:AlternateContent>
      <mc:AlternateContent xmlns:mc="http://schemas.openxmlformats.org/markup-compatibility/2006">
        <mc:Choice xmlns:p14="http://schemas.microsoft.com/office/powerpoint/2010/main" Requires="p14">
          <p:contentPart p14:bwMode="auto" r:id="rId110">
            <p14:nvContentPartPr>
              <p14:cNvPr id="1049611" name=""/>
              <p14:cNvContentPartPr/>
              <p14:nvPr/>
            </p14:nvContentPartPr>
            <p14:xfrm>
              <a:off x="7613261" y="2563666"/>
              <a:ext cx="65084" cy="111558"/>
            </p14:xfrm>
          </p:contentPart>
        </mc:Choice>
        <mc:Fallback>
          <p:sp>
            <p:nvSpPr>
              <p:cNvPr id="1049611" name=""/>
              <p:cNvSpPr/>
              <p:nvPr/>
            </p:nvSpPr>
            <p:spPr>
              <a:xfrm>
                <a:off x="7613261" y="2563666"/>
                <a:ext cx="65084" cy="111558"/>
              </a:xfrm>
            </p:spPr>
          </p:sp>
        </mc:Fallback>
      </mc:AlternateContent>
      <mc:AlternateContent xmlns:mc="http://schemas.openxmlformats.org/markup-compatibility/2006">
        <mc:Choice xmlns:p14="http://schemas.microsoft.com/office/powerpoint/2010/main" Requires="p14">
          <p:contentPart p14:bwMode="auto" r:id="rId111">
            <p14:nvContentPartPr>
              <p14:cNvPr id="1049612" name=""/>
              <p14:cNvContentPartPr/>
              <p14:nvPr/>
            </p14:nvContentPartPr>
            <p14:xfrm>
              <a:off x="7811283" y="2574639"/>
              <a:ext cx="87219" cy="129339"/>
            </p14:xfrm>
          </p:contentPart>
        </mc:Choice>
        <mc:Fallback>
          <p:sp>
            <p:nvSpPr>
              <p:cNvPr id="1049612" name=""/>
              <p:cNvSpPr/>
              <p:nvPr/>
            </p:nvSpPr>
            <p:spPr>
              <a:xfrm>
                <a:off x="7811283" y="2574639"/>
                <a:ext cx="87219" cy="129339"/>
              </a:xfrm>
            </p:spPr>
          </p:sp>
        </mc:Fallback>
      </mc:AlternateContent>
      <mc:AlternateContent xmlns:mc="http://schemas.openxmlformats.org/markup-compatibility/2006">
        <mc:Choice xmlns:p14="http://schemas.microsoft.com/office/powerpoint/2010/main" Requires="p14">
          <p:contentPart p14:bwMode="auto" r:id="rId112">
            <p14:nvContentPartPr>
              <p14:cNvPr id="1049613" name=""/>
              <p14:cNvContentPartPr/>
              <p14:nvPr/>
            </p14:nvContentPartPr>
            <p14:xfrm>
              <a:off x="7160098" y="2911627"/>
              <a:ext cx="140889" cy="149219"/>
            </p14:xfrm>
          </p:contentPart>
        </mc:Choice>
        <mc:Fallback>
          <p:sp>
            <p:nvSpPr>
              <p:cNvPr id="1049613" name=""/>
              <p:cNvSpPr/>
              <p:nvPr/>
            </p:nvSpPr>
            <p:spPr>
              <a:xfrm>
                <a:off x="7160098" y="2911627"/>
                <a:ext cx="140889" cy="149219"/>
              </a:xfrm>
            </p:spPr>
          </p:sp>
        </mc:Fallback>
      </mc:AlternateContent>
      <mc:AlternateContent xmlns:mc="http://schemas.openxmlformats.org/markup-compatibility/2006">
        <mc:Choice xmlns:p14="http://schemas.microsoft.com/office/powerpoint/2010/main" Requires="p14">
          <p:contentPart p14:bwMode="auto" r:id="rId113">
            <p14:nvContentPartPr>
              <p14:cNvPr id="1049614" name=""/>
              <p14:cNvContentPartPr/>
              <p14:nvPr/>
            </p14:nvContentPartPr>
            <p14:xfrm>
              <a:off x="7270389" y="2860311"/>
              <a:ext cx="135913" cy="105502"/>
            </p14:xfrm>
          </p:contentPart>
        </mc:Choice>
        <mc:Fallback>
          <p:sp>
            <p:nvSpPr>
              <p:cNvPr id="1049614" name=""/>
              <p:cNvSpPr/>
              <p:nvPr/>
            </p:nvSpPr>
            <p:spPr>
              <a:xfrm>
                <a:off x="7270389" y="2860311"/>
                <a:ext cx="135913" cy="105502"/>
              </a:xfrm>
            </p:spPr>
          </p:sp>
        </mc:Fallback>
      </mc:AlternateContent>
      <mc:AlternateContent xmlns:mc="http://schemas.openxmlformats.org/markup-compatibility/2006">
        <mc:Choice xmlns:p14="http://schemas.microsoft.com/office/powerpoint/2010/main" Requires="p14">
          <p:contentPart p14:bwMode="auto" r:id="rId114">
            <p14:nvContentPartPr>
              <p14:cNvPr id="1049615" name=""/>
              <p14:cNvContentPartPr/>
              <p14:nvPr/>
            </p14:nvContentPartPr>
            <p14:xfrm>
              <a:off x="7323803" y="2897568"/>
              <a:ext cx="59740" cy="228300"/>
            </p14:xfrm>
          </p:contentPart>
        </mc:Choice>
        <mc:Fallback>
          <p:sp>
            <p:nvSpPr>
              <p:cNvPr id="1049615" name=""/>
              <p:cNvSpPr/>
              <p:nvPr/>
            </p:nvSpPr>
            <p:spPr>
              <a:xfrm>
                <a:off x="7323803" y="2897568"/>
                <a:ext cx="59740" cy="228300"/>
              </a:xfrm>
            </p:spPr>
          </p:sp>
        </mc:Fallback>
      </mc:AlternateContent>
      <mc:AlternateContent xmlns:mc="http://schemas.openxmlformats.org/markup-compatibility/2006">
        <mc:Choice xmlns:p14="http://schemas.microsoft.com/office/powerpoint/2010/main" Requires="p14">
          <p:contentPart p14:bwMode="auto" r:id="rId115">
            <p14:nvContentPartPr>
              <p14:cNvPr id="1049616" name=""/>
              <p14:cNvContentPartPr/>
              <p14:nvPr/>
            </p14:nvContentPartPr>
            <p14:xfrm>
              <a:off x="7519784" y="2896865"/>
              <a:ext cx="86049" cy="132224"/>
            </p14:xfrm>
          </p:contentPart>
        </mc:Choice>
        <mc:Fallback>
          <p:sp>
            <p:nvSpPr>
              <p:cNvPr id="1049616" name=""/>
              <p:cNvSpPr/>
              <p:nvPr/>
            </p:nvSpPr>
            <p:spPr>
              <a:xfrm>
                <a:off x="7519784" y="2896865"/>
                <a:ext cx="86049" cy="132224"/>
              </a:xfrm>
            </p:spPr>
          </p:sp>
        </mc:Fallback>
      </mc:AlternateContent>
      <mc:AlternateContent xmlns:mc="http://schemas.openxmlformats.org/markup-compatibility/2006">
        <mc:Choice xmlns:p14="http://schemas.microsoft.com/office/powerpoint/2010/main" Requires="p14">
          <p:contentPart p14:bwMode="auto" r:id="rId116">
            <p14:nvContentPartPr>
              <p14:cNvPr id="1049617" name=""/>
              <p14:cNvContentPartPr/>
              <p14:nvPr/>
            </p14:nvContentPartPr>
            <p14:xfrm>
              <a:off x="7767619" y="2896250"/>
              <a:ext cx="135728" cy="131458"/>
            </p14:xfrm>
          </p:contentPart>
        </mc:Choice>
        <mc:Fallback>
          <p:sp>
            <p:nvSpPr>
              <p:cNvPr id="1049617" name=""/>
              <p:cNvSpPr/>
              <p:nvPr/>
            </p:nvSpPr>
            <p:spPr>
              <a:xfrm>
                <a:off x="7767619" y="2896250"/>
                <a:ext cx="135728" cy="131458"/>
              </a:xfrm>
            </p:spPr>
          </p:sp>
        </mc:Fallback>
      </mc:AlternateContent>
      <mc:AlternateContent xmlns:mc="http://schemas.openxmlformats.org/markup-compatibility/2006">
        <mc:Choice xmlns:p14="http://schemas.microsoft.com/office/powerpoint/2010/main" Requires="p14">
          <p:contentPart p14:bwMode="auto" r:id="rId117">
            <p14:nvContentPartPr>
              <p14:cNvPr id="1049618" name=""/>
              <p14:cNvContentPartPr/>
              <p14:nvPr/>
            </p14:nvContentPartPr>
            <p14:xfrm>
              <a:off x="7884671" y="2845549"/>
              <a:ext cx="71560" cy="215327"/>
            </p14:xfrm>
          </p:contentPart>
        </mc:Choice>
        <mc:Fallback>
          <p:sp>
            <p:nvSpPr>
              <p:cNvPr id="1049618" name=""/>
              <p:cNvSpPr/>
              <p:nvPr/>
            </p:nvSpPr>
            <p:spPr>
              <a:xfrm>
                <a:off x="7884671" y="2845549"/>
                <a:ext cx="71560" cy="215327"/>
              </a:xfrm>
            </p:spPr>
          </p:sp>
        </mc:Fallback>
      </mc:AlternateContent>
      <mc:AlternateContent xmlns:mc="http://schemas.openxmlformats.org/markup-compatibility/2006">
        <mc:Choice xmlns:p14="http://schemas.microsoft.com/office/powerpoint/2010/main" Requires="p14">
          <p:contentPart p14:bwMode="auto" r:id="rId118">
            <p14:nvContentPartPr>
              <p14:cNvPr id="1049619" name=""/>
              <p14:cNvContentPartPr/>
              <p14:nvPr/>
            </p14:nvContentPartPr>
            <p14:xfrm>
              <a:off x="7905399" y="2863826"/>
              <a:ext cx="98413" cy="51315"/>
            </p14:xfrm>
          </p:contentPart>
        </mc:Choice>
        <mc:Fallback>
          <p:sp>
            <p:nvSpPr>
              <p:cNvPr id="1049619" name=""/>
              <p:cNvSpPr/>
              <p:nvPr/>
            </p:nvSpPr>
            <p:spPr>
              <a:xfrm>
                <a:off x="7905399" y="2863826"/>
                <a:ext cx="98413" cy="51315"/>
              </a:xfrm>
            </p:spPr>
          </p:sp>
        </mc:Fallback>
      </mc:AlternateContent>
      <mc:AlternateContent xmlns:mc="http://schemas.openxmlformats.org/markup-compatibility/2006">
        <mc:Choice xmlns:p14="http://schemas.microsoft.com/office/powerpoint/2010/main" Requires="p14">
          <p:contentPart p14:bwMode="auto" r:id="rId119">
            <p14:nvContentPartPr>
              <p14:cNvPr id="1049620" name=""/>
              <p14:cNvContentPartPr/>
              <p14:nvPr/>
            </p14:nvContentPartPr>
            <p14:xfrm>
              <a:off x="8019813" y="2114959"/>
              <a:ext cx="195337" cy="1045796"/>
            </p14:xfrm>
          </p:contentPart>
        </mc:Choice>
        <mc:Fallback>
          <p:sp>
            <p:nvSpPr>
              <p:cNvPr id="1049620" name=""/>
              <p:cNvSpPr/>
              <p:nvPr/>
            </p:nvSpPr>
            <p:spPr>
              <a:xfrm>
                <a:off x="8019813" y="2114959"/>
                <a:ext cx="195337" cy="1045796"/>
              </a:xfrm>
            </p:spPr>
          </p:sp>
        </mc:Fallback>
      </mc:AlternateContent>
      <mc:AlternateContent xmlns:mc="http://schemas.openxmlformats.org/markup-compatibility/2006">
        <mc:Choice xmlns:p14="http://schemas.microsoft.com/office/powerpoint/2010/main" Requires="p14">
          <p:contentPart p14:bwMode="auto" r:id="rId120">
            <p14:nvContentPartPr>
              <p14:cNvPr id="1049621" name=""/>
              <p14:cNvContentPartPr/>
              <p14:nvPr/>
            </p14:nvContentPartPr>
            <p14:xfrm>
              <a:off x="8698804" y="2441352"/>
              <a:ext cx="113996" cy="280892"/>
            </p14:xfrm>
          </p:contentPart>
        </mc:Choice>
        <mc:Fallback>
          <p:sp>
            <p:nvSpPr>
              <p:cNvPr id="1049621" name=""/>
              <p:cNvSpPr/>
              <p:nvPr/>
            </p:nvSpPr>
            <p:spPr>
              <a:xfrm>
                <a:off x="8698804" y="2441352"/>
                <a:ext cx="113996" cy="280892"/>
              </a:xfrm>
            </p:spPr>
          </p:sp>
        </mc:Fallback>
      </mc:AlternateContent>
      <mc:AlternateContent xmlns:mc="http://schemas.openxmlformats.org/markup-compatibility/2006">
        <mc:Choice xmlns:p14="http://schemas.microsoft.com/office/powerpoint/2010/main" Requires="p14">
          <p:contentPart p14:bwMode="auto" r:id="rId121">
            <p14:nvContentPartPr>
              <p14:cNvPr id="1049622" name=""/>
              <p14:cNvContentPartPr/>
              <p14:nvPr/>
            </p14:nvContentPartPr>
            <p14:xfrm>
              <a:off x="8618913" y="2421669"/>
              <a:ext cx="206650" cy="331721"/>
            </p14:xfrm>
          </p:contentPart>
        </mc:Choice>
        <mc:Fallback>
          <p:sp>
            <p:nvSpPr>
              <p:cNvPr id="1049622" name=""/>
              <p:cNvSpPr/>
              <p:nvPr/>
            </p:nvSpPr>
            <p:spPr>
              <a:xfrm>
                <a:off x="8618913" y="2421669"/>
                <a:ext cx="206650" cy="331721"/>
              </a:xfrm>
            </p:spPr>
          </p:sp>
        </mc:Fallback>
      </mc:AlternateContent>
      <mc:AlternateContent xmlns:mc="http://schemas.openxmlformats.org/markup-compatibility/2006">
        <mc:Choice xmlns:p14="http://schemas.microsoft.com/office/powerpoint/2010/main" Requires="p14">
          <p:contentPart p14:bwMode="auto" r:id="rId122">
            <p14:nvContentPartPr>
              <p14:cNvPr id="1049623" name=""/>
              <p14:cNvContentPartPr/>
              <p14:nvPr/>
            </p14:nvContentPartPr>
            <p14:xfrm>
              <a:off x="8793164" y="2595299"/>
              <a:ext cx="130232" cy="155072"/>
            </p14:xfrm>
          </p:contentPart>
        </mc:Choice>
        <mc:Fallback>
          <p:sp>
            <p:nvSpPr>
              <p:cNvPr id="1049623" name=""/>
              <p:cNvSpPr/>
              <p:nvPr/>
            </p:nvSpPr>
            <p:spPr>
              <a:xfrm>
                <a:off x="8793164" y="2595299"/>
                <a:ext cx="130232" cy="155072"/>
              </a:xfrm>
            </p:spPr>
          </p:sp>
        </mc:Fallback>
      </mc:AlternateContent>
      <mc:AlternateContent xmlns:mc="http://schemas.openxmlformats.org/markup-compatibility/2006">
        <mc:Choice xmlns:p14="http://schemas.microsoft.com/office/powerpoint/2010/main" Requires="p14">
          <p:contentPart p14:bwMode="auto" r:id="rId123">
            <p14:nvContentPartPr>
              <p14:cNvPr id="1049624" name=""/>
              <p14:cNvContentPartPr/>
              <p14:nvPr/>
            </p14:nvContentPartPr>
            <p14:xfrm>
              <a:off x="8924993" y="2663597"/>
              <a:ext cx="89482" cy="94144"/>
            </p14:xfrm>
          </p:contentPart>
        </mc:Choice>
        <mc:Fallback>
          <p:sp>
            <p:nvSpPr>
              <p:cNvPr id="1049624" name=""/>
              <p:cNvSpPr/>
              <p:nvPr/>
            </p:nvSpPr>
            <p:spPr>
              <a:xfrm>
                <a:off x="8924993" y="2663597"/>
                <a:ext cx="89482" cy="94144"/>
              </a:xfrm>
            </p:spPr>
          </p:sp>
        </mc:Fallback>
      </mc:AlternateContent>
      <mc:AlternateContent xmlns:mc="http://schemas.openxmlformats.org/markup-compatibility/2006">
        <mc:Choice xmlns:p14="http://schemas.microsoft.com/office/powerpoint/2010/main" Requires="p14">
          <p:contentPart p14:bwMode="auto" r:id="rId124">
            <p14:nvContentPartPr>
              <p14:cNvPr id="1049625" name=""/>
              <p14:cNvContentPartPr/>
              <p14:nvPr/>
            </p14:nvContentPartPr>
            <p14:xfrm>
              <a:off x="9119397" y="2546795"/>
              <a:ext cx="63228" cy="2470"/>
            </p14:xfrm>
          </p:contentPart>
        </mc:Choice>
        <mc:Fallback>
          <p:sp>
            <p:nvSpPr>
              <p:cNvPr id="1049625" name=""/>
              <p:cNvSpPr/>
              <p:nvPr/>
            </p:nvSpPr>
            <p:spPr>
              <a:xfrm>
                <a:off x="9119397" y="2546795"/>
                <a:ext cx="63228" cy="2470"/>
              </a:xfrm>
            </p:spPr>
          </p:sp>
        </mc:Fallback>
      </mc:AlternateContent>
      <mc:AlternateContent xmlns:mc="http://schemas.openxmlformats.org/markup-compatibility/2006">
        <mc:Choice xmlns:p14="http://schemas.microsoft.com/office/powerpoint/2010/main" Requires="p14">
          <p:contentPart p14:bwMode="auto" r:id="rId125">
            <p14:nvContentPartPr>
              <p14:cNvPr id="1049626" name=""/>
              <p14:cNvContentPartPr/>
              <p14:nvPr/>
            </p14:nvContentPartPr>
            <p14:xfrm>
              <a:off x="9101120" y="2607952"/>
              <a:ext cx="64450" cy="6001"/>
            </p14:xfrm>
          </p:contentPart>
        </mc:Choice>
        <mc:Fallback>
          <p:sp>
            <p:nvSpPr>
              <p:cNvPr id="1049626" name=""/>
              <p:cNvSpPr/>
              <p:nvPr/>
            </p:nvSpPr>
            <p:spPr>
              <a:xfrm>
                <a:off x="9101120" y="2607952"/>
                <a:ext cx="64450" cy="6001"/>
              </a:xfrm>
            </p:spPr>
          </p:sp>
        </mc:Fallback>
      </mc:AlternateContent>
      <mc:AlternateContent xmlns:mc="http://schemas.openxmlformats.org/markup-compatibility/2006">
        <mc:Choice xmlns:p14="http://schemas.microsoft.com/office/powerpoint/2010/main" Requires="p14">
          <p:contentPart p14:bwMode="auto" r:id="rId126">
            <p14:nvContentPartPr>
              <p14:cNvPr id="1049627" name=""/>
              <p14:cNvContentPartPr/>
              <p14:nvPr/>
            </p14:nvContentPartPr>
            <p14:xfrm>
              <a:off x="9312708" y="2267723"/>
              <a:ext cx="0" cy="0"/>
            </p14:xfrm>
          </p:contentPart>
        </mc:Choice>
        <mc:Fallback>
          <p:sp>
            <p:nvSpPr>
              <p:cNvPr id="1049627" name=""/>
              <p:cNvSpPr/>
              <p:nvPr/>
            </p:nvSpPr>
            <p:spPr>
              <a:xfrm>
                <a:off x="9312708" y="2267723"/>
                <a:ext cx="0" cy="0"/>
              </a:xfrm>
            </p:spPr>
          </p:sp>
        </mc:Fallback>
      </mc:AlternateContent>
      <mc:AlternateContent xmlns:mc="http://schemas.openxmlformats.org/markup-compatibility/2006">
        <mc:Choice xmlns:p14="http://schemas.microsoft.com/office/powerpoint/2010/main" Requires="p14">
          <p:contentPart p14:bwMode="auto" r:id="rId127">
            <p14:nvContentPartPr>
              <p14:cNvPr id="1049628" name=""/>
              <p14:cNvContentPartPr/>
              <p14:nvPr/>
            </p14:nvContentPartPr>
            <p14:xfrm>
              <a:off x="9344342" y="2147700"/>
              <a:ext cx="145510" cy="25124"/>
            </p14:xfrm>
          </p:contentPart>
        </mc:Choice>
        <mc:Fallback>
          <p:sp>
            <p:nvSpPr>
              <p:cNvPr id="1049628" name=""/>
              <p:cNvSpPr/>
              <p:nvPr/>
            </p:nvSpPr>
            <p:spPr>
              <a:xfrm>
                <a:off x="9344342" y="2147700"/>
                <a:ext cx="145510" cy="25124"/>
              </a:xfrm>
            </p:spPr>
          </p:sp>
        </mc:Fallback>
      </mc:AlternateContent>
      <mc:AlternateContent xmlns:mc="http://schemas.openxmlformats.org/markup-compatibility/2006">
        <mc:Choice xmlns:p14="http://schemas.microsoft.com/office/powerpoint/2010/main" Requires="p14">
          <p:contentPart p14:bwMode="auto" r:id="rId128">
            <p14:nvContentPartPr>
              <p14:cNvPr id="1049629" name=""/>
              <p14:cNvContentPartPr/>
              <p14:nvPr/>
            </p14:nvContentPartPr>
            <p14:xfrm>
              <a:off x="9194254" y="2177042"/>
              <a:ext cx="203406" cy="845496"/>
            </p14:xfrm>
          </p:contentPart>
        </mc:Choice>
        <mc:Fallback>
          <p:sp>
            <p:nvSpPr>
              <p:cNvPr id="1049629" name=""/>
              <p:cNvSpPr/>
              <p:nvPr/>
            </p:nvSpPr>
            <p:spPr>
              <a:xfrm>
                <a:off x="9194254" y="2177042"/>
                <a:ext cx="203406" cy="845496"/>
              </a:xfrm>
            </p:spPr>
          </p:sp>
        </mc:Fallback>
      </mc:AlternateContent>
      <mc:AlternateContent xmlns:mc="http://schemas.openxmlformats.org/markup-compatibility/2006">
        <mc:Choice xmlns:p14="http://schemas.microsoft.com/office/powerpoint/2010/main" Requires="p14">
          <p:contentPart p14:bwMode="auto" r:id="rId129">
            <p14:nvContentPartPr>
              <p14:cNvPr id="1049630" name=""/>
              <p14:cNvContentPartPr/>
              <p14:nvPr/>
            </p14:nvContentPartPr>
            <p14:xfrm>
              <a:off x="9586181" y="2242666"/>
              <a:ext cx="97262" cy="135296"/>
            </p14:xfrm>
          </p:contentPart>
        </mc:Choice>
        <mc:Fallback>
          <p:sp>
            <p:nvSpPr>
              <p:cNvPr id="1049630" name=""/>
              <p:cNvSpPr/>
              <p:nvPr/>
            </p:nvSpPr>
            <p:spPr>
              <a:xfrm>
                <a:off x="9586181" y="2242666"/>
                <a:ext cx="97262" cy="135296"/>
              </a:xfrm>
            </p:spPr>
          </p:sp>
        </mc:Fallback>
      </mc:AlternateContent>
      <mc:AlternateContent xmlns:mc="http://schemas.openxmlformats.org/markup-compatibility/2006">
        <mc:Choice xmlns:p14="http://schemas.microsoft.com/office/powerpoint/2010/main" Requires="p14">
          <p:contentPart p14:bwMode="auto" r:id="rId130">
            <p14:nvContentPartPr>
              <p14:cNvPr id="1049631" name=""/>
              <p14:cNvContentPartPr/>
              <p14:nvPr/>
            </p14:nvContentPartPr>
            <p14:xfrm>
              <a:off x="9553975" y="2557715"/>
              <a:ext cx="87195" cy="110627"/>
            </p14:xfrm>
          </p:contentPart>
        </mc:Choice>
        <mc:Fallback>
          <p:sp>
            <p:nvSpPr>
              <p:cNvPr id="1049631" name=""/>
              <p:cNvSpPr/>
              <p:nvPr/>
            </p:nvSpPr>
            <p:spPr>
              <a:xfrm>
                <a:off x="9553975" y="2557715"/>
                <a:ext cx="87195" cy="110627"/>
              </a:xfrm>
            </p:spPr>
          </p:sp>
        </mc:Fallback>
      </mc:AlternateContent>
      <mc:AlternateContent xmlns:mc="http://schemas.openxmlformats.org/markup-compatibility/2006">
        <mc:Choice xmlns:p14="http://schemas.microsoft.com/office/powerpoint/2010/main" Requires="p14">
          <p:contentPart p14:bwMode="auto" r:id="rId131">
            <p14:nvContentPartPr>
              <p14:cNvPr id="1049632" name=""/>
              <p14:cNvContentPartPr/>
              <p14:nvPr/>
            </p14:nvContentPartPr>
            <p14:xfrm>
              <a:off x="9522043" y="2831490"/>
              <a:ext cx="69563" cy="129105"/>
            </p14:xfrm>
          </p:contentPart>
        </mc:Choice>
        <mc:Fallback>
          <p:sp>
            <p:nvSpPr>
              <p:cNvPr id="1049632" name=""/>
              <p:cNvSpPr/>
              <p:nvPr/>
            </p:nvSpPr>
            <p:spPr>
              <a:xfrm>
                <a:off x="9522043" y="2831490"/>
                <a:ext cx="69563" cy="129105"/>
              </a:xfrm>
            </p:spPr>
          </p:sp>
        </mc:Fallback>
      </mc:AlternateContent>
      <mc:AlternateContent xmlns:mc="http://schemas.openxmlformats.org/markup-compatibility/2006">
        <mc:Choice xmlns:p14="http://schemas.microsoft.com/office/powerpoint/2010/main" Requires="p14">
          <p:contentPart p14:bwMode="auto" r:id="rId132">
            <p14:nvContentPartPr>
              <p14:cNvPr id="1049633" name=""/>
              <p14:cNvContentPartPr/>
              <p14:nvPr/>
            </p14:nvContentPartPr>
            <p14:xfrm>
              <a:off x="9822065" y="2276158"/>
              <a:ext cx="66360" cy="134244"/>
            </p14:xfrm>
          </p:contentPart>
        </mc:Choice>
        <mc:Fallback>
          <p:sp>
            <p:nvSpPr>
              <p:cNvPr id="1049633" name=""/>
              <p:cNvSpPr/>
              <p:nvPr/>
            </p:nvSpPr>
            <p:spPr>
              <a:xfrm>
                <a:off x="9822065" y="2276158"/>
                <a:ext cx="66360" cy="134244"/>
              </a:xfrm>
            </p:spPr>
          </p:sp>
        </mc:Fallback>
      </mc:AlternateContent>
      <mc:AlternateContent xmlns:mc="http://schemas.openxmlformats.org/markup-compatibility/2006">
        <mc:Choice xmlns:p14="http://schemas.microsoft.com/office/powerpoint/2010/main" Requires="p14">
          <p:contentPart p14:bwMode="auto" r:id="rId133">
            <p14:nvContentPartPr>
              <p14:cNvPr id="1049634" name=""/>
              <p14:cNvContentPartPr/>
              <p14:nvPr/>
            </p14:nvContentPartPr>
            <p14:xfrm>
              <a:off x="9758821" y="2573642"/>
              <a:ext cx="92744" cy="132149"/>
            </p14:xfrm>
          </p:contentPart>
        </mc:Choice>
        <mc:Fallback>
          <p:sp>
            <p:nvSpPr>
              <p:cNvPr id="1049634" name=""/>
              <p:cNvSpPr/>
              <p:nvPr/>
            </p:nvSpPr>
            <p:spPr>
              <a:xfrm>
                <a:off x="9758821" y="2573642"/>
                <a:ext cx="92744" cy="132149"/>
              </a:xfrm>
            </p:spPr>
          </p:sp>
        </mc:Fallback>
      </mc:AlternateContent>
      <mc:AlternateContent xmlns:mc="http://schemas.openxmlformats.org/markup-compatibility/2006">
        <mc:Choice xmlns:p14="http://schemas.microsoft.com/office/powerpoint/2010/main" Requires="p14">
          <p:contentPart p14:bwMode="auto" r:id="rId134">
            <p14:nvContentPartPr>
              <p14:cNvPr id="1049635" name=""/>
              <p14:cNvContentPartPr/>
              <p14:nvPr/>
            </p14:nvContentPartPr>
            <p14:xfrm>
              <a:off x="9758378" y="2826277"/>
              <a:ext cx="67149" cy="157882"/>
            </p14:xfrm>
          </p:contentPart>
        </mc:Choice>
        <mc:Fallback>
          <p:sp>
            <p:nvSpPr>
              <p:cNvPr id="1049635" name=""/>
              <p:cNvSpPr/>
              <p:nvPr/>
            </p:nvSpPr>
            <p:spPr>
              <a:xfrm>
                <a:off x="9758378" y="2826277"/>
                <a:ext cx="67149" cy="157882"/>
              </a:xfrm>
            </p:spPr>
          </p:sp>
        </mc:Fallback>
      </mc:AlternateContent>
      <mc:AlternateContent xmlns:mc="http://schemas.openxmlformats.org/markup-compatibility/2006">
        <mc:Choice xmlns:p14="http://schemas.microsoft.com/office/powerpoint/2010/main" Requires="p14">
          <p:contentPart p14:bwMode="auto" r:id="rId135">
            <p14:nvContentPartPr>
              <p14:cNvPr id="1049636" name=""/>
              <p14:cNvContentPartPr/>
              <p14:nvPr/>
            </p14:nvContentPartPr>
            <p14:xfrm>
              <a:off x="10041146" y="2279673"/>
              <a:ext cx="82801" cy="141056"/>
            </p14:xfrm>
          </p:contentPart>
        </mc:Choice>
        <mc:Fallback>
          <p:sp>
            <p:nvSpPr>
              <p:cNvPr id="1049636" name=""/>
              <p:cNvSpPr/>
              <p:nvPr/>
            </p:nvSpPr>
            <p:spPr>
              <a:xfrm>
                <a:off x="10041146" y="2279673"/>
                <a:ext cx="82801" cy="141056"/>
              </a:xfrm>
            </p:spPr>
          </p:sp>
        </mc:Fallback>
      </mc:AlternateContent>
      <mc:AlternateContent xmlns:mc="http://schemas.openxmlformats.org/markup-compatibility/2006">
        <mc:Choice xmlns:p14="http://schemas.microsoft.com/office/powerpoint/2010/main" Requires="p14">
          <p:contentPart p14:bwMode="auto" r:id="rId136">
            <p14:nvContentPartPr>
              <p14:cNvPr id="1049637" name=""/>
              <p14:cNvContentPartPr/>
              <p14:nvPr/>
            </p14:nvContentPartPr>
            <p14:xfrm>
              <a:off x="10003070" y="2538409"/>
              <a:ext cx="70132" cy="165786"/>
            </p14:xfrm>
          </p:contentPart>
        </mc:Choice>
        <mc:Fallback>
          <p:sp>
            <p:nvSpPr>
              <p:cNvPr id="1049637" name=""/>
              <p:cNvSpPr/>
              <p:nvPr/>
            </p:nvSpPr>
            <p:spPr>
              <a:xfrm>
                <a:off x="10003070" y="2538409"/>
                <a:ext cx="70132" cy="165786"/>
              </a:xfrm>
            </p:spPr>
          </p:sp>
        </mc:Fallback>
      </mc:AlternateContent>
      <mc:AlternateContent xmlns:mc="http://schemas.openxmlformats.org/markup-compatibility/2006">
        <mc:Choice xmlns:p14="http://schemas.microsoft.com/office/powerpoint/2010/main" Requires="p14">
          <p:contentPart p14:bwMode="auto" r:id="rId137">
            <p14:nvContentPartPr>
              <p14:cNvPr id="1049638" name=""/>
              <p14:cNvContentPartPr/>
              <p14:nvPr/>
            </p14:nvContentPartPr>
            <p14:xfrm>
              <a:off x="9986087" y="2797195"/>
              <a:ext cx="63943" cy="162021"/>
            </p14:xfrm>
          </p:contentPart>
        </mc:Choice>
        <mc:Fallback>
          <p:sp>
            <p:nvSpPr>
              <p:cNvPr id="1049638" name=""/>
              <p:cNvSpPr/>
              <p:nvPr/>
            </p:nvSpPr>
            <p:spPr>
              <a:xfrm>
                <a:off x="9986087" y="2797195"/>
                <a:ext cx="63943" cy="162021"/>
              </a:xfrm>
            </p:spPr>
          </p:sp>
        </mc:Fallback>
      </mc:AlternateContent>
      <mc:AlternateContent xmlns:mc="http://schemas.openxmlformats.org/markup-compatibility/2006">
        <mc:Choice xmlns:p14="http://schemas.microsoft.com/office/powerpoint/2010/main" Requires="p14">
          <p:contentPart p14:bwMode="auto" r:id="rId138">
            <p14:nvContentPartPr>
              <p14:cNvPr id="1049639" name=""/>
              <p14:cNvContentPartPr/>
              <p14:nvPr/>
            </p14:nvContentPartPr>
            <p14:xfrm>
              <a:off x="10170996" y="2159468"/>
              <a:ext cx="189302" cy="879113"/>
            </p14:xfrm>
          </p:contentPart>
        </mc:Choice>
        <mc:Fallback>
          <p:sp>
            <p:nvSpPr>
              <p:cNvPr id="1049639" name=""/>
              <p:cNvSpPr/>
              <p:nvPr/>
            </p:nvSpPr>
            <p:spPr>
              <a:xfrm>
                <a:off x="10170996" y="2159468"/>
                <a:ext cx="189302" cy="879113"/>
              </a:xfrm>
            </p:spPr>
          </p:sp>
        </mc:Fallback>
      </mc:AlternateContent>
      <mc:AlternateContent xmlns:mc="http://schemas.openxmlformats.org/markup-compatibility/2006">
        <mc:Choice xmlns:p14="http://schemas.microsoft.com/office/powerpoint/2010/main" Requires="p14">
          <p:contentPart p14:bwMode="auto" r:id="rId139">
            <p14:nvContentPartPr>
              <p14:cNvPr id="1049640" name=""/>
              <p14:cNvContentPartPr/>
              <p14:nvPr/>
            </p14:nvContentPartPr>
            <p14:xfrm>
              <a:off x="941252" y="4037053"/>
              <a:ext cx="73435" cy="282914"/>
            </p14:xfrm>
          </p:contentPart>
        </mc:Choice>
        <mc:Fallback>
          <p:sp>
            <p:nvSpPr>
              <p:cNvPr id="1049640" name=""/>
              <p:cNvSpPr/>
              <p:nvPr/>
            </p:nvSpPr>
            <p:spPr>
              <a:xfrm>
                <a:off x="941252" y="4037053"/>
                <a:ext cx="73435" cy="282914"/>
              </a:xfrm>
            </p:spPr>
          </p:sp>
        </mc:Fallback>
      </mc:AlternateContent>
      <mc:AlternateContent xmlns:mc="http://schemas.openxmlformats.org/markup-compatibility/2006">
        <mc:Choice xmlns:p14="http://schemas.microsoft.com/office/powerpoint/2010/main" Requires="p14">
          <p:contentPart p14:bwMode="auto" r:id="rId140">
            <p14:nvContentPartPr>
              <p14:cNvPr id="1049641" name=""/>
              <p14:cNvContentPartPr/>
              <p14:nvPr/>
            </p14:nvContentPartPr>
            <p14:xfrm>
              <a:off x="897227" y="4058141"/>
              <a:ext cx="209922" cy="286343"/>
            </p14:xfrm>
          </p:contentPart>
        </mc:Choice>
        <mc:Fallback>
          <p:sp>
            <p:nvSpPr>
              <p:cNvPr id="1049641" name=""/>
              <p:cNvSpPr/>
              <p:nvPr/>
            </p:nvSpPr>
            <p:spPr>
              <a:xfrm>
                <a:off x="897227" y="4058141"/>
                <a:ext cx="209922" cy="286343"/>
              </a:xfrm>
            </p:spPr>
          </p:sp>
        </mc:Fallback>
      </mc:AlternateContent>
      <mc:AlternateContent xmlns:mc="http://schemas.openxmlformats.org/markup-compatibility/2006">
        <mc:Choice xmlns:p14="http://schemas.microsoft.com/office/powerpoint/2010/main" Requires="p14">
          <p:contentPart p14:bwMode="auto" r:id="rId141">
            <p14:nvContentPartPr>
              <p14:cNvPr id="1049642" name=""/>
              <p14:cNvContentPartPr/>
              <p14:nvPr/>
            </p14:nvContentPartPr>
            <p14:xfrm>
              <a:off x="1053177" y="4242095"/>
              <a:ext cx="139597" cy="116756"/>
            </p14:xfrm>
          </p:contentPart>
        </mc:Choice>
        <mc:Fallback>
          <p:sp>
            <p:nvSpPr>
              <p:cNvPr id="1049642" name=""/>
              <p:cNvSpPr/>
              <p:nvPr/>
            </p:nvSpPr>
            <p:spPr>
              <a:xfrm>
                <a:off x="1053177" y="4242095"/>
                <a:ext cx="139597" cy="116756"/>
              </a:xfrm>
            </p:spPr>
          </p:sp>
        </mc:Fallback>
      </mc:AlternateContent>
      <mc:AlternateContent xmlns:mc="http://schemas.openxmlformats.org/markup-compatibility/2006">
        <mc:Choice xmlns:p14="http://schemas.microsoft.com/office/powerpoint/2010/main" Requires="p14">
          <p:contentPart p14:bwMode="auto" r:id="rId142">
            <p14:nvContentPartPr>
              <p14:cNvPr id="1049643" name=""/>
              <p14:cNvContentPartPr/>
              <p14:nvPr/>
            </p14:nvContentPartPr>
            <p14:xfrm>
              <a:off x="1208374" y="4278322"/>
              <a:ext cx="51406" cy="125915"/>
            </p14:xfrm>
          </p:contentPart>
        </mc:Choice>
        <mc:Fallback>
          <p:sp>
            <p:nvSpPr>
              <p:cNvPr id="1049643" name=""/>
              <p:cNvSpPr/>
              <p:nvPr/>
            </p:nvSpPr>
            <p:spPr>
              <a:xfrm>
                <a:off x="1208374" y="4278322"/>
                <a:ext cx="51406" cy="125915"/>
              </a:xfrm>
            </p:spPr>
          </p:sp>
        </mc:Fallback>
      </mc:AlternateContent>
      <mc:AlternateContent xmlns:mc="http://schemas.openxmlformats.org/markup-compatibility/2006">
        <mc:Choice xmlns:p14="http://schemas.microsoft.com/office/powerpoint/2010/main" Requires="p14">
          <p:contentPart p14:bwMode="auto" r:id="rId143">
            <p14:nvContentPartPr>
              <p14:cNvPr id="1049644" name=""/>
              <p14:cNvContentPartPr/>
              <p14:nvPr/>
            </p14:nvContentPartPr>
            <p14:xfrm>
              <a:off x="1368647" y="4195150"/>
              <a:ext cx="65659" cy="13423"/>
            </p14:xfrm>
          </p:contentPart>
        </mc:Choice>
        <mc:Fallback>
          <p:sp>
            <p:nvSpPr>
              <p:cNvPr id="1049644" name=""/>
              <p:cNvSpPr/>
              <p:nvPr/>
            </p:nvSpPr>
            <p:spPr>
              <a:xfrm>
                <a:off x="1368647" y="4195150"/>
                <a:ext cx="65659" cy="13423"/>
              </a:xfrm>
            </p:spPr>
          </p:sp>
        </mc:Fallback>
      </mc:AlternateContent>
      <mc:AlternateContent xmlns:mc="http://schemas.openxmlformats.org/markup-compatibility/2006">
        <mc:Choice xmlns:p14="http://schemas.microsoft.com/office/powerpoint/2010/main" Requires="p14">
          <p:contentPart p14:bwMode="auto" r:id="rId144">
            <p14:nvContentPartPr>
              <p14:cNvPr id="1049645" name=""/>
              <p14:cNvContentPartPr/>
              <p14:nvPr/>
            </p14:nvContentPartPr>
            <p14:xfrm>
              <a:off x="1351776" y="4295037"/>
              <a:ext cx="86827" cy="8442"/>
            </p14:xfrm>
          </p:contentPart>
        </mc:Choice>
        <mc:Fallback>
          <p:sp>
            <p:nvSpPr>
              <p:cNvPr id="1049645" name=""/>
              <p:cNvSpPr/>
              <p:nvPr/>
            </p:nvSpPr>
            <p:spPr>
              <a:xfrm>
                <a:off x="1351776" y="4295037"/>
                <a:ext cx="86827" cy="8442"/>
              </a:xfrm>
            </p:spPr>
          </p:sp>
        </mc:Fallback>
      </mc:AlternateContent>
      <mc:AlternateContent xmlns:mc="http://schemas.openxmlformats.org/markup-compatibility/2006">
        <mc:Choice xmlns:p14="http://schemas.microsoft.com/office/powerpoint/2010/main" Requires="p14">
          <p:contentPart p14:bwMode="auto" r:id="rId145">
            <p14:nvContentPartPr>
              <p14:cNvPr id="1049646" name=""/>
              <p14:cNvContentPartPr/>
              <p14:nvPr/>
            </p14:nvContentPartPr>
            <p14:xfrm>
              <a:off x="1557741" y="3813720"/>
              <a:ext cx="199289" cy="20180"/>
            </p14:xfrm>
          </p:contentPart>
        </mc:Choice>
        <mc:Fallback>
          <p:sp>
            <p:nvSpPr>
              <p:cNvPr id="1049646" name=""/>
              <p:cNvSpPr/>
              <p:nvPr/>
            </p:nvSpPr>
            <p:spPr>
              <a:xfrm>
                <a:off x="1557741" y="3813720"/>
                <a:ext cx="199289" cy="20180"/>
              </a:xfrm>
            </p:spPr>
          </p:sp>
        </mc:Fallback>
      </mc:AlternateContent>
      <mc:AlternateContent xmlns:mc="http://schemas.openxmlformats.org/markup-compatibility/2006">
        <mc:Choice xmlns:p14="http://schemas.microsoft.com/office/powerpoint/2010/main" Requires="p14">
          <p:contentPart p14:bwMode="auto" r:id="rId146">
            <p14:nvContentPartPr>
              <p14:cNvPr id="1049647" name=""/>
              <p14:cNvContentPartPr/>
              <p14:nvPr/>
            </p14:nvContentPartPr>
            <p14:xfrm>
              <a:off x="1488679" y="3853583"/>
              <a:ext cx="239289" cy="777193"/>
            </p14:xfrm>
          </p:contentPart>
        </mc:Choice>
        <mc:Fallback>
          <p:sp>
            <p:nvSpPr>
              <p:cNvPr id="1049647" name=""/>
              <p:cNvSpPr/>
              <p:nvPr/>
            </p:nvSpPr>
            <p:spPr>
              <a:xfrm>
                <a:off x="1488679" y="3853583"/>
                <a:ext cx="239289" cy="777193"/>
              </a:xfrm>
            </p:spPr>
          </p:sp>
        </mc:Fallback>
      </mc:AlternateContent>
      <mc:AlternateContent xmlns:mc="http://schemas.openxmlformats.org/markup-compatibility/2006">
        <mc:Choice xmlns:p14="http://schemas.microsoft.com/office/powerpoint/2010/main" Requires="p14">
          <p:contentPart p14:bwMode="auto" r:id="rId147">
            <p14:nvContentPartPr>
              <p14:cNvPr id="1049648" name=""/>
              <p14:cNvContentPartPr/>
              <p14:nvPr/>
            </p14:nvContentPartPr>
            <p14:xfrm>
              <a:off x="1718017" y="4399074"/>
              <a:ext cx="77151" cy="166953"/>
            </p14:xfrm>
          </p:contentPart>
        </mc:Choice>
        <mc:Fallback>
          <p:sp>
            <p:nvSpPr>
              <p:cNvPr id="1049648" name=""/>
              <p:cNvSpPr/>
              <p:nvPr/>
            </p:nvSpPr>
            <p:spPr>
              <a:xfrm>
                <a:off x="1718017" y="4399074"/>
                <a:ext cx="77151" cy="166953"/>
              </a:xfrm>
            </p:spPr>
          </p:sp>
        </mc:Fallback>
      </mc:AlternateContent>
      <mc:AlternateContent xmlns:mc="http://schemas.openxmlformats.org/markup-compatibility/2006">
        <mc:Choice xmlns:p14="http://schemas.microsoft.com/office/powerpoint/2010/main" Requires="p14">
          <p:contentPart p14:bwMode="auto" r:id="rId148">
            <p14:nvContentPartPr>
              <p14:cNvPr id="1049649" name=""/>
              <p14:cNvContentPartPr/>
              <p14:nvPr/>
            </p14:nvContentPartPr>
            <p14:xfrm>
              <a:off x="1834866" y="4374470"/>
              <a:ext cx="89638" cy="200441"/>
            </p14:xfrm>
          </p:contentPart>
        </mc:Choice>
        <mc:Fallback>
          <p:sp>
            <p:nvSpPr>
              <p:cNvPr id="1049649" name=""/>
              <p:cNvSpPr/>
              <p:nvPr/>
            </p:nvSpPr>
            <p:spPr>
              <a:xfrm>
                <a:off x="1834866" y="4374470"/>
                <a:ext cx="89638" cy="200441"/>
              </a:xfrm>
            </p:spPr>
          </p:sp>
        </mc:Fallback>
      </mc:AlternateContent>
      <mc:AlternateContent xmlns:mc="http://schemas.openxmlformats.org/markup-compatibility/2006">
        <mc:Choice xmlns:p14="http://schemas.microsoft.com/office/powerpoint/2010/main" Requires="p14">
          <p:contentPart p14:bwMode="auto" r:id="rId149">
            <p14:nvContentPartPr>
              <p14:cNvPr id="1049650" name=""/>
              <p14:cNvContentPartPr/>
              <p14:nvPr/>
            </p14:nvContentPartPr>
            <p14:xfrm>
              <a:off x="2083791" y="4417006"/>
              <a:ext cx="93982" cy="152132"/>
            </p14:xfrm>
          </p:contentPart>
        </mc:Choice>
        <mc:Fallback>
          <p:sp>
            <p:nvSpPr>
              <p:cNvPr id="1049650" name=""/>
              <p:cNvSpPr/>
              <p:nvPr/>
            </p:nvSpPr>
            <p:spPr>
              <a:xfrm>
                <a:off x="2083791" y="4417006"/>
                <a:ext cx="93982" cy="152132"/>
              </a:xfrm>
            </p:spPr>
          </p:sp>
        </mc:Fallback>
      </mc:AlternateContent>
      <mc:AlternateContent xmlns:mc="http://schemas.openxmlformats.org/markup-compatibility/2006">
        <mc:Choice xmlns:p14="http://schemas.microsoft.com/office/powerpoint/2010/main" Requires="p14">
          <p:contentPart p14:bwMode="auto" r:id="rId150">
            <p14:nvContentPartPr>
              <p14:cNvPr id="1049651" name=""/>
              <p14:cNvContentPartPr/>
              <p14:nvPr/>
            </p14:nvContentPartPr>
            <p14:xfrm>
              <a:off x="2350017" y="4371658"/>
              <a:ext cx="4872" cy="165172"/>
            </p14:xfrm>
          </p:contentPart>
        </mc:Choice>
        <mc:Fallback>
          <p:sp>
            <p:nvSpPr>
              <p:cNvPr id="1049651" name=""/>
              <p:cNvSpPr/>
              <p:nvPr/>
            </p:nvSpPr>
            <p:spPr>
              <a:xfrm>
                <a:off x="2350017" y="4371658"/>
                <a:ext cx="4872" cy="165172"/>
              </a:xfrm>
            </p:spPr>
          </p:sp>
        </mc:Fallback>
      </mc:AlternateContent>
      <mc:AlternateContent xmlns:mc="http://schemas.openxmlformats.org/markup-compatibility/2006">
        <mc:Choice xmlns:p14="http://schemas.microsoft.com/office/powerpoint/2010/main" Requires="p14">
          <p:contentPart p14:bwMode="auto" r:id="rId151">
            <p14:nvContentPartPr>
              <p14:cNvPr id="1049652" name=""/>
              <p14:cNvContentPartPr/>
              <p14:nvPr/>
            </p14:nvContentPartPr>
            <p14:xfrm>
              <a:off x="2414288" y="4372362"/>
              <a:ext cx="72278" cy="207205"/>
            </p14:xfrm>
          </p:contentPart>
        </mc:Choice>
        <mc:Fallback>
          <p:sp>
            <p:nvSpPr>
              <p:cNvPr id="1049652" name=""/>
              <p:cNvSpPr/>
              <p:nvPr/>
            </p:nvSpPr>
            <p:spPr>
              <a:xfrm>
                <a:off x="2414288" y="4372362"/>
                <a:ext cx="72278" cy="207205"/>
              </a:xfrm>
            </p:spPr>
          </p:sp>
        </mc:Fallback>
      </mc:AlternateContent>
      <mc:AlternateContent xmlns:mc="http://schemas.openxmlformats.org/markup-compatibility/2006">
        <mc:Choice xmlns:p14="http://schemas.microsoft.com/office/powerpoint/2010/main" Requires="p14">
          <p:contentPart p14:bwMode="auto" r:id="rId152">
            <p14:nvContentPartPr>
              <p14:cNvPr id="1049653" name=""/>
              <p14:cNvContentPartPr/>
              <p14:nvPr/>
            </p14:nvContentPartPr>
            <p14:xfrm>
              <a:off x="2455411" y="4422332"/>
              <a:ext cx="72229" cy="20324"/>
            </p14:xfrm>
          </p:contentPart>
        </mc:Choice>
        <mc:Fallback>
          <p:sp>
            <p:nvSpPr>
              <p:cNvPr id="1049653" name=""/>
              <p:cNvSpPr/>
              <p:nvPr/>
            </p:nvSpPr>
            <p:spPr>
              <a:xfrm>
                <a:off x="2455411" y="4422332"/>
                <a:ext cx="72229" cy="20324"/>
              </a:xfrm>
            </p:spPr>
          </p:sp>
        </mc:Fallback>
      </mc:AlternateContent>
      <mc:AlternateContent xmlns:mc="http://schemas.openxmlformats.org/markup-compatibility/2006">
        <mc:Choice xmlns:p14="http://schemas.microsoft.com/office/powerpoint/2010/main" Requires="p14">
          <p:contentPart p14:bwMode="auto" r:id="rId153">
            <p14:nvContentPartPr>
              <p14:cNvPr id="1049654" name=""/>
              <p14:cNvContentPartPr/>
              <p14:nvPr/>
            </p14:nvContentPartPr>
            <p14:xfrm>
              <a:off x="1751103" y="4158598"/>
              <a:ext cx="130982" cy="102313"/>
            </p14:xfrm>
          </p:contentPart>
        </mc:Choice>
        <mc:Fallback>
          <p:sp>
            <p:nvSpPr>
              <p:cNvPr id="1049654" name=""/>
              <p:cNvSpPr/>
              <p:nvPr/>
            </p:nvSpPr>
            <p:spPr>
              <a:xfrm>
                <a:off x="1751103" y="4158598"/>
                <a:ext cx="130982" cy="102313"/>
              </a:xfrm>
            </p:spPr>
          </p:sp>
        </mc:Fallback>
      </mc:AlternateContent>
      <mc:AlternateContent xmlns:mc="http://schemas.openxmlformats.org/markup-compatibility/2006">
        <mc:Choice xmlns:p14="http://schemas.microsoft.com/office/powerpoint/2010/main" Requires="p14">
          <p:contentPart p14:bwMode="auto" r:id="rId154">
            <p14:nvContentPartPr>
              <p14:cNvPr id="1049655" name=""/>
              <p14:cNvContentPartPr/>
              <p14:nvPr/>
            </p14:nvContentPartPr>
            <p14:xfrm>
              <a:off x="2089089" y="4150807"/>
              <a:ext cx="81553" cy="116745"/>
            </p14:xfrm>
          </p:contentPart>
        </mc:Choice>
        <mc:Fallback>
          <p:sp>
            <p:nvSpPr>
              <p:cNvPr id="1049655" name=""/>
              <p:cNvSpPr/>
              <p:nvPr/>
            </p:nvSpPr>
            <p:spPr>
              <a:xfrm>
                <a:off x="2089089" y="4150807"/>
                <a:ext cx="81553" cy="116745"/>
              </a:xfrm>
            </p:spPr>
          </p:sp>
        </mc:Fallback>
      </mc:AlternateContent>
      <mc:AlternateContent xmlns:mc="http://schemas.openxmlformats.org/markup-compatibility/2006">
        <mc:Choice xmlns:p14="http://schemas.microsoft.com/office/powerpoint/2010/main" Requires="p14">
          <p:contentPart p14:bwMode="auto" r:id="rId155">
            <p14:nvContentPartPr>
              <p14:cNvPr id="1049656" name=""/>
              <p14:cNvContentPartPr/>
              <p14:nvPr/>
            </p14:nvContentPartPr>
            <p14:xfrm>
              <a:off x="2338290" y="4112695"/>
              <a:ext cx="114609" cy="151359"/>
            </p14:xfrm>
          </p:contentPart>
        </mc:Choice>
        <mc:Fallback>
          <p:sp>
            <p:nvSpPr>
              <p:cNvPr id="1049656" name=""/>
              <p:cNvSpPr/>
              <p:nvPr/>
            </p:nvSpPr>
            <p:spPr>
              <a:xfrm>
                <a:off x="2338290" y="4112695"/>
                <a:ext cx="114609" cy="151359"/>
              </a:xfrm>
            </p:spPr>
          </p:sp>
        </mc:Fallback>
      </mc:AlternateContent>
      <mc:AlternateContent xmlns:mc="http://schemas.openxmlformats.org/markup-compatibility/2006">
        <mc:Choice xmlns:p14="http://schemas.microsoft.com/office/powerpoint/2010/main" Requires="p14">
          <p:contentPart p14:bwMode="auto" r:id="rId156">
            <p14:nvContentPartPr>
              <p14:cNvPr id="1049657" name=""/>
              <p14:cNvContentPartPr/>
              <p14:nvPr/>
            </p14:nvContentPartPr>
            <p14:xfrm>
              <a:off x="1770957" y="3863046"/>
              <a:ext cx="107595" cy="89423"/>
            </p14:xfrm>
          </p:contentPart>
        </mc:Choice>
        <mc:Fallback>
          <p:sp>
            <p:nvSpPr>
              <p:cNvPr id="1049657" name=""/>
              <p:cNvSpPr/>
              <p:nvPr/>
            </p:nvSpPr>
            <p:spPr>
              <a:xfrm>
                <a:off x="1770957" y="3863046"/>
                <a:ext cx="107595" cy="89423"/>
              </a:xfrm>
            </p:spPr>
          </p:sp>
        </mc:Fallback>
      </mc:AlternateContent>
      <mc:AlternateContent xmlns:mc="http://schemas.openxmlformats.org/markup-compatibility/2006">
        <mc:Choice xmlns:p14="http://schemas.microsoft.com/office/powerpoint/2010/main" Requires="p14">
          <p:contentPart p14:bwMode="auto" r:id="rId157">
            <p14:nvContentPartPr>
              <p14:cNvPr id="1049658" name=""/>
              <p14:cNvContentPartPr/>
              <p14:nvPr/>
            </p14:nvContentPartPr>
            <p14:xfrm>
              <a:off x="2090104" y="3838858"/>
              <a:ext cx="148866" cy="125769"/>
            </p14:xfrm>
          </p:contentPart>
        </mc:Choice>
        <mc:Fallback>
          <p:sp>
            <p:nvSpPr>
              <p:cNvPr id="1049658" name=""/>
              <p:cNvSpPr/>
              <p:nvPr/>
            </p:nvSpPr>
            <p:spPr>
              <a:xfrm>
                <a:off x="2090104" y="3838858"/>
                <a:ext cx="148866" cy="125769"/>
              </a:xfrm>
            </p:spPr>
          </p:sp>
        </mc:Fallback>
      </mc:AlternateContent>
      <mc:AlternateContent xmlns:mc="http://schemas.openxmlformats.org/markup-compatibility/2006">
        <mc:Choice xmlns:p14="http://schemas.microsoft.com/office/powerpoint/2010/main" Requires="p14">
          <p:contentPart p14:bwMode="auto" r:id="rId158">
            <p14:nvContentPartPr>
              <p14:cNvPr id="1049659" name=""/>
              <p14:cNvContentPartPr/>
              <p14:nvPr/>
            </p14:nvContentPartPr>
            <p14:xfrm>
              <a:off x="2375902" y="3847116"/>
              <a:ext cx="105144" cy="109245"/>
            </p14:xfrm>
          </p:contentPart>
        </mc:Choice>
        <mc:Fallback>
          <p:sp>
            <p:nvSpPr>
              <p:cNvPr id="1049659" name=""/>
              <p:cNvSpPr/>
              <p:nvPr/>
            </p:nvSpPr>
            <p:spPr>
              <a:xfrm>
                <a:off x="2375902" y="3847116"/>
                <a:ext cx="105144" cy="109245"/>
              </a:xfrm>
            </p:spPr>
          </p:sp>
        </mc:Fallback>
      </mc:AlternateContent>
      <mc:AlternateContent xmlns:mc="http://schemas.openxmlformats.org/markup-compatibility/2006">
        <mc:Choice xmlns:p14="http://schemas.microsoft.com/office/powerpoint/2010/main" Requires="p14">
          <p:contentPart p14:bwMode="auto" r:id="rId159">
            <p14:nvContentPartPr>
              <p14:cNvPr id="1049660" name=""/>
              <p14:cNvContentPartPr/>
              <p14:nvPr/>
            </p14:nvContentPartPr>
            <p14:xfrm>
              <a:off x="2533668" y="3795081"/>
              <a:ext cx="153718" cy="820384"/>
            </p14:xfrm>
          </p:contentPart>
        </mc:Choice>
        <mc:Fallback>
          <p:sp>
            <p:nvSpPr>
              <p:cNvPr id="1049660" name=""/>
              <p:cNvSpPr/>
              <p:nvPr/>
            </p:nvSpPr>
            <p:spPr>
              <a:xfrm>
                <a:off x="2533668" y="3795081"/>
                <a:ext cx="153718" cy="820384"/>
              </a:xfrm>
            </p:spPr>
          </p:sp>
        </mc:Fallback>
      </mc:AlternateContent>
      <mc:AlternateContent xmlns:mc="http://schemas.openxmlformats.org/markup-compatibility/2006">
        <mc:Choice xmlns:p14="http://schemas.microsoft.com/office/powerpoint/2010/main" Requires="p14">
          <p:contentPart p14:bwMode="auto" r:id="rId160">
            <p14:nvContentPartPr>
              <p14:cNvPr id="1049661" name=""/>
              <p14:cNvContentPartPr/>
              <p14:nvPr/>
            </p14:nvContentPartPr>
            <p14:xfrm>
              <a:off x="3460632" y="4006123"/>
              <a:ext cx="88377" cy="249575"/>
            </p14:xfrm>
          </p:contentPart>
        </mc:Choice>
        <mc:Fallback>
          <p:sp>
            <p:nvSpPr>
              <p:cNvPr id="1049661" name=""/>
              <p:cNvSpPr/>
              <p:nvPr/>
            </p:nvSpPr>
            <p:spPr>
              <a:xfrm>
                <a:off x="3460632" y="4006123"/>
                <a:ext cx="88377" cy="249575"/>
              </a:xfrm>
            </p:spPr>
          </p:sp>
        </mc:Fallback>
      </mc:AlternateContent>
      <mc:AlternateContent xmlns:mc="http://schemas.openxmlformats.org/markup-compatibility/2006">
        <mc:Choice xmlns:p14="http://schemas.microsoft.com/office/powerpoint/2010/main" Requires="p14">
          <p:contentPart p14:bwMode="auto" r:id="rId161">
            <p14:nvContentPartPr>
              <p14:cNvPr id="1049662" name=""/>
              <p14:cNvContentPartPr/>
              <p14:nvPr/>
            </p14:nvContentPartPr>
            <p14:xfrm>
              <a:off x="3436715" y="3993714"/>
              <a:ext cx="184190" cy="296962"/>
            </p14:xfrm>
          </p:contentPart>
        </mc:Choice>
        <mc:Fallback>
          <p:sp>
            <p:nvSpPr>
              <p:cNvPr id="1049662" name=""/>
              <p:cNvSpPr/>
              <p:nvPr/>
            </p:nvSpPr>
            <p:spPr>
              <a:xfrm>
                <a:off x="3436715" y="3993714"/>
                <a:ext cx="184190" cy="296962"/>
              </a:xfrm>
            </p:spPr>
          </p:sp>
        </mc:Fallback>
      </mc:AlternateContent>
      <mc:AlternateContent xmlns:mc="http://schemas.openxmlformats.org/markup-compatibility/2006">
        <mc:Choice xmlns:p14="http://schemas.microsoft.com/office/powerpoint/2010/main" Requires="p14">
          <p:contentPart p14:bwMode="auto" r:id="rId162">
            <p14:nvContentPartPr>
              <p14:cNvPr id="1049663" name=""/>
              <p14:cNvContentPartPr/>
              <p14:nvPr/>
            </p14:nvContentPartPr>
            <p14:xfrm>
              <a:off x="3616957" y="4143902"/>
              <a:ext cx="59239" cy="177718"/>
            </p14:xfrm>
          </p:contentPart>
        </mc:Choice>
        <mc:Fallback>
          <p:sp>
            <p:nvSpPr>
              <p:cNvPr id="1049663" name=""/>
              <p:cNvSpPr/>
              <p:nvPr/>
            </p:nvSpPr>
            <p:spPr>
              <a:xfrm>
                <a:off x="3616957" y="4143902"/>
                <a:ext cx="59239" cy="177718"/>
              </a:xfrm>
            </p:spPr>
          </p:sp>
        </mc:Fallback>
      </mc:AlternateContent>
      <mc:AlternateContent xmlns:mc="http://schemas.openxmlformats.org/markup-compatibility/2006">
        <mc:Choice xmlns:p14="http://schemas.microsoft.com/office/powerpoint/2010/main" Requires="p14">
          <p:contentPart p14:bwMode="auto" r:id="rId163">
            <p14:nvContentPartPr>
              <p14:cNvPr id="1049664" name=""/>
              <p14:cNvContentPartPr/>
              <p14:nvPr/>
            </p14:nvContentPartPr>
            <p14:xfrm>
              <a:off x="3739705" y="4200138"/>
              <a:ext cx="13355" cy="139598"/>
            </p14:xfrm>
          </p:contentPart>
        </mc:Choice>
        <mc:Fallback>
          <p:sp>
            <p:nvSpPr>
              <p:cNvPr id="1049664" name=""/>
              <p:cNvSpPr/>
              <p:nvPr/>
            </p:nvSpPr>
            <p:spPr>
              <a:xfrm>
                <a:off x="3739705" y="4200138"/>
                <a:ext cx="13355" cy="139598"/>
              </a:xfrm>
            </p:spPr>
          </p:sp>
        </mc:Fallback>
      </mc:AlternateContent>
      <mc:AlternateContent xmlns:mc="http://schemas.openxmlformats.org/markup-compatibility/2006">
        <mc:Choice xmlns:p14="http://schemas.microsoft.com/office/powerpoint/2010/main" Requires="p14">
          <p:contentPart p14:bwMode="auto" r:id="rId164">
            <p14:nvContentPartPr>
              <p14:cNvPr id="1049665" name=""/>
              <p14:cNvContentPartPr/>
              <p14:nvPr/>
            </p14:nvContentPartPr>
            <p14:xfrm>
              <a:off x="3881701" y="4078528"/>
              <a:ext cx="63265" cy="2811"/>
            </p14:xfrm>
          </p:contentPart>
        </mc:Choice>
        <mc:Fallback>
          <p:sp>
            <p:nvSpPr>
              <p:cNvPr id="1049665" name=""/>
              <p:cNvSpPr/>
              <p:nvPr/>
            </p:nvSpPr>
            <p:spPr>
              <a:xfrm>
                <a:off x="3881701" y="4078528"/>
                <a:ext cx="63265" cy="2811"/>
              </a:xfrm>
            </p:spPr>
          </p:sp>
        </mc:Fallback>
      </mc:AlternateContent>
      <mc:AlternateContent xmlns:mc="http://schemas.openxmlformats.org/markup-compatibility/2006">
        <mc:Choice xmlns:p14="http://schemas.microsoft.com/office/powerpoint/2010/main" Requires="p14">
          <p:contentPart p14:bwMode="auto" r:id="rId165">
            <p14:nvContentPartPr>
              <p14:cNvPr id="1049666" name=""/>
              <p14:cNvContentPartPr/>
              <p14:nvPr/>
            </p14:nvContentPartPr>
            <p14:xfrm>
              <a:off x="3868345" y="4178736"/>
              <a:ext cx="62024" cy="4251"/>
            </p14:xfrm>
          </p:contentPart>
        </mc:Choice>
        <mc:Fallback>
          <p:sp>
            <p:nvSpPr>
              <p:cNvPr id="1049666" name=""/>
              <p:cNvSpPr/>
              <p:nvPr/>
            </p:nvSpPr>
            <p:spPr>
              <a:xfrm>
                <a:off x="3868345" y="4178736"/>
                <a:ext cx="62024" cy="4251"/>
              </a:xfrm>
            </p:spPr>
          </p:sp>
        </mc:Fallback>
      </mc:AlternateContent>
      <mc:AlternateContent xmlns:mc="http://schemas.openxmlformats.org/markup-compatibility/2006">
        <mc:Choice xmlns:p14="http://schemas.microsoft.com/office/powerpoint/2010/main" Requires="p14">
          <p:contentPart p14:bwMode="auto" r:id="rId166">
            <p14:nvContentPartPr>
              <p14:cNvPr id="1049667" name=""/>
              <p14:cNvContentPartPr/>
              <p14:nvPr/>
            </p14:nvContentPartPr>
            <p14:xfrm>
              <a:off x="4069389" y="3928890"/>
              <a:ext cx="132227" cy="13264"/>
            </p14:xfrm>
          </p:contentPart>
        </mc:Choice>
        <mc:Fallback>
          <p:sp>
            <p:nvSpPr>
              <p:cNvPr id="1049667" name=""/>
              <p:cNvSpPr/>
              <p:nvPr/>
            </p:nvSpPr>
            <p:spPr>
              <a:xfrm>
                <a:off x="4069389" y="3928890"/>
                <a:ext cx="132227" cy="13264"/>
              </a:xfrm>
            </p:spPr>
          </p:sp>
        </mc:Fallback>
      </mc:AlternateContent>
      <mc:AlternateContent xmlns:mc="http://schemas.openxmlformats.org/markup-compatibility/2006">
        <mc:Choice xmlns:p14="http://schemas.microsoft.com/office/powerpoint/2010/main" Requires="p14">
          <p:contentPart p14:bwMode="auto" r:id="rId167">
            <p14:nvContentPartPr>
              <p14:cNvPr id="1049668" name=""/>
              <p14:cNvContentPartPr/>
              <p14:nvPr/>
            </p14:nvContentPartPr>
            <p14:xfrm>
              <a:off x="4027603" y="3950590"/>
              <a:ext cx="156269" cy="378540"/>
            </p14:xfrm>
          </p:contentPart>
        </mc:Choice>
        <mc:Fallback>
          <p:sp>
            <p:nvSpPr>
              <p:cNvPr id="1049668" name=""/>
              <p:cNvSpPr/>
              <p:nvPr/>
            </p:nvSpPr>
            <p:spPr>
              <a:xfrm>
                <a:off x="4027603" y="3950590"/>
                <a:ext cx="156269" cy="378540"/>
              </a:xfrm>
            </p:spPr>
          </p:sp>
        </mc:Fallback>
      </mc:AlternateContent>
      <mc:AlternateContent xmlns:mc="http://schemas.openxmlformats.org/markup-compatibility/2006">
        <mc:Choice xmlns:p14="http://schemas.microsoft.com/office/powerpoint/2010/main" Requires="p14">
          <p:contentPart p14:bwMode="auto" r:id="rId168">
            <p14:nvContentPartPr>
              <p14:cNvPr id="1049669" name=""/>
              <p14:cNvContentPartPr/>
              <p14:nvPr/>
            </p14:nvContentPartPr>
            <p14:xfrm>
              <a:off x="4201668" y="4036350"/>
              <a:ext cx="32914" cy="274530"/>
            </p14:xfrm>
          </p:contentPart>
        </mc:Choice>
        <mc:Fallback>
          <p:sp>
            <p:nvSpPr>
              <p:cNvPr id="1049669" name=""/>
              <p:cNvSpPr/>
              <p:nvPr/>
            </p:nvSpPr>
            <p:spPr>
              <a:xfrm>
                <a:off x="4201668" y="4036350"/>
                <a:ext cx="32914" cy="274530"/>
              </a:xfrm>
            </p:spPr>
          </p:sp>
        </mc:Fallback>
      </mc:AlternateContent>
      <mc:AlternateContent xmlns:mc="http://schemas.openxmlformats.org/markup-compatibility/2006">
        <mc:Choice xmlns:p14="http://schemas.microsoft.com/office/powerpoint/2010/main" Requires="p14">
          <p:contentPart p14:bwMode="auto" r:id="rId169">
            <p14:nvContentPartPr>
              <p14:cNvPr id="1049670" name=""/>
              <p14:cNvContentPartPr/>
              <p14:nvPr/>
            </p14:nvContentPartPr>
            <p14:xfrm>
              <a:off x="4310945" y="4031430"/>
              <a:ext cx="108118" cy="128500"/>
            </p14:xfrm>
          </p:contentPart>
        </mc:Choice>
        <mc:Fallback>
          <p:sp>
            <p:nvSpPr>
              <p:cNvPr id="1049670" name=""/>
              <p:cNvSpPr/>
              <p:nvPr/>
            </p:nvSpPr>
            <p:spPr>
              <a:xfrm>
                <a:off x="4310945" y="4031430"/>
                <a:ext cx="108118" cy="128500"/>
              </a:xfrm>
            </p:spPr>
          </p:sp>
        </mc:Fallback>
      </mc:AlternateContent>
      <mc:AlternateContent xmlns:mc="http://schemas.openxmlformats.org/markup-compatibility/2006">
        <mc:Choice xmlns:p14="http://schemas.microsoft.com/office/powerpoint/2010/main" Requires="p14">
          <p:contentPart p14:bwMode="auto" r:id="rId170">
            <p14:nvContentPartPr>
              <p14:cNvPr id="1049671" name=""/>
              <p14:cNvContentPartPr/>
              <p14:nvPr/>
            </p14:nvContentPartPr>
            <p14:xfrm>
              <a:off x="4345735" y="4033538"/>
              <a:ext cx="54041" cy="268853"/>
            </p14:xfrm>
          </p:contentPart>
        </mc:Choice>
        <mc:Fallback>
          <p:sp>
            <p:nvSpPr>
              <p:cNvPr id="1049671" name=""/>
              <p:cNvSpPr/>
              <p:nvPr/>
            </p:nvSpPr>
            <p:spPr>
              <a:xfrm>
                <a:off x="4345735" y="4033538"/>
                <a:ext cx="54041" cy="268853"/>
              </a:xfrm>
            </p:spPr>
          </p:sp>
        </mc:Fallback>
      </mc:AlternateContent>
      <mc:AlternateContent xmlns:mc="http://schemas.openxmlformats.org/markup-compatibility/2006">
        <mc:Choice xmlns:p14="http://schemas.microsoft.com/office/powerpoint/2010/main" Requires="p14">
          <p:contentPart p14:bwMode="auto" r:id="rId171">
            <p14:nvContentPartPr>
              <p14:cNvPr id="1049672" name=""/>
              <p14:cNvContentPartPr/>
              <p14:nvPr/>
            </p14:nvContentPartPr>
            <p14:xfrm>
              <a:off x="4443071" y="4219118"/>
              <a:ext cx="79392" cy="118543"/>
            </p14:xfrm>
          </p:contentPart>
        </mc:Choice>
        <mc:Fallback>
          <p:sp>
            <p:nvSpPr>
              <p:cNvPr id="1049672" name=""/>
              <p:cNvSpPr/>
              <p:nvPr/>
            </p:nvSpPr>
            <p:spPr>
              <a:xfrm>
                <a:off x="4443071" y="4219118"/>
                <a:ext cx="79392" cy="118543"/>
              </a:xfrm>
            </p:spPr>
          </p:sp>
        </mc:Fallback>
      </mc:AlternateContent>
      <mc:AlternateContent xmlns:mc="http://schemas.openxmlformats.org/markup-compatibility/2006">
        <mc:Choice xmlns:p14="http://schemas.microsoft.com/office/powerpoint/2010/main" Requires="p14">
          <p:contentPart p14:bwMode="auto" r:id="rId172">
            <p14:nvContentPartPr>
              <p14:cNvPr id="1049673" name=""/>
              <p14:cNvContentPartPr/>
              <p14:nvPr/>
            </p14:nvContentPartPr>
            <p14:xfrm>
              <a:off x="4600304" y="4075748"/>
              <a:ext cx="81271" cy="187655"/>
            </p14:xfrm>
          </p:contentPart>
        </mc:Choice>
        <mc:Fallback>
          <p:sp>
            <p:nvSpPr>
              <p:cNvPr id="1049673" name=""/>
              <p:cNvSpPr/>
              <p:nvPr/>
            </p:nvSpPr>
            <p:spPr>
              <a:xfrm>
                <a:off x="4600304" y="4075748"/>
                <a:ext cx="81271" cy="187655"/>
              </a:xfrm>
            </p:spPr>
          </p:sp>
        </mc:Fallback>
      </mc:AlternateContent>
      <mc:AlternateContent xmlns:mc="http://schemas.openxmlformats.org/markup-compatibility/2006">
        <mc:Choice xmlns:p14="http://schemas.microsoft.com/office/powerpoint/2010/main" Requires="p14">
          <p:contentPart p14:bwMode="auto" r:id="rId173">
            <p14:nvContentPartPr>
              <p14:cNvPr id="1049674" name=""/>
              <p14:cNvContentPartPr/>
              <p14:nvPr/>
            </p14:nvContentPartPr>
            <p14:xfrm>
              <a:off x="4738504" y="4248641"/>
              <a:ext cx="69688" cy="46521"/>
            </p14:xfrm>
          </p:contentPart>
        </mc:Choice>
        <mc:Fallback>
          <p:sp>
            <p:nvSpPr>
              <p:cNvPr id="1049674" name=""/>
              <p:cNvSpPr/>
              <p:nvPr/>
            </p:nvSpPr>
            <p:spPr>
              <a:xfrm>
                <a:off x="4738504" y="4248641"/>
                <a:ext cx="69688" cy="46521"/>
              </a:xfrm>
            </p:spPr>
          </p:sp>
        </mc:Fallback>
      </mc:AlternateContent>
      <mc:AlternateContent xmlns:mc="http://schemas.openxmlformats.org/markup-compatibility/2006">
        <mc:Choice xmlns:p14="http://schemas.microsoft.com/office/powerpoint/2010/main" Requires="p14">
          <p:contentPart p14:bwMode="auto" r:id="rId174">
            <p14:nvContentPartPr>
              <p14:cNvPr id="1049675" name=""/>
              <p14:cNvContentPartPr/>
              <p14:nvPr/>
            </p14:nvContentPartPr>
            <p14:xfrm>
              <a:off x="4864662" y="4097721"/>
              <a:ext cx="79851" cy="160186"/>
            </p14:xfrm>
          </p:contentPart>
        </mc:Choice>
        <mc:Fallback>
          <p:sp>
            <p:nvSpPr>
              <p:cNvPr id="1049675" name=""/>
              <p:cNvSpPr/>
              <p:nvPr/>
            </p:nvSpPr>
            <p:spPr>
              <a:xfrm>
                <a:off x="4864662" y="4097721"/>
                <a:ext cx="79851" cy="160186"/>
              </a:xfrm>
            </p:spPr>
          </p:sp>
        </mc:Fallback>
      </mc:AlternateContent>
      <mc:AlternateContent xmlns:mc="http://schemas.openxmlformats.org/markup-compatibility/2006">
        <mc:Choice xmlns:p14="http://schemas.microsoft.com/office/powerpoint/2010/main" Requires="p14">
          <p:contentPart p14:bwMode="auto" r:id="rId175">
            <p14:nvContentPartPr>
              <p14:cNvPr id="1049676" name=""/>
              <p14:cNvContentPartPr/>
              <p14:nvPr/>
            </p14:nvContentPartPr>
            <p14:xfrm>
              <a:off x="5027520" y="4183267"/>
              <a:ext cx="37952" cy="86454"/>
            </p14:xfrm>
          </p:contentPart>
        </mc:Choice>
        <mc:Fallback>
          <p:sp>
            <p:nvSpPr>
              <p:cNvPr id="1049676" name=""/>
              <p:cNvSpPr/>
              <p:nvPr/>
            </p:nvSpPr>
            <p:spPr>
              <a:xfrm>
                <a:off x="5027520" y="4183267"/>
                <a:ext cx="37952" cy="86454"/>
              </a:xfrm>
            </p:spPr>
          </p:sp>
        </mc:Fallback>
      </mc:AlternateContent>
      <mc:AlternateContent xmlns:mc="http://schemas.openxmlformats.org/markup-compatibility/2006">
        <mc:Choice xmlns:p14="http://schemas.microsoft.com/office/powerpoint/2010/main" Requires="p14">
          <p:contentPart p14:bwMode="auto" r:id="rId176">
            <p14:nvContentPartPr>
              <p14:cNvPr id="1049677" name=""/>
              <p14:cNvContentPartPr/>
              <p14:nvPr/>
            </p14:nvContentPartPr>
            <p14:xfrm>
              <a:off x="5158118" y="4042408"/>
              <a:ext cx="149713" cy="159041"/>
            </p14:xfrm>
          </p:contentPart>
        </mc:Choice>
        <mc:Fallback>
          <p:sp>
            <p:nvSpPr>
              <p:cNvPr id="1049677" name=""/>
              <p:cNvSpPr/>
              <p:nvPr/>
            </p:nvSpPr>
            <p:spPr>
              <a:xfrm>
                <a:off x="5158118" y="4042408"/>
                <a:ext cx="149713" cy="159041"/>
              </a:xfrm>
            </p:spPr>
          </p:sp>
        </mc:Fallback>
      </mc:AlternateContent>
      <mc:AlternateContent xmlns:mc="http://schemas.openxmlformats.org/markup-compatibility/2006">
        <mc:Choice xmlns:p14="http://schemas.microsoft.com/office/powerpoint/2010/main" Requires="p14">
          <p:contentPart p14:bwMode="auto" r:id="rId177">
            <p14:nvContentPartPr>
              <p14:cNvPr id="1049678" name=""/>
              <p14:cNvContentPartPr/>
              <p14:nvPr/>
            </p14:nvContentPartPr>
            <p14:xfrm>
              <a:off x="5280523" y="3972382"/>
              <a:ext cx="157327" cy="165974"/>
            </p14:xfrm>
          </p:contentPart>
        </mc:Choice>
        <mc:Fallback>
          <p:sp>
            <p:nvSpPr>
              <p:cNvPr id="1049678" name=""/>
              <p:cNvSpPr/>
              <p:nvPr/>
            </p:nvSpPr>
            <p:spPr>
              <a:xfrm>
                <a:off x="5280523" y="3972382"/>
                <a:ext cx="157327" cy="165974"/>
              </a:xfrm>
            </p:spPr>
          </p:sp>
        </mc:Fallback>
      </mc:AlternateContent>
      <mc:AlternateContent xmlns:mc="http://schemas.openxmlformats.org/markup-compatibility/2006">
        <mc:Choice xmlns:p14="http://schemas.microsoft.com/office/powerpoint/2010/main" Requires="p14">
          <p:contentPart p14:bwMode="auto" r:id="rId178">
            <p14:nvContentPartPr>
              <p14:cNvPr id="1049679" name=""/>
              <p14:cNvContentPartPr/>
              <p14:nvPr/>
            </p14:nvContentPartPr>
            <p14:xfrm>
              <a:off x="5313007" y="4021588"/>
              <a:ext cx="74417" cy="275403"/>
            </p14:xfrm>
          </p:contentPart>
        </mc:Choice>
        <mc:Fallback>
          <p:sp>
            <p:nvSpPr>
              <p:cNvPr id="1049679" name=""/>
              <p:cNvSpPr/>
              <p:nvPr/>
            </p:nvSpPr>
            <p:spPr>
              <a:xfrm>
                <a:off x="5313007" y="4021588"/>
                <a:ext cx="74417" cy="275403"/>
              </a:xfrm>
            </p:spPr>
          </p:sp>
        </mc:Fallback>
      </mc:AlternateContent>
      <mc:AlternateContent xmlns:mc="http://schemas.openxmlformats.org/markup-compatibility/2006">
        <mc:Choice xmlns:p14="http://schemas.microsoft.com/office/powerpoint/2010/main" Requires="p14">
          <p:contentPart p14:bwMode="auto" r:id="rId179">
            <p14:nvContentPartPr>
              <p14:cNvPr id="1049680" name=""/>
              <p14:cNvContentPartPr/>
              <p14:nvPr/>
            </p14:nvContentPartPr>
            <p14:xfrm>
              <a:off x="5441548" y="3917065"/>
              <a:ext cx="159998" cy="443666"/>
            </p14:xfrm>
          </p:contentPart>
        </mc:Choice>
        <mc:Fallback>
          <p:sp>
            <p:nvSpPr>
              <p:cNvPr id="1049680" name=""/>
              <p:cNvSpPr/>
              <p:nvPr/>
            </p:nvSpPr>
            <p:spPr>
              <a:xfrm>
                <a:off x="5441548" y="3917065"/>
                <a:ext cx="159998" cy="443666"/>
              </a:xfrm>
            </p:spPr>
          </p:sp>
        </mc:Fallback>
      </mc:AlternateContent>
      <mc:AlternateContent xmlns:mc="http://schemas.openxmlformats.org/markup-compatibility/2006">
        <mc:Choice xmlns:p14="http://schemas.microsoft.com/office/powerpoint/2010/main" Requires="p14">
          <p:contentPart p14:bwMode="auto" r:id="rId180">
            <p14:nvContentPartPr>
              <p14:cNvPr id="1049681" name=""/>
              <p14:cNvContentPartPr/>
              <p14:nvPr/>
            </p14:nvContentPartPr>
            <p14:xfrm>
              <a:off x="5934321" y="3962540"/>
              <a:ext cx="33708" cy="209373"/>
            </p14:xfrm>
          </p:contentPart>
        </mc:Choice>
        <mc:Fallback>
          <p:sp>
            <p:nvSpPr>
              <p:cNvPr id="1049681" name=""/>
              <p:cNvSpPr/>
              <p:nvPr/>
            </p:nvSpPr>
            <p:spPr>
              <a:xfrm>
                <a:off x="5934321" y="3962540"/>
                <a:ext cx="33708" cy="209373"/>
              </a:xfrm>
            </p:spPr>
          </p:sp>
        </mc:Fallback>
      </mc:AlternateContent>
      <mc:AlternateContent xmlns:mc="http://schemas.openxmlformats.org/markup-compatibility/2006">
        <mc:Choice xmlns:p14="http://schemas.microsoft.com/office/powerpoint/2010/main" Requires="p14">
          <p:contentPart p14:bwMode="auto" r:id="rId181">
            <p14:nvContentPartPr>
              <p14:cNvPr id="1049682" name=""/>
              <p14:cNvContentPartPr/>
              <p14:nvPr/>
            </p14:nvContentPartPr>
            <p14:xfrm>
              <a:off x="5851360" y="3913334"/>
              <a:ext cx="227065" cy="299079"/>
            </p14:xfrm>
          </p:contentPart>
        </mc:Choice>
        <mc:Fallback>
          <p:sp>
            <p:nvSpPr>
              <p:cNvPr id="1049682" name=""/>
              <p:cNvSpPr/>
              <p:nvPr/>
            </p:nvSpPr>
            <p:spPr>
              <a:xfrm>
                <a:off x="5851360" y="3913334"/>
                <a:ext cx="227065" cy="299079"/>
              </a:xfrm>
            </p:spPr>
          </p:sp>
        </mc:Fallback>
      </mc:AlternateContent>
      <mc:AlternateContent xmlns:mc="http://schemas.openxmlformats.org/markup-compatibility/2006">
        <mc:Choice xmlns:p14="http://schemas.microsoft.com/office/powerpoint/2010/main" Requires="p14">
          <p:contentPart p14:bwMode="auto" r:id="rId182">
            <p14:nvContentPartPr>
              <p14:cNvPr id="1049683" name=""/>
              <p14:cNvContentPartPr/>
              <p14:nvPr/>
            </p14:nvContentPartPr>
            <p14:xfrm>
              <a:off x="6056068" y="4082042"/>
              <a:ext cx="44268" cy="155241"/>
            </p14:xfrm>
          </p:contentPart>
        </mc:Choice>
        <mc:Fallback>
          <p:sp>
            <p:nvSpPr>
              <p:cNvPr id="1049683" name=""/>
              <p:cNvSpPr/>
              <p:nvPr/>
            </p:nvSpPr>
            <p:spPr>
              <a:xfrm>
                <a:off x="6056068" y="4082042"/>
                <a:ext cx="44268" cy="155241"/>
              </a:xfrm>
            </p:spPr>
          </p:sp>
        </mc:Fallback>
      </mc:AlternateContent>
      <mc:AlternateContent xmlns:mc="http://schemas.openxmlformats.org/markup-compatibility/2006">
        <mc:Choice xmlns:p14="http://schemas.microsoft.com/office/powerpoint/2010/main" Requires="p14">
          <p:contentPart p14:bwMode="auto" r:id="rId183">
            <p14:nvContentPartPr>
              <p14:cNvPr id="1049684" name=""/>
              <p14:cNvContentPartPr/>
              <p14:nvPr/>
            </p14:nvContentPartPr>
            <p14:xfrm>
              <a:off x="6123184" y="4138278"/>
              <a:ext cx="101237" cy="113845"/>
            </p14:xfrm>
          </p:contentPart>
        </mc:Choice>
        <mc:Fallback>
          <p:sp>
            <p:nvSpPr>
              <p:cNvPr id="1049684" name=""/>
              <p:cNvSpPr/>
              <p:nvPr/>
            </p:nvSpPr>
            <p:spPr>
              <a:xfrm>
                <a:off x="6123184" y="4138278"/>
                <a:ext cx="101237" cy="113845"/>
              </a:xfrm>
            </p:spPr>
          </p:sp>
        </mc:Fallback>
      </mc:AlternateContent>
      <mc:AlternateContent xmlns:mc="http://schemas.openxmlformats.org/markup-compatibility/2006">
        <mc:Choice xmlns:p14="http://schemas.microsoft.com/office/powerpoint/2010/main" Requires="p14">
          <p:contentPart p14:bwMode="auto" r:id="rId184">
            <p14:nvContentPartPr>
              <p14:cNvPr id="1049685" name=""/>
              <p14:cNvContentPartPr/>
              <p14:nvPr/>
            </p14:nvContentPartPr>
            <p14:xfrm>
              <a:off x="6323756" y="4041974"/>
              <a:ext cx="43382" cy="0"/>
            </p14:xfrm>
          </p:contentPart>
        </mc:Choice>
        <mc:Fallback>
          <p:sp>
            <p:nvSpPr>
              <p:cNvPr id="1049685" name=""/>
              <p:cNvSpPr/>
              <p:nvPr/>
            </p:nvSpPr>
            <p:spPr>
              <a:xfrm>
                <a:off x="6323756" y="4041974"/>
                <a:ext cx="43382" cy="0"/>
              </a:xfrm>
            </p:spPr>
          </p:sp>
        </mc:Fallback>
      </mc:AlternateContent>
      <mc:AlternateContent xmlns:mc="http://schemas.openxmlformats.org/markup-compatibility/2006">
        <mc:Choice xmlns:p14="http://schemas.microsoft.com/office/powerpoint/2010/main" Requires="p14">
          <p:contentPart p14:bwMode="auto" r:id="rId185">
            <p14:nvContentPartPr>
              <p14:cNvPr id="1049686" name=""/>
              <p14:cNvContentPartPr/>
              <p14:nvPr/>
            </p14:nvContentPartPr>
            <p14:xfrm>
              <a:off x="6320241" y="4089072"/>
              <a:ext cx="86463" cy="30952"/>
            </p14:xfrm>
          </p:contentPart>
        </mc:Choice>
        <mc:Fallback>
          <p:sp>
            <p:nvSpPr>
              <p:cNvPr id="1049686" name=""/>
              <p:cNvSpPr/>
              <p:nvPr/>
            </p:nvSpPr>
            <p:spPr>
              <a:xfrm>
                <a:off x="6320241" y="4089072"/>
                <a:ext cx="86463" cy="30952"/>
              </a:xfrm>
            </p:spPr>
          </p:sp>
        </mc:Fallback>
      </mc:AlternateContent>
      <mc:AlternateContent xmlns:mc="http://schemas.openxmlformats.org/markup-compatibility/2006">
        <mc:Choice xmlns:p14="http://schemas.microsoft.com/office/powerpoint/2010/main" Requires="p14">
          <p:contentPart p14:bwMode="auto" r:id="rId186">
            <p14:nvContentPartPr>
              <p14:cNvPr id="1049687" name=""/>
              <p14:cNvContentPartPr/>
              <p14:nvPr/>
            </p14:nvContentPartPr>
            <p14:xfrm>
              <a:off x="6538860" y="3854286"/>
              <a:ext cx="114581" cy="11982"/>
            </p14:xfrm>
          </p:contentPart>
        </mc:Choice>
        <mc:Fallback>
          <p:sp>
            <p:nvSpPr>
              <p:cNvPr id="1049687" name=""/>
              <p:cNvSpPr/>
              <p:nvPr/>
            </p:nvSpPr>
            <p:spPr>
              <a:xfrm>
                <a:off x="6538860" y="3854286"/>
                <a:ext cx="114581" cy="11982"/>
              </a:xfrm>
            </p:spPr>
          </p:sp>
        </mc:Fallback>
      </mc:AlternateContent>
      <mc:AlternateContent xmlns:mc="http://schemas.openxmlformats.org/markup-compatibility/2006">
        <mc:Choice xmlns:p14="http://schemas.microsoft.com/office/powerpoint/2010/main" Requires="p14">
          <p:contentPart p14:bwMode="auto" r:id="rId187">
            <p14:nvContentPartPr>
              <p14:cNvPr id="1049688" name=""/>
              <p14:cNvContentPartPr/>
              <p14:nvPr/>
            </p14:nvContentPartPr>
            <p14:xfrm>
              <a:off x="6437050" y="3867641"/>
              <a:ext cx="155379" cy="406673"/>
            </p14:xfrm>
          </p:contentPart>
        </mc:Choice>
        <mc:Fallback>
          <p:sp>
            <p:nvSpPr>
              <p:cNvPr id="1049688" name=""/>
              <p:cNvSpPr/>
              <p:nvPr/>
            </p:nvSpPr>
            <p:spPr>
              <a:xfrm>
                <a:off x="6437050" y="3867641"/>
                <a:ext cx="155379" cy="406673"/>
              </a:xfrm>
            </p:spPr>
          </p:sp>
        </mc:Fallback>
      </mc:AlternateContent>
      <mc:AlternateContent xmlns:mc="http://schemas.openxmlformats.org/markup-compatibility/2006">
        <mc:Choice xmlns:p14="http://schemas.microsoft.com/office/powerpoint/2010/main" Requires="p14">
          <p:contentPart p14:bwMode="auto" r:id="rId188">
            <p14:nvContentPartPr>
              <p14:cNvPr id="1049689" name=""/>
              <p14:cNvContentPartPr/>
              <p14:nvPr/>
            </p14:nvContentPartPr>
            <p14:xfrm>
              <a:off x="6666720" y="4044886"/>
              <a:ext cx="83595" cy="138792"/>
            </p14:xfrm>
          </p:contentPart>
        </mc:Choice>
        <mc:Fallback>
          <p:sp>
            <p:nvSpPr>
              <p:cNvPr id="1049689" name=""/>
              <p:cNvSpPr/>
              <p:nvPr/>
            </p:nvSpPr>
            <p:spPr>
              <a:xfrm>
                <a:off x="6666720" y="4044886"/>
                <a:ext cx="83595" cy="138792"/>
              </a:xfrm>
            </p:spPr>
          </p:sp>
        </mc:Fallback>
      </mc:AlternateContent>
      <mc:AlternateContent xmlns:mc="http://schemas.openxmlformats.org/markup-compatibility/2006">
        <mc:Choice xmlns:p14="http://schemas.microsoft.com/office/powerpoint/2010/main" Requires="p14">
          <p:contentPart p14:bwMode="auto" r:id="rId189">
            <p14:nvContentPartPr>
              <p14:cNvPr id="1049690" name=""/>
              <p14:cNvContentPartPr/>
              <p14:nvPr/>
            </p14:nvContentPartPr>
            <p14:xfrm>
              <a:off x="6799654" y="4193811"/>
              <a:ext cx="49910" cy="36553"/>
            </p14:xfrm>
          </p:contentPart>
        </mc:Choice>
        <mc:Fallback>
          <p:sp>
            <p:nvSpPr>
              <p:cNvPr id="1049690" name=""/>
              <p:cNvSpPr/>
              <p:nvPr/>
            </p:nvSpPr>
            <p:spPr>
              <a:xfrm>
                <a:off x="6799654" y="4193811"/>
                <a:ext cx="49910" cy="36553"/>
              </a:xfrm>
            </p:spPr>
          </p:sp>
        </mc:Fallback>
      </mc:AlternateContent>
      <mc:AlternateContent xmlns:mc="http://schemas.openxmlformats.org/markup-compatibility/2006">
        <mc:Choice xmlns:p14="http://schemas.microsoft.com/office/powerpoint/2010/main" Requires="p14">
          <p:contentPart p14:bwMode="auto" r:id="rId190">
            <p14:nvContentPartPr>
              <p14:cNvPr id="1049691" name=""/>
              <p14:cNvContentPartPr/>
              <p14:nvPr/>
            </p14:nvContentPartPr>
            <p14:xfrm>
              <a:off x="6948373" y="4051815"/>
              <a:ext cx="112707" cy="130944"/>
            </p14:xfrm>
          </p:contentPart>
        </mc:Choice>
        <mc:Fallback>
          <p:sp>
            <p:nvSpPr>
              <p:cNvPr id="1049691" name=""/>
              <p:cNvSpPr/>
              <p:nvPr/>
            </p:nvSpPr>
            <p:spPr>
              <a:xfrm>
                <a:off x="6948373" y="4051815"/>
                <a:ext cx="112707" cy="130944"/>
              </a:xfrm>
            </p:spPr>
          </p:sp>
        </mc:Fallback>
      </mc:AlternateContent>
      <mc:AlternateContent xmlns:mc="http://schemas.openxmlformats.org/markup-compatibility/2006">
        <mc:Choice xmlns:p14="http://schemas.microsoft.com/office/powerpoint/2010/main" Requires="p14">
          <p:contentPart p14:bwMode="auto" r:id="rId191">
            <p14:nvContentPartPr>
              <p14:cNvPr id="1049692" name=""/>
              <p14:cNvContentPartPr/>
              <p14:nvPr/>
            </p14:nvContentPartPr>
            <p14:xfrm>
              <a:off x="7106044" y="4190297"/>
              <a:ext cx="63363" cy="49966"/>
            </p14:xfrm>
          </p:contentPart>
        </mc:Choice>
        <mc:Fallback>
          <p:sp>
            <p:nvSpPr>
              <p:cNvPr id="1049692" name=""/>
              <p:cNvSpPr/>
              <p:nvPr/>
            </p:nvSpPr>
            <p:spPr>
              <a:xfrm>
                <a:off x="7106044" y="4190297"/>
                <a:ext cx="63363" cy="49966"/>
              </a:xfrm>
            </p:spPr>
          </p:sp>
        </mc:Fallback>
      </mc:AlternateContent>
      <mc:AlternateContent xmlns:mc="http://schemas.openxmlformats.org/markup-compatibility/2006">
        <mc:Choice xmlns:p14="http://schemas.microsoft.com/office/powerpoint/2010/main" Requires="p14">
          <p:contentPart p14:bwMode="auto" r:id="rId192">
            <p14:nvContentPartPr>
              <p14:cNvPr id="1049693" name=""/>
              <p14:cNvContentPartPr/>
              <p14:nvPr/>
            </p14:nvContentPartPr>
            <p14:xfrm>
              <a:off x="7250184" y="4049706"/>
              <a:ext cx="56033" cy="123411"/>
            </p14:xfrm>
          </p:contentPart>
        </mc:Choice>
        <mc:Fallback>
          <p:sp>
            <p:nvSpPr>
              <p:cNvPr id="1049693" name=""/>
              <p:cNvSpPr/>
              <p:nvPr/>
            </p:nvSpPr>
            <p:spPr>
              <a:xfrm>
                <a:off x="7250184" y="4049706"/>
                <a:ext cx="56033" cy="123411"/>
              </a:xfrm>
            </p:spPr>
          </p:sp>
        </mc:Fallback>
      </mc:AlternateContent>
      <mc:AlternateContent xmlns:mc="http://schemas.openxmlformats.org/markup-compatibility/2006">
        <mc:Choice xmlns:p14="http://schemas.microsoft.com/office/powerpoint/2010/main" Requires="p14">
          <p:contentPart p14:bwMode="auto" r:id="rId193">
            <p14:nvContentPartPr>
              <p14:cNvPr id="1049694" name=""/>
              <p14:cNvContentPartPr/>
              <p14:nvPr/>
            </p14:nvContentPartPr>
            <p14:xfrm>
              <a:off x="7382470" y="4117892"/>
              <a:ext cx="58277" cy="82071"/>
            </p14:xfrm>
          </p:contentPart>
        </mc:Choice>
        <mc:Fallback>
          <p:sp>
            <p:nvSpPr>
              <p:cNvPr id="1049694" name=""/>
              <p:cNvSpPr/>
              <p:nvPr/>
            </p:nvSpPr>
            <p:spPr>
              <a:xfrm>
                <a:off x="7382470" y="4117892"/>
                <a:ext cx="58277" cy="82071"/>
              </a:xfrm>
            </p:spPr>
          </p:sp>
        </mc:Fallback>
      </mc:AlternateContent>
      <mc:AlternateContent xmlns:mc="http://schemas.openxmlformats.org/markup-compatibility/2006">
        <mc:Choice xmlns:p14="http://schemas.microsoft.com/office/powerpoint/2010/main" Requires="p14">
          <p:contentPart p14:bwMode="auto" r:id="rId194">
            <p14:nvContentPartPr>
              <p14:cNvPr id="1049695" name=""/>
              <p14:cNvContentPartPr/>
              <p14:nvPr/>
            </p14:nvContentPartPr>
            <p14:xfrm>
              <a:off x="7538183" y="3996806"/>
              <a:ext cx="79531" cy="150933"/>
            </p14:xfrm>
          </p:contentPart>
        </mc:Choice>
        <mc:Fallback>
          <p:sp>
            <p:nvSpPr>
              <p:cNvPr id="1049695" name=""/>
              <p:cNvSpPr/>
              <p:nvPr/>
            </p:nvSpPr>
            <p:spPr>
              <a:xfrm>
                <a:off x="7538183" y="3996806"/>
                <a:ext cx="79531" cy="150933"/>
              </a:xfrm>
            </p:spPr>
          </p:sp>
        </mc:Fallback>
      </mc:AlternateContent>
      <mc:AlternateContent xmlns:mc="http://schemas.openxmlformats.org/markup-compatibility/2006">
        <mc:Choice xmlns:p14="http://schemas.microsoft.com/office/powerpoint/2010/main" Requires="p14">
          <p:contentPart p14:bwMode="auto" r:id="rId195">
            <p14:nvContentPartPr>
              <p14:cNvPr id="1049696" name=""/>
              <p14:cNvContentPartPr/>
              <p14:nvPr/>
            </p14:nvContentPartPr>
            <p14:xfrm>
              <a:off x="7708157" y="3871156"/>
              <a:ext cx="138152" cy="421724"/>
            </p14:xfrm>
          </p:contentPart>
        </mc:Choice>
        <mc:Fallback>
          <p:sp>
            <p:nvSpPr>
              <p:cNvPr id="1049696" name=""/>
              <p:cNvSpPr/>
              <p:nvPr/>
            </p:nvSpPr>
            <p:spPr>
              <a:xfrm>
                <a:off x="7708157" y="3871156"/>
                <a:ext cx="138152" cy="421724"/>
              </a:xfrm>
            </p:spPr>
          </p:sp>
        </mc:Fallback>
      </mc:AlternateContent>
      <mc:AlternateContent xmlns:mc="http://schemas.openxmlformats.org/markup-compatibility/2006">
        <mc:Choice xmlns:p14="http://schemas.microsoft.com/office/powerpoint/2010/main" Requires="p14">
          <p:contentPart p14:bwMode="auto" r:id="rId196">
            <p14:nvContentPartPr>
              <p14:cNvPr id="1049697" name=""/>
              <p14:cNvContentPartPr/>
              <p14:nvPr/>
            </p14:nvContentPartPr>
            <p14:xfrm>
              <a:off x="8069187" y="3993470"/>
              <a:ext cx="111802" cy="208290"/>
            </p14:xfrm>
          </p:contentPart>
        </mc:Choice>
        <mc:Fallback>
          <p:sp>
            <p:nvSpPr>
              <p:cNvPr id="1049697" name=""/>
              <p:cNvSpPr/>
              <p:nvPr/>
            </p:nvSpPr>
            <p:spPr>
              <a:xfrm>
                <a:off x="8069187" y="3993470"/>
                <a:ext cx="111802" cy="208290"/>
              </a:xfrm>
            </p:spPr>
          </p:sp>
        </mc:Fallback>
      </mc:AlternateContent>
      <mc:AlternateContent xmlns:mc="http://schemas.openxmlformats.org/markup-compatibility/2006">
        <mc:Choice xmlns:p14="http://schemas.microsoft.com/office/powerpoint/2010/main" Requires="p14">
          <p:contentPart p14:bwMode="auto" r:id="rId197">
            <p14:nvContentPartPr>
              <p14:cNvPr id="1049698" name=""/>
              <p14:cNvContentPartPr/>
              <p14:nvPr/>
            </p14:nvContentPartPr>
            <p14:xfrm>
              <a:off x="8035119" y="3889433"/>
              <a:ext cx="216834" cy="350229"/>
            </p14:xfrm>
          </p:contentPart>
        </mc:Choice>
        <mc:Fallback>
          <p:sp>
            <p:nvSpPr>
              <p:cNvPr id="1049698" name=""/>
              <p:cNvSpPr/>
              <p:nvPr/>
            </p:nvSpPr>
            <p:spPr>
              <a:xfrm>
                <a:off x="8035119" y="3889433"/>
                <a:ext cx="216834" cy="350229"/>
              </a:xfrm>
            </p:spPr>
          </p:sp>
        </mc:Fallback>
      </mc:AlternateContent>
      <mc:AlternateContent xmlns:mc="http://schemas.openxmlformats.org/markup-compatibility/2006">
        <mc:Choice xmlns:p14="http://schemas.microsoft.com/office/powerpoint/2010/main" Requires="p14">
          <p:contentPart p14:bwMode="auto" r:id="rId198">
            <p14:nvContentPartPr>
              <p14:cNvPr id="1049699" name=""/>
              <p14:cNvContentPartPr/>
              <p14:nvPr/>
            </p14:nvContentPartPr>
            <p14:xfrm>
              <a:off x="8226511" y="4106645"/>
              <a:ext cx="62524" cy="145793"/>
            </p14:xfrm>
          </p:contentPart>
        </mc:Choice>
        <mc:Fallback>
          <p:sp>
            <p:nvSpPr>
              <p:cNvPr id="1049699" name=""/>
              <p:cNvSpPr/>
              <p:nvPr/>
            </p:nvSpPr>
            <p:spPr>
              <a:xfrm>
                <a:off x="8226511" y="4106645"/>
                <a:ext cx="62524" cy="145793"/>
              </a:xfrm>
            </p:spPr>
          </p:sp>
        </mc:Fallback>
      </mc:AlternateContent>
      <mc:AlternateContent xmlns:mc="http://schemas.openxmlformats.org/markup-compatibility/2006">
        <mc:Choice xmlns:p14="http://schemas.microsoft.com/office/powerpoint/2010/main" Requires="p14">
          <p:contentPart p14:bwMode="auto" r:id="rId199">
            <p14:nvContentPartPr>
              <p14:cNvPr id="1049700" name=""/>
              <p14:cNvContentPartPr/>
              <p14:nvPr/>
            </p14:nvContentPartPr>
            <p14:xfrm>
              <a:off x="8315527" y="4129843"/>
              <a:ext cx="48190" cy="149291"/>
            </p14:xfrm>
          </p:contentPart>
        </mc:Choice>
        <mc:Fallback>
          <p:sp>
            <p:nvSpPr>
              <p:cNvPr id="1049700" name=""/>
              <p:cNvSpPr/>
              <p:nvPr/>
            </p:nvSpPr>
            <p:spPr>
              <a:xfrm>
                <a:off x="8315527" y="4129843"/>
                <a:ext cx="48190" cy="149291"/>
              </a:xfrm>
            </p:spPr>
          </p:sp>
        </mc:Fallback>
      </mc:AlternateContent>
      <mc:AlternateContent xmlns:mc="http://schemas.openxmlformats.org/markup-compatibility/2006">
        <mc:Choice xmlns:p14="http://schemas.microsoft.com/office/powerpoint/2010/main" Requires="p14">
          <p:contentPart p14:bwMode="auto" r:id="rId200">
            <p14:nvContentPartPr>
              <p14:cNvPr id="1049701" name=""/>
              <p14:cNvContentPartPr/>
              <p14:nvPr/>
            </p14:nvContentPartPr>
            <p14:xfrm>
              <a:off x="8520482" y="4056736"/>
              <a:ext cx="66077" cy="702"/>
            </p14:xfrm>
          </p:contentPart>
        </mc:Choice>
        <mc:Fallback>
          <p:sp>
            <p:nvSpPr>
              <p:cNvPr id="1049701" name=""/>
              <p:cNvSpPr/>
              <p:nvPr/>
            </p:nvSpPr>
            <p:spPr>
              <a:xfrm>
                <a:off x="8520482" y="4056736"/>
                <a:ext cx="66077" cy="702"/>
              </a:xfrm>
            </p:spPr>
          </p:sp>
        </mc:Fallback>
      </mc:AlternateContent>
      <mc:AlternateContent xmlns:mc="http://schemas.openxmlformats.org/markup-compatibility/2006">
        <mc:Choice xmlns:p14="http://schemas.microsoft.com/office/powerpoint/2010/main" Requires="p14">
          <p:contentPart p14:bwMode="auto" r:id="rId201">
            <p14:nvContentPartPr>
              <p14:cNvPr id="1049702" name=""/>
              <p14:cNvContentPartPr/>
              <p14:nvPr/>
            </p14:nvContentPartPr>
            <p14:xfrm>
              <a:off x="8492363" y="4122111"/>
              <a:ext cx="98414" cy="18712"/>
            </p14:xfrm>
          </p:contentPart>
        </mc:Choice>
        <mc:Fallback>
          <p:sp>
            <p:nvSpPr>
              <p:cNvPr id="1049702" name=""/>
              <p:cNvSpPr/>
              <p:nvPr/>
            </p:nvSpPr>
            <p:spPr>
              <a:xfrm>
                <a:off x="8492363" y="4122111"/>
                <a:ext cx="98414" cy="18712"/>
              </a:xfrm>
            </p:spPr>
          </p:sp>
        </mc:Fallback>
      </mc:AlternateContent>
      <mc:AlternateContent xmlns:mc="http://schemas.openxmlformats.org/markup-compatibility/2006">
        <mc:Choice xmlns:p14="http://schemas.microsoft.com/office/powerpoint/2010/main" Requires="p14">
          <p:contentPart p14:bwMode="auto" r:id="rId202">
            <p14:nvContentPartPr>
              <p14:cNvPr id="1049703" name=""/>
              <p14:cNvContentPartPr/>
              <p14:nvPr/>
            </p14:nvContentPartPr>
            <p14:xfrm>
              <a:off x="8744020" y="3874671"/>
              <a:ext cx="113176" cy="4618"/>
            </p14:xfrm>
          </p:contentPart>
        </mc:Choice>
        <mc:Fallback>
          <p:sp>
            <p:nvSpPr>
              <p:cNvPr id="1049703" name=""/>
              <p:cNvSpPr/>
              <p:nvPr/>
            </p:nvSpPr>
            <p:spPr>
              <a:xfrm>
                <a:off x="8744020" y="3874671"/>
                <a:ext cx="113176" cy="4618"/>
              </a:xfrm>
            </p:spPr>
          </p:sp>
        </mc:Fallback>
      </mc:AlternateContent>
      <mc:AlternateContent xmlns:mc="http://schemas.openxmlformats.org/markup-compatibility/2006">
        <mc:Choice xmlns:p14="http://schemas.microsoft.com/office/powerpoint/2010/main" Requires="p14">
          <p:contentPart p14:bwMode="auto" r:id="rId203">
            <p14:nvContentPartPr>
              <p14:cNvPr id="1049704" name=""/>
              <p14:cNvContentPartPr/>
              <p14:nvPr/>
            </p14:nvContentPartPr>
            <p14:xfrm>
              <a:off x="8668343" y="3876780"/>
              <a:ext cx="106607" cy="392247"/>
            </p14:xfrm>
          </p:contentPart>
        </mc:Choice>
        <mc:Fallback>
          <p:sp>
            <p:nvSpPr>
              <p:cNvPr id="1049704" name=""/>
              <p:cNvSpPr/>
              <p:nvPr/>
            </p:nvSpPr>
            <p:spPr>
              <a:xfrm>
                <a:off x="8668343" y="3876780"/>
                <a:ext cx="106607" cy="392247"/>
              </a:xfrm>
            </p:spPr>
          </p:sp>
        </mc:Fallback>
      </mc:AlternateContent>
      <mc:AlternateContent xmlns:mc="http://schemas.openxmlformats.org/markup-compatibility/2006">
        <mc:Choice xmlns:p14="http://schemas.microsoft.com/office/powerpoint/2010/main" Requires="p14">
          <p:contentPart p14:bwMode="auto" r:id="rId204">
            <p14:nvContentPartPr>
              <p14:cNvPr id="1049705" name=""/>
              <p14:cNvContentPartPr/>
              <p14:nvPr/>
            </p14:nvContentPartPr>
            <p14:xfrm>
              <a:off x="8906616" y="4022062"/>
              <a:ext cx="119915" cy="180050"/>
            </p14:xfrm>
          </p:contentPart>
        </mc:Choice>
        <mc:Fallback>
          <p:sp>
            <p:nvSpPr>
              <p:cNvPr id="1049705" name=""/>
              <p:cNvSpPr/>
              <p:nvPr/>
            </p:nvSpPr>
            <p:spPr>
              <a:xfrm>
                <a:off x="8906616" y="4022062"/>
                <a:ext cx="119915" cy="180050"/>
              </a:xfrm>
            </p:spPr>
          </p:sp>
        </mc:Fallback>
      </mc:AlternateContent>
      <mc:AlternateContent xmlns:mc="http://schemas.openxmlformats.org/markup-compatibility/2006">
        <mc:Choice xmlns:p14="http://schemas.microsoft.com/office/powerpoint/2010/main" Requires="p14">
          <p:contentPart p14:bwMode="auto" r:id="rId205">
            <p14:nvContentPartPr>
              <p14:cNvPr id="1049706" name=""/>
              <p14:cNvContentPartPr/>
              <p14:nvPr/>
            </p14:nvContentPartPr>
            <p14:xfrm>
              <a:off x="9082039" y="4139684"/>
              <a:ext cx="55634" cy="54117"/>
            </p14:xfrm>
          </p:contentPart>
        </mc:Choice>
        <mc:Fallback>
          <p:sp>
            <p:nvSpPr>
              <p:cNvPr id="1049706" name=""/>
              <p:cNvSpPr/>
              <p:nvPr/>
            </p:nvSpPr>
            <p:spPr>
              <a:xfrm>
                <a:off x="9082039" y="4139684"/>
                <a:ext cx="55634" cy="54117"/>
              </a:xfrm>
            </p:spPr>
          </p:sp>
        </mc:Fallback>
      </mc:AlternateContent>
      <mc:AlternateContent xmlns:mc="http://schemas.openxmlformats.org/markup-compatibility/2006">
        <mc:Choice xmlns:p14="http://schemas.microsoft.com/office/powerpoint/2010/main" Requires="p14">
          <p:contentPart p14:bwMode="auto" r:id="rId206">
            <p14:nvContentPartPr>
              <p14:cNvPr id="1049707" name=""/>
              <p14:cNvContentPartPr/>
              <p14:nvPr/>
            </p14:nvContentPartPr>
            <p14:xfrm>
              <a:off x="9254182" y="4025748"/>
              <a:ext cx="81179" cy="123298"/>
            </p14:xfrm>
          </p:contentPart>
        </mc:Choice>
        <mc:Fallback>
          <p:sp>
            <p:nvSpPr>
              <p:cNvPr id="1049707" name=""/>
              <p:cNvSpPr/>
              <p:nvPr/>
            </p:nvSpPr>
            <p:spPr>
              <a:xfrm>
                <a:off x="9254182" y="4025748"/>
                <a:ext cx="81179" cy="123298"/>
              </a:xfrm>
            </p:spPr>
          </p:sp>
        </mc:Fallback>
      </mc:AlternateContent>
      <mc:AlternateContent xmlns:mc="http://schemas.openxmlformats.org/markup-compatibility/2006">
        <mc:Choice xmlns:p14="http://schemas.microsoft.com/office/powerpoint/2010/main" Requires="p14">
          <p:contentPart p14:bwMode="auto" r:id="rId207">
            <p14:nvContentPartPr>
              <p14:cNvPr id="1049708" name=""/>
              <p14:cNvContentPartPr/>
              <p14:nvPr/>
            </p14:nvContentPartPr>
            <p14:xfrm>
              <a:off x="9383004" y="4138278"/>
              <a:ext cx="68889" cy="58345"/>
            </p14:xfrm>
          </p:contentPart>
        </mc:Choice>
        <mc:Fallback>
          <p:sp>
            <p:nvSpPr>
              <p:cNvPr id="1049708" name=""/>
              <p:cNvSpPr/>
              <p:nvPr/>
            </p:nvSpPr>
            <p:spPr>
              <a:xfrm>
                <a:off x="9383004" y="4138278"/>
                <a:ext cx="68889" cy="58345"/>
              </a:xfrm>
            </p:spPr>
          </p:sp>
        </mc:Fallback>
      </mc:AlternateContent>
      <mc:AlternateContent xmlns:mc="http://schemas.openxmlformats.org/markup-compatibility/2006">
        <mc:Choice xmlns:p14="http://schemas.microsoft.com/office/powerpoint/2010/main" Requires="p14">
          <p:contentPart p14:bwMode="auto" r:id="rId208">
            <p14:nvContentPartPr>
              <p14:cNvPr id="1049709" name=""/>
              <p14:cNvContentPartPr/>
              <p14:nvPr/>
            </p14:nvContentPartPr>
            <p14:xfrm>
              <a:off x="9556719" y="4035657"/>
              <a:ext cx="110744" cy="139022"/>
            </p14:xfrm>
          </p:contentPart>
        </mc:Choice>
        <mc:Fallback>
          <p:sp>
            <p:nvSpPr>
              <p:cNvPr id="1049709" name=""/>
              <p:cNvSpPr/>
              <p:nvPr/>
            </p:nvSpPr>
            <p:spPr>
              <a:xfrm>
                <a:off x="9556719" y="4035657"/>
                <a:ext cx="110744" cy="139022"/>
              </a:xfrm>
            </p:spPr>
          </p:sp>
        </mc:Fallback>
      </mc:AlternateContent>
      <mc:AlternateContent xmlns:mc="http://schemas.openxmlformats.org/markup-compatibility/2006">
        <mc:Choice xmlns:p14="http://schemas.microsoft.com/office/powerpoint/2010/main" Requires="p14">
          <p:contentPart p14:bwMode="auto" r:id="rId209">
            <p14:nvContentPartPr>
              <p14:cNvPr id="1049710" name=""/>
              <p14:cNvContentPartPr/>
              <p14:nvPr/>
            </p14:nvContentPartPr>
            <p14:xfrm>
              <a:off x="9712489" y="4152337"/>
              <a:ext cx="73307" cy="45546"/>
            </p14:xfrm>
          </p:contentPart>
        </mc:Choice>
        <mc:Fallback>
          <p:sp>
            <p:nvSpPr>
              <p:cNvPr id="1049710" name=""/>
              <p:cNvSpPr/>
              <p:nvPr/>
            </p:nvSpPr>
            <p:spPr>
              <a:xfrm>
                <a:off x="9712489" y="4152337"/>
                <a:ext cx="73307" cy="45546"/>
              </a:xfrm>
            </p:spPr>
          </p:sp>
        </mc:Fallback>
      </mc:AlternateContent>
      <mc:AlternateContent xmlns:mc="http://schemas.openxmlformats.org/markup-compatibility/2006">
        <mc:Choice xmlns:p14="http://schemas.microsoft.com/office/powerpoint/2010/main" Requires="p14">
          <p:contentPart p14:bwMode="auto" r:id="rId210">
            <p14:nvContentPartPr>
              <p14:cNvPr id="1049711" name=""/>
              <p14:cNvContentPartPr/>
              <p14:nvPr/>
            </p14:nvContentPartPr>
            <p14:xfrm>
              <a:off x="9864165" y="4048291"/>
              <a:ext cx="105448" cy="134692"/>
            </p14:xfrm>
          </p:contentPart>
        </mc:Choice>
        <mc:Fallback>
          <p:sp>
            <p:nvSpPr>
              <p:cNvPr id="1049711" name=""/>
              <p:cNvSpPr/>
              <p:nvPr/>
            </p:nvSpPr>
            <p:spPr>
              <a:xfrm>
                <a:off x="9864165" y="4048291"/>
                <a:ext cx="105448" cy="134692"/>
              </a:xfrm>
            </p:spPr>
          </p:sp>
        </mc:Fallback>
      </mc:AlternateContent>
      <mc:AlternateContent xmlns:mc="http://schemas.openxmlformats.org/markup-compatibility/2006">
        <mc:Choice xmlns:p14="http://schemas.microsoft.com/office/powerpoint/2010/main" Requires="p14">
          <p:contentPart p14:bwMode="auto" r:id="rId211">
            <p14:nvContentPartPr>
              <p14:cNvPr id="1049712" name=""/>
              <p14:cNvContentPartPr/>
              <p14:nvPr/>
            </p14:nvContentPartPr>
            <p14:xfrm>
              <a:off x="10017419" y="3875691"/>
              <a:ext cx="197374" cy="422845"/>
            </p14:xfrm>
          </p:contentPart>
        </mc:Choice>
        <mc:Fallback>
          <p:sp>
            <p:nvSpPr>
              <p:cNvPr id="1049712" name=""/>
              <p:cNvSpPr/>
              <p:nvPr/>
            </p:nvSpPr>
            <p:spPr>
              <a:xfrm>
                <a:off x="10017419" y="3875691"/>
                <a:ext cx="197374" cy="422845"/>
              </a:xfrm>
            </p:spPr>
          </p:sp>
        </mc:Fallback>
      </mc:AlternateContent>
      <mc:AlternateContent xmlns:mc="http://schemas.openxmlformats.org/markup-compatibility/2006">
        <mc:Choice xmlns:p14="http://schemas.microsoft.com/office/powerpoint/2010/main" Requires="p14">
          <p:contentPart p14:bwMode="auto" r:id="rId212">
            <p14:nvContentPartPr>
              <p14:cNvPr id="1049713" name=""/>
              <p14:cNvContentPartPr/>
              <p14:nvPr/>
            </p14:nvContentPartPr>
            <p14:xfrm>
              <a:off x="959529" y="5040166"/>
              <a:ext cx="81015" cy="249169"/>
            </p14:xfrm>
          </p:contentPart>
        </mc:Choice>
        <mc:Fallback>
          <p:sp>
            <p:nvSpPr>
              <p:cNvPr id="1049713" name=""/>
              <p:cNvSpPr/>
              <p:nvPr/>
            </p:nvSpPr>
            <p:spPr>
              <a:xfrm>
                <a:off x="959529" y="5040166"/>
                <a:ext cx="81015" cy="249169"/>
              </a:xfrm>
            </p:spPr>
          </p:sp>
        </mc:Fallback>
      </mc:AlternateContent>
      <mc:AlternateContent xmlns:mc="http://schemas.openxmlformats.org/markup-compatibility/2006">
        <mc:Choice xmlns:p14="http://schemas.microsoft.com/office/powerpoint/2010/main" Requires="p14">
          <p:contentPart p14:bwMode="auto" r:id="rId213">
            <p14:nvContentPartPr>
              <p14:cNvPr id="1049714" name=""/>
              <p14:cNvContentPartPr/>
              <p14:nvPr/>
            </p14:nvContentPartPr>
            <p14:xfrm>
              <a:off x="893772" y="4955812"/>
              <a:ext cx="192288" cy="371017"/>
            </p14:xfrm>
          </p:contentPart>
        </mc:Choice>
        <mc:Fallback>
          <p:sp>
            <p:nvSpPr>
              <p:cNvPr id="1049714" name=""/>
              <p:cNvSpPr/>
              <p:nvPr/>
            </p:nvSpPr>
            <p:spPr>
              <a:xfrm>
                <a:off x="893772" y="4955812"/>
                <a:ext cx="192288" cy="371017"/>
              </a:xfrm>
            </p:spPr>
          </p:sp>
        </mc:Fallback>
      </mc:AlternateContent>
      <mc:AlternateContent xmlns:mc="http://schemas.openxmlformats.org/markup-compatibility/2006">
        <mc:Choice xmlns:p14="http://schemas.microsoft.com/office/powerpoint/2010/main" Requires="p14">
          <p:contentPart p14:bwMode="auto" r:id="rId214">
            <p14:nvContentPartPr>
              <p14:cNvPr id="1049715" name=""/>
              <p14:cNvContentPartPr/>
              <p14:nvPr/>
            </p14:nvContentPartPr>
            <p14:xfrm>
              <a:off x="1075144" y="5147717"/>
              <a:ext cx="129012" cy="118985"/>
            </p14:xfrm>
          </p:contentPart>
        </mc:Choice>
        <mc:Fallback>
          <p:sp>
            <p:nvSpPr>
              <p:cNvPr id="1049715" name=""/>
              <p:cNvSpPr/>
              <p:nvPr/>
            </p:nvSpPr>
            <p:spPr>
              <a:xfrm>
                <a:off x="1075144" y="5147717"/>
                <a:ext cx="129012" cy="118985"/>
              </a:xfrm>
            </p:spPr>
          </p:sp>
        </mc:Fallback>
      </mc:AlternateContent>
      <mc:AlternateContent xmlns:mc="http://schemas.openxmlformats.org/markup-compatibility/2006">
        <mc:Choice xmlns:p14="http://schemas.microsoft.com/office/powerpoint/2010/main" Requires="p14">
          <p:contentPart p14:bwMode="auto" r:id="rId215">
            <p14:nvContentPartPr>
              <p14:cNvPr id="1049716" name=""/>
              <p14:cNvContentPartPr/>
              <p14:nvPr/>
            </p14:nvContentPartPr>
            <p14:xfrm>
              <a:off x="1113802" y="5145609"/>
              <a:ext cx="69969" cy="266093"/>
            </p14:xfrm>
          </p:contentPart>
        </mc:Choice>
        <mc:Fallback>
          <p:sp>
            <p:nvSpPr>
              <p:cNvPr id="1049716" name=""/>
              <p:cNvSpPr/>
              <p:nvPr/>
            </p:nvSpPr>
            <p:spPr>
              <a:xfrm>
                <a:off x="1113802" y="5145609"/>
                <a:ext cx="69969" cy="266093"/>
              </a:xfrm>
            </p:spPr>
          </p:sp>
        </mc:Fallback>
      </mc:AlternateContent>
      <mc:AlternateContent xmlns:mc="http://schemas.openxmlformats.org/markup-compatibility/2006">
        <mc:Choice xmlns:p14="http://schemas.microsoft.com/office/powerpoint/2010/main" Requires="p14">
          <p:contentPart p14:bwMode="auto" r:id="rId216">
            <p14:nvContentPartPr>
              <p14:cNvPr id="1049717" name=""/>
              <p14:cNvContentPartPr/>
              <p14:nvPr/>
            </p14:nvContentPartPr>
            <p14:xfrm>
              <a:off x="1327173" y="5106243"/>
              <a:ext cx="104037" cy="8299"/>
            </p14:xfrm>
          </p:contentPart>
        </mc:Choice>
        <mc:Fallback>
          <p:sp>
            <p:nvSpPr>
              <p:cNvPr id="1049717" name=""/>
              <p:cNvSpPr/>
              <p:nvPr/>
            </p:nvSpPr>
            <p:spPr>
              <a:xfrm>
                <a:off x="1327173" y="5106243"/>
                <a:ext cx="104037" cy="8299"/>
              </a:xfrm>
            </p:spPr>
          </p:sp>
        </mc:Fallback>
      </mc:AlternateContent>
      <mc:AlternateContent xmlns:mc="http://schemas.openxmlformats.org/markup-compatibility/2006">
        <mc:Choice xmlns:p14="http://schemas.microsoft.com/office/powerpoint/2010/main" Requires="p14">
          <p:contentPart p14:bwMode="auto" r:id="rId217">
            <p14:nvContentPartPr>
              <p14:cNvPr id="1049718" name=""/>
              <p14:cNvContentPartPr/>
              <p14:nvPr/>
            </p14:nvContentPartPr>
            <p14:xfrm>
              <a:off x="1334203" y="5195710"/>
              <a:ext cx="114910" cy="15442"/>
            </p14:xfrm>
          </p:contentPart>
        </mc:Choice>
        <mc:Fallback>
          <p:sp>
            <p:nvSpPr>
              <p:cNvPr id="1049718" name=""/>
              <p:cNvSpPr/>
              <p:nvPr/>
            </p:nvSpPr>
            <p:spPr>
              <a:xfrm>
                <a:off x="1334203" y="5195710"/>
                <a:ext cx="114910" cy="15442"/>
              </a:xfrm>
            </p:spPr>
          </p:sp>
        </mc:Fallback>
      </mc:AlternateContent>
      <mc:AlternateContent xmlns:mc="http://schemas.openxmlformats.org/markup-compatibility/2006">
        <mc:Choice xmlns:p14="http://schemas.microsoft.com/office/powerpoint/2010/main" Requires="p14">
          <p:contentPart p14:bwMode="auto" r:id="rId218">
            <p14:nvContentPartPr>
              <p14:cNvPr id="1049719" name=""/>
              <p14:cNvContentPartPr/>
              <p14:nvPr/>
            </p14:nvContentPartPr>
            <p14:xfrm>
              <a:off x="1660372" y="4962841"/>
              <a:ext cx="92789" cy="10281"/>
            </p14:xfrm>
          </p:contentPart>
        </mc:Choice>
        <mc:Fallback>
          <p:sp>
            <p:nvSpPr>
              <p:cNvPr id="1049719" name=""/>
              <p:cNvSpPr/>
              <p:nvPr/>
            </p:nvSpPr>
            <p:spPr>
              <a:xfrm>
                <a:off x="1660372" y="4962841"/>
                <a:ext cx="92789" cy="10281"/>
              </a:xfrm>
            </p:spPr>
          </p:sp>
        </mc:Fallback>
      </mc:AlternateContent>
      <mc:AlternateContent xmlns:mc="http://schemas.openxmlformats.org/markup-compatibility/2006">
        <mc:Choice xmlns:p14="http://schemas.microsoft.com/office/powerpoint/2010/main" Requires="p14">
          <p:contentPart p14:bwMode="auto" r:id="rId219">
            <p14:nvContentPartPr>
              <p14:cNvPr id="1049720" name=""/>
              <p14:cNvContentPartPr/>
              <p14:nvPr/>
            </p14:nvContentPartPr>
            <p14:xfrm>
              <a:off x="1622254" y="4972682"/>
              <a:ext cx="141031" cy="355522"/>
            </p14:xfrm>
          </p:contentPart>
        </mc:Choice>
        <mc:Fallback>
          <p:sp>
            <p:nvSpPr>
              <p:cNvPr id="1049720" name=""/>
              <p:cNvSpPr/>
              <p:nvPr/>
            </p:nvSpPr>
            <p:spPr>
              <a:xfrm>
                <a:off x="1622254" y="4972682"/>
                <a:ext cx="141031" cy="355522"/>
              </a:xfrm>
            </p:spPr>
          </p:sp>
        </mc:Fallback>
      </mc:AlternateContent>
      <mc:AlternateContent xmlns:mc="http://schemas.openxmlformats.org/markup-compatibility/2006">
        <mc:Choice xmlns:p14="http://schemas.microsoft.com/office/powerpoint/2010/main" Requires="p14">
          <p:contentPart p14:bwMode="auto" r:id="rId220">
            <p14:nvContentPartPr>
              <p14:cNvPr id="1049721" name=""/>
              <p14:cNvContentPartPr/>
              <p14:nvPr/>
            </p14:nvContentPartPr>
            <p14:xfrm>
              <a:off x="1781799" y="5090779"/>
              <a:ext cx="37440" cy="205317"/>
            </p14:xfrm>
          </p:contentPart>
        </mc:Choice>
        <mc:Fallback>
          <p:sp>
            <p:nvSpPr>
              <p:cNvPr id="1049721" name=""/>
              <p:cNvSpPr/>
              <p:nvPr/>
            </p:nvSpPr>
            <p:spPr>
              <a:xfrm>
                <a:off x="1781799" y="5090779"/>
                <a:ext cx="37440" cy="205317"/>
              </a:xfrm>
            </p:spPr>
          </p:sp>
        </mc:Fallback>
      </mc:AlternateContent>
      <mc:AlternateContent xmlns:mc="http://schemas.openxmlformats.org/markup-compatibility/2006">
        <mc:Choice xmlns:p14="http://schemas.microsoft.com/office/powerpoint/2010/main" Requires="p14">
          <p:contentPart p14:bwMode="auto" r:id="rId221">
            <p14:nvContentPartPr>
              <p14:cNvPr id="1049722" name=""/>
              <p14:cNvContentPartPr/>
              <p14:nvPr/>
            </p14:nvContentPartPr>
            <p14:xfrm>
              <a:off x="1895566" y="5087967"/>
              <a:ext cx="141989" cy="85337"/>
            </p14:xfrm>
          </p:contentPart>
        </mc:Choice>
        <mc:Fallback>
          <p:sp>
            <p:nvSpPr>
              <p:cNvPr id="1049722" name=""/>
              <p:cNvSpPr/>
              <p:nvPr/>
            </p:nvSpPr>
            <p:spPr>
              <a:xfrm>
                <a:off x="1895566" y="5087967"/>
                <a:ext cx="141989" cy="85337"/>
              </a:xfrm>
            </p:spPr>
          </p:sp>
        </mc:Fallback>
      </mc:AlternateContent>
      <mc:AlternateContent xmlns:mc="http://schemas.openxmlformats.org/markup-compatibility/2006">
        <mc:Choice xmlns:p14="http://schemas.microsoft.com/office/powerpoint/2010/main" Requires="p14">
          <p:contentPart p14:bwMode="auto" r:id="rId222">
            <p14:nvContentPartPr>
              <p14:cNvPr id="1049723" name=""/>
              <p14:cNvContentPartPr/>
              <p14:nvPr/>
            </p14:nvContentPartPr>
            <p14:xfrm>
              <a:off x="1958538" y="5080937"/>
              <a:ext cx="35736" cy="209345"/>
            </p14:xfrm>
          </p:contentPart>
        </mc:Choice>
        <mc:Fallback>
          <p:sp>
            <p:nvSpPr>
              <p:cNvPr id="1049723" name=""/>
              <p:cNvSpPr/>
              <p:nvPr/>
            </p:nvSpPr>
            <p:spPr>
              <a:xfrm>
                <a:off x="1958538" y="5080937"/>
                <a:ext cx="35736" cy="209345"/>
              </a:xfrm>
            </p:spPr>
          </p:sp>
        </mc:Fallback>
      </mc:AlternateContent>
      <mc:AlternateContent xmlns:mc="http://schemas.openxmlformats.org/markup-compatibility/2006">
        <mc:Choice xmlns:p14="http://schemas.microsoft.com/office/powerpoint/2010/main" Requires="p14">
          <p:contentPart p14:bwMode="auto" r:id="rId223">
            <p14:nvContentPartPr>
              <p14:cNvPr id="1049724" name=""/>
              <p14:cNvContentPartPr/>
              <p14:nvPr/>
            </p14:nvContentPartPr>
            <p14:xfrm>
              <a:off x="2086025" y="5231369"/>
              <a:ext cx="39701" cy="52949"/>
            </p14:xfrm>
          </p:contentPart>
        </mc:Choice>
        <mc:Fallback>
          <p:sp>
            <p:nvSpPr>
              <p:cNvPr id="1049724" name=""/>
              <p:cNvSpPr/>
              <p:nvPr/>
            </p:nvSpPr>
            <p:spPr>
              <a:xfrm>
                <a:off x="2086025" y="5231369"/>
                <a:ext cx="39701" cy="52949"/>
              </a:xfrm>
            </p:spPr>
          </p:sp>
        </mc:Fallback>
      </mc:AlternateContent>
      <mc:AlternateContent xmlns:mc="http://schemas.openxmlformats.org/markup-compatibility/2006">
        <mc:Choice xmlns:p14="http://schemas.microsoft.com/office/powerpoint/2010/main" Requires="p14">
          <p:contentPart p14:bwMode="auto" r:id="rId224">
            <p14:nvContentPartPr>
              <p14:cNvPr id="1049725" name=""/>
              <p14:cNvContentPartPr/>
              <p14:nvPr/>
            </p14:nvContentPartPr>
            <p14:xfrm>
              <a:off x="2230663" y="5102030"/>
              <a:ext cx="81492" cy="154644"/>
            </p14:xfrm>
          </p:contentPart>
        </mc:Choice>
        <mc:Fallback>
          <p:sp>
            <p:nvSpPr>
              <p:cNvPr id="1049725" name=""/>
              <p:cNvSpPr/>
              <p:nvPr/>
            </p:nvSpPr>
            <p:spPr>
              <a:xfrm>
                <a:off x="2230663" y="5102030"/>
                <a:ext cx="81492" cy="154644"/>
              </a:xfrm>
            </p:spPr>
          </p:sp>
        </mc:Fallback>
      </mc:AlternateContent>
      <mc:AlternateContent xmlns:mc="http://schemas.openxmlformats.org/markup-compatibility/2006">
        <mc:Choice xmlns:p14="http://schemas.microsoft.com/office/powerpoint/2010/main" Requires="p14">
          <p:contentPart p14:bwMode="auto" r:id="rId225">
            <p14:nvContentPartPr>
              <p14:cNvPr id="1049726" name=""/>
              <p14:cNvContentPartPr/>
              <p14:nvPr/>
            </p14:nvContentPartPr>
            <p14:xfrm>
              <a:off x="2360544" y="5260190"/>
              <a:ext cx="51284" cy="45390"/>
            </p14:xfrm>
          </p:contentPart>
        </mc:Choice>
        <mc:Fallback>
          <p:sp>
            <p:nvSpPr>
              <p:cNvPr id="1049726" name=""/>
              <p:cNvSpPr/>
              <p:nvPr/>
            </p:nvSpPr>
            <p:spPr>
              <a:xfrm>
                <a:off x="2360544" y="5260190"/>
                <a:ext cx="51284" cy="45390"/>
              </a:xfrm>
            </p:spPr>
          </p:sp>
        </mc:Fallback>
      </mc:AlternateContent>
      <mc:AlternateContent xmlns:mc="http://schemas.openxmlformats.org/markup-compatibility/2006">
        <mc:Choice xmlns:p14="http://schemas.microsoft.com/office/powerpoint/2010/main" Requires="p14">
          <p:contentPart p14:bwMode="auto" r:id="rId226">
            <p14:nvContentPartPr>
              <p14:cNvPr id="1049727" name=""/>
              <p14:cNvContentPartPr/>
              <p14:nvPr/>
            </p14:nvContentPartPr>
            <p14:xfrm>
              <a:off x="2502509" y="5121903"/>
              <a:ext cx="67090" cy="150795"/>
            </p14:xfrm>
          </p:contentPart>
        </mc:Choice>
        <mc:Fallback>
          <p:sp>
            <p:nvSpPr>
              <p:cNvPr id="1049727" name=""/>
              <p:cNvSpPr/>
              <p:nvPr/>
            </p:nvSpPr>
            <p:spPr>
              <a:xfrm>
                <a:off x="2502509" y="5121903"/>
                <a:ext cx="67090" cy="150795"/>
              </a:xfrm>
            </p:spPr>
          </p:sp>
        </mc:Fallback>
      </mc:AlternateContent>
      <mc:AlternateContent xmlns:mc="http://schemas.openxmlformats.org/markup-compatibility/2006">
        <mc:Choice xmlns:p14="http://schemas.microsoft.com/office/powerpoint/2010/main" Requires="p14">
          <p:contentPart p14:bwMode="auto" r:id="rId227">
            <p14:nvContentPartPr>
              <p14:cNvPr id="1049728" name=""/>
              <p14:cNvContentPartPr/>
              <p14:nvPr/>
            </p14:nvContentPartPr>
            <p14:xfrm>
              <a:off x="2630372" y="5267219"/>
              <a:ext cx="52092" cy="58537"/>
            </p14:xfrm>
          </p:contentPart>
        </mc:Choice>
        <mc:Fallback>
          <p:sp>
            <p:nvSpPr>
              <p:cNvPr id="1049728" name=""/>
              <p:cNvSpPr/>
              <p:nvPr/>
            </p:nvSpPr>
            <p:spPr>
              <a:xfrm>
                <a:off x="2630372" y="5267219"/>
                <a:ext cx="52092" cy="58537"/>
              </a:xfrm>
            </p:spPr>
          </p:sp>
        </mc:Fallback>
      </mc:AlternateContent>
      <mc:AlternateContent xmlns:mc="http://schemas.openxmlformats.org/markup-compatibility/2006">
        <mc:Choice xmlns:p14="http://schemas.microsoft.com/office/powerpoint/2010/main" Requires="p14">
          <p:contentPart p14:bwMode="auto" r:id="rId228">
            <p14:nvContentPartPr>
              <p14:cNvPr id="1049729" name=""/>
              <p14:cNvContentPartPr/>
              <p14:nvPr/>
            </p14:nvContentPartPr>
            <p14:xfrm>
              <a:off x="2789713" y="5043681"/>
              <a:ext cx="183070" cy="177365"/>
            </p14:xfrm>
          </p:contentPart>
        </mc:Choice>
        <mc:Fallback>
          <p:sp>
            <p:nvSpPr>
              <p:cNvPr id="1049729" name=""/>
              <p:cNvSpPr/>
              <p:nvPr/>
            </p:nvSpPr>
            <p:spPr>
              <a:xfrm>
                <a:off x="2789713" y="5043681"/>
                <a:ext cx="183070" cy="177365"/>
              </a:xfrm>
            </p:spPr>
          </p:sp>
        </mc:Fallback>
      </mc:AlternateContent>
      <mc:AlternateContent xmlns:mc="http://schemas.openxmlformats.org/markup-compatibility/2006">
        <mc:Choice xmlns:p14="http://schemas.microsoft.com/office/powerpoint/2010/main" Requires="p14">
          <p:contentPart p14:bwMode="auto" r:id="rId229">
            <p14:nvContentPartPr>
              <p14:cNvPr id="1049730" name=""/>
              <p14:cNvContentPartPr/>
              <p14:nvPr/>
            </p14:nvContentPartPr>
            <p14:xfrm>
              <a:off x="2938076" y="5046492"/>
              <a:ext cx="118740" cy="161531"/>
            </p14:xfrm>
          </p:contentPart>
        </mc:Choice>
        <mc:Fallback>
          <p:sp>
            <p:nvSpPr>
              <p:cNvPr id="1049730" name=""/>
              <p:cNvSpPr/>
              <p:nvPr/>
            </p:nvSpPr>
            <p:spPr>
              <a:xfrm>
                <a:off x="2938076" y="5046492"/>
                <a:ext cx="118740" cy="161531"/>
              </a:xfrm>
            </p:spPr>
          </p:sp>
        </mc:Fallback>
      </mc:AlternateContent>
      <mc:AlternateContent xmlns:mc="http://schemas.openxmlformats.org/markup-compatibility/2006">
        <mc:Choice xmlns:p14="http://schemas.microsoft.com/office/powerpoint/2010/main" Requires="p14">
          <p:contentPart p14:bwMode="auto" r:id="rId230">
            <p14:nvContentPartPr>
              <p14:cNvPr id="1049731" name=""/>
              <p14:cNvContentPartPr/>
              <p14:nvPr/>
            </p14:nvContentPartPr>
            <p14:xfrm>
              <a:off x="2978452" y="5104134"/>
              <a:ext cx="55489" cy="191153"/>
            </p14:xfrm>
          </p:contentPart>
        </mc:Choice>
        <mc:Fallback>
          <p:sp>
            <p:nvSpPr>
              <p:cNvPr id="1049731" name=""/>
              <p:cNvSpPr/>
              <p:nvPr/>
            </p:nvSpPr>
            <p:spPr>
              <a:xfrm>
                <a:off x="2978452" y="5104134"/>
                <a:ext cx="55489" cy="191153"/>
              </a:xfrm>
            </p:spPr>
          </p:sp>
        </mc:Fallback>
      </mc:AlternateContent>
      <mc:AlternateContent xmlns:mc="http://schemas.openxmlformats.org/markup-compatibility/2006">
        <mc:Choice xmlns:p14="http://schemas.microsoft.com/office/powerpoint/2010/main" Requires="p14">
          <p:contentPart p14:bwMode="auto" r:id="rId231">
            <p14:nvContentPartPr>
              <p14:cNvPr id="1049732" name=""/>
              <p14:cNvContentPartPr/>
              <p14:nvPr/>
            </p14:nvContentPartPr>
            <p14:xfrm>
              <a:off x="3106589" y="5274952"/>
              <a:ext cx="48962" cy="53511"/>
            </p14:xfrm>
          </p:contentPart>
        </mc:Choice>
        <mc:Fallback>
          <p:sp>
            <p:nvSpPr>
              <p:cNvPr id="1049732" name=""/>
              <p:cNvSpPr/>
              <p:nvPr/>
            </p:nvSpPr>
            <p:spPr>
              <a:xfrm>
                <a:off x="3106589" y="5274952"/>
                <a:ext cx="48962" cy="53511"/>
              </a:xfrm>
            </p:spPr>
          </p:sp>
        </mc:Fallback>
      </mc:AlternateContent>
      <mc:AlternateContent xmlns:mc="http://schemas.openxmlformats.org/markup-compatibility/2006">
        <mc:Choice xmlns:p14="http://schemas.microsoft.com/office/powerpoint/2010/main" Requires="p14">
          <p:contentPart p14:bwMode="auto" r:id="rId232">
            <p14:nvContentPartPr>
              <p14:cNvPr id="1049733" name=""/>
              <p14:cNvContentPartPr/>
              <p14:nvPr/>
            </p14:nvContentPartPr>
            <p14:xfrm>
              <a:off x="3282116" y="5120980"/>
              <a:ext cx="97454" cy="149247"/>
            </p14:xfrm>
          </p:contentPart>
        </mc:Choice>
        <mc:Fallback>
          <p:sp>
            <p:nvSpPr>
              <p:cNvPr id="1049733" name=""/>
              <p:cNvSpPr/>
              <p:nvPr/>
            </p:nvSpPr>
            <p:spPr>
              <a:xfrm>
                <a:off x="3282116" y="5120980"/>
                <a:ext cx="97454" cy="149247"/>
              </a:xfrm>
            </p:spPr>
          </p:sp>
        </mc:Fallback>
      </mc:AlternateContent>
      <mc:AlternateContent xmlns:mc="http://schemas.openxmlformats.org/markup-compatibility/2006">
        <mc:Choice xmlns:p14="http://schemas.microsoft.com/office/powerpoint/2010/main" Requires="p14">
          <p:contentPart p14:bwMode="auto" r:id="rId233">
            <p14:nvContentPartPr>
              <p14:cNvPr id="1049734" name=""/>
              <p14:cNvContentPartPr/>
              <p14:nvPr/>
            </p14:nvContentPartPr>
            <p14:xfrm>
              <a:off x="3417972" y="5265813"/>
              <a:ext cx="53907" cy="56181"/>
            </p14:xfrm>
          </p:contentPart>
        </mc:Choice>
        <mc:Fallback>
          <p:sp>
            <p:nvSpPr>
              <p:cNvPr id="1049734" name=""/>
              <p:cNvSpPr/>
              <p:nvPr/>
            </p:nvSpPr>
            <p:spPr>
              <a:xfrm>
                <a:off x="3417972" y="5265813"/>
                <a:ext cx="53907" cy="56181"/>
              </a:xfrm>
            </p:spPr>
          </p:sp>
        </mc:Fallback>
      </mc:AlternateContent>
      <mc:AlternateContent xmlns:mc="http://schemas.openxmlformats.org/markup-compatibility/2006">
        <mc:Choice xmlns:p14="http://schemas.microsoft.com/office/powerpoint/2010/main" Requires="p14">
          <p:contentPart p14:bwMode="auto" r:id="rId234">
            <p14:nvContentPartPr>
              <p14:cNvPr id="1049735" name=""/>
              <p14:cNvContentPartPr/>
              <p14:nvPr/>
            </p14:nvContentPartPr>
            <p14:xfrm>
              <a:off x="3564123" y="5120477"/>
              <a:ext cx="70979" cy="163781"/>
            </p14:xfrm>
          </p:contentPart>
        </mc:Choice>
        <mc:Fallback>
          <p:sp>
            <p:nvSpPr>
              <p:cNvPr id="1049735" name=""/>
              <p:cNvSpPr/>
              <p:nvPr/>
            </p:nvSpPr>
            <p:spPr>
              <a:xfrm>
                <a:off x="3564123" y="5120477"/>
                <a:ext cx="70979" cy="163781"/>
              </a:xfrm>
            </p:spPr>
          </p:sp>
        </mc:Fallback>
      </mc:AlternateContent>
      <mc:AlternateContent xmlns:mc="http://schemas.openxmlformats.org/markup-compatibility/2006">
        <mc:Choice xmlns:p14="http://schemas.microsoft.com/office/powerpoint/2010/main" Requires="p14">
          <p:contentPart p14:bwMode="auto" r:id="rId235">
            <p14:nvContentPartPr>
              <p14:cNvPr id="1049736" name=""/>
              <p14:cNvContentPartPr/>
              <p14:nvPr/>
            </p14:nvContentPartPr>
            <p14:xfrm>
              <a:off x="3666031" y="5291120"/>
              <a:ext cx="77891" cy="74143"/>
            </p14:xfrm>
          </p:contentPart>
        </mc:Choice>
        <mc:Fallback>
          <p:sp>
            <p:nvSpPr>
              <p:cNvPr id="1049736" name=""/>
              <p:cNvSpPr/>
              <p:nvPr/>
            </p:nvSpPr>
            <p:spPr>
              <a:xfrm>
                <a:off x="3666031" y="5291120"/>
                <a:ext cx="77891" cy="74143"/>
              </a:xfrm>
            </p:spPr>
          </p:sp>
        </mc:Fallback>
      </mc:AlternateContent>
      <mc:AlternateContent xmlns:mc="http://schemas.openxmlformats.org/markup-compatibility/2006">
        <mc:Choice xmlns:p14="http://schemas.microsoft.com/office/powerpoint/2010/main" Requires="p14">
          <p:contentPart p14:bwMode="auto" r:id="rId236">
            <p14:nvContentPartPr>
              <p14:cNvPr id="1049737" name=""/>
              <p14:cNvContentPartPr/>
              <p14:nvPr/>
            </p14:nvContentPartPr>
            <p14:xfrm>
              <a:off x="3836712" y="5083632"/>
              <a:ext cx="68991" cy="208477"/>
            </p14:xfrm>
          </p:contentPart>
        </mc:Choice>
        <mc:Fallback>
          <p:sp>
            <p:nvSpPr>
              <p:cNvPr id="1049737" name=""/>
              <p:cNvSpPr/>
              <p:nvPr/>
            </p:nvSpPr>
            <p:spPr>
              <a:xfrm>
                <a:off x="3836712" y="5083632"/>
                <a:ext cx="68991" cy="208477"/>
              </a:xfrm>
            </p:spPr>
          </p:sp>
        </mc:Fallback>
      </mc:AlternateContent>
      <mc:AlternateContent xmlns:mc="http://schemas.openxmlformats.org/markup-compatibility/2006">
        <mc:Choice xmlns:p14="http://schemas.microsoft.com/office/powerpoint/2010/main" Requires="p14">
          <p:contentPart p14:bwMode="auto" r:id="rId237">
            <p14:nvContentPartPr>
              <p14:cNvPr id="1049738" name=""/>
              <p14:cNvContentPartPr/>
              <p14:nvPr/>
            </p14:nvContentPartPr>
            <p14:xfrm>
              <a:off x="3966697" y="5250348"/>
              <a:ext cx="38723" cy="64772"/>
            </p14:xfrm>
          </p:contentPart>
        </mc:Choice>
        <mc:Fallback>
          <p:sp>
            <p:nvSpPr>
              <p:cNvPr id="1049738" name=""/>
              <p:cNvSpPr/>
              <p:nvPr/>
            </p:nvSpPr>
            <p:spPr>
              <a:xfrm>
                <a:off x="3966697" y="5250348"/>
                <a:ext cx="38723" cy="64772"/>
              </a:xfrm>
            </p:spPr>
          </p:sp>
        </mc:Fallback>
      </mc:AlternateContent>
      <mc:AlternateContent xmlns:mc="http://schemas.openxmlformats.org/markup-compatibility/2006">
        <mc:Choice xmlns:p14="http://schemas.microsoft.com/office/powerpoint/2010/main" Requires="p14">
          <p:contentPart p14:bwMode="auto" r:id="rId238">
            <p14:nvContentPartPr>
              <p14:cNvPr id="1049739" name=""/>
              <p14:cNvContentPartPr/>
              <p14:nvPr/>
            </p14:nvContentPartPr>
            <p14:xfrm>
              <a:off x="4125887" y="5090075"/>
              <a:ext cx="161584" cy="136824"/>
            </p14:xfrm>
          </p:contentPart>
        </mc:Choice>
        <mc:Fallback>
          <p:sp>
            <p:nvSpPr>
              <p:cNvPr id="1049739" name=""/>
              <p:cNvSpPr/>
              <p:nvPr/>
            </p:nvSpPr>
            <p:spPr>
              <a:xfrm>
                <a:off x="4125887" y="5090075"/>
                <a:ext cx="161584" cy="136824"/>
              </a:xfrm>
            </p:spPr>
          </p:sp>
        </mc:Fallback>
      </mc:AlternateContent>
      <mc:AlternateContent xmlns:mc="http://schemas.openxmlformats.org/markup-compatibility/2006">
        <mc:Choice xmlns:p14="http://schemas.microsoft.com/office/powerpoint/2010/main" Requires="p14">
          <p:contentPart p14:bwMode="auto" r:id="rId239">
            <p14:nvContentPartPr>
              <p14:cNvPr id="1049740" name=""/>
              <p14:cNvContentPartPr/>
              <p14:nvPr/>
            </p14:nvContentPartPr>
            <p14:xfrm>
              <a:off x="4327199" y="5227854"/>
              <a:ext cx="53597" cy="52183"/>
            </p14:xfrm>
          </p:contentPart>
        </mc:Choice>
        <mc:Fallback>
          <p:sp>
            <p:nvSpPr>
              <p:cNvPr id="1049740" name=""/>
              <p:cNvSpPr/>
              <p:nvPr/>
            </p:nvSpPr>
            <p:spPr>
              <a:xfrm>
                <a:off x="4327199" y="5227854"/>
                <a:ext cx="53597" cy="52183"/>
              </a:xfrm>
            </p:spPr>
          </p:sp>
        </mc:Fallback>
      </mc:AlternateContent>
      <mc:AlternateContent xmlns:mc="http://schemas.openxmlformats.org/markup-compatibility/2006">
        <mc:Choice xmlns:p14="http://schemas.microsoft.com/office/powerpoint/2010/main" Requires="p14">
          <p:contentPart p14:bwMode="auto" r:id="rId240">
            <p14:nvContentPartPr>
              <p14:cNvPr id="1049741" name=""/>
              <p14:cNvContentPartPr/>
              <p14:nvPr/>
            </p14:nvContentPartPr>
            <p14:xfrm>
              <a:off x="4516665" y="5104015"/>
              <a:ext cx="85420" cy="142716"/>
            </p14:xfrm>
          </p:contentPart>
        </mc:Choice>
        <mc:Fallback>
          <p:sp>
            <p:nvSpPr>
              <p:cNvPr id="1049741" name=""/>
              <p:cNvSpPr/>
              <p:nvPr/>
            </p:nvSpPr>
            <p:spPr>
              <a:xfrm>
                <a:off x="4516665" y="5104015"/>
                <a:ext cx="85420" cy="142716"/>
              </a:xfrm>
            </p:spPr>
          </p:sp>
        </mc:Fallback>
      </mc:AlternateContent>
      <mc:AlternateContent xmlns:mc="http://schemas.openxmlformats.org/markup-compatibility/2006">
        <mc:Choice xmlns:p14="http://schemas.microsoft.com/office/powerpoint/2010/main" Requires="p14">
          <p:contentPart p14:bwMode="auto" r:id="rId241">
            <p14:nvContentPartPr>
              <p14:cNvPr id="1049742" name=""/>
              <p14:cNvContentPartPr/>
              <p14:nvPr/>
            </p14:nvContentPartPr>
            <p14:xfrm>
              <a:off x="4674309" y="5251754"/>
              <a:ext cx="25719" cy="60289"/>
            </p14:xfrm>
          </p:contentPart>
        </mc:Choice>
        <mc:Fallback>
          <p:sp>
            <p:nvSpPr>
              <p:cNvPr id="1049742" name=""/>
              <p:cNvSpPr/>
              <p:nvPr/>
            </p:nvSpPr>
            <p:spPr>
              <a:xfrm>
                <a:off x="4674309" y="5251754"/>
                <a:ext cx="25719" cy="60289"/>
              </a:xfrm>
            </p:spPr>
          </p:sp>
        </mc:Fallback>
      </mc:AlternateContent>
      <mc:AlternateContent xmlns:mc="http://schemas.openxmlformats.org/markup-compatibility/2006">
        <mc:Choice xmlns:p14="http://schemas.microsoft.com/office/powerpoint/2010/main" Requires="p14">
          <p:contentPart p14:bwMode="auto" r:id="rId242">
            <p14:nvContentPartPr>
              <p14:cNvPr id="1049743" name=""/>
              <p14:cNvContentPartPr/>
              <p14:nvPr/>
            </p14:nvContentPartPr>
            <p14:xfrm>
              <a:off x="4833779" y="5105295"/>
              <a:ext cx="86979" cy="181698"/>
            </p14:xfrm>
          </p:contentPart>
        </mc:Choice>
        <mc:Fallback>
          <p:sp>
            <p:nvSpPr>
              <p:cNvPr id="1049743" name=""/>
              <p:cNvSpPr/>
              <p:nvPr/>
            </p:nvSpPr>
            <p:spPr>
              <a:xfrm>
                <a:off x="4833779" y="5105295"/>
                <a:ext cx="86979" cy="181698"/>
              </a:xfrm>
            </p:spPr>
          </p:sp>
        </mc:Fallback>
      </mc:AlternateContent>
      <mc:AlternateContent xmlns:mc="http://schemas.openxmlformats.org/markup-compatibility/2006">
        <mc:Choice xmlns:p14="http://schemas.microsoft.com/office/powerpoint/2010/main" Requires="p14">
          <p:contentPart p14:bwMode="auto" r:id="rId243">
            <p14:nvContentPartPr>
              <p14:cNvPr id="1049744" name=""/>
              <p14:cNvContentPartPr/>
              <p14:nvPr/>
            </p14:nvContentPartPr>
            <p14:xfrm>
              <a:off x="4977578" y="5282684"/>
              <a:ext cx="65399" cy="98500"/>
            </p14:xfrm>
          </p:contentPart>
        </mc:Choice>
        <mc:Fallback>
          <p:sp>
            <p:nvSpPr>
              <p:cNvPr id="1049744" name=""/>
              <p:cNvSpPr/>
              <p:nvPr/>
            </p:nvSpPr>
            <p:spPr>
              <a:xfrm>
                <a:off x="4977578" y="5282684"/>
                <a:ext cx="65399" cy="98500"/>
              </a:xfrm>
            </p:spPr>
          </p:sp>
        </mc:Fallback>
      </mc:AlternateContent>
      <mc:AlternateContent xmlns:mc="http://schemas.openxmlformats.org/markup-compatibility/2006">
        <mc:Choice xmlns:p14="http://schemas.microsoft.com/office/powerpoint/2010/main" Requires="p14">
          <p:contentPart p14:bwMode="auto" r:id="rId244">
            <p14:nvContentPartPr>
              <p14:cNvPr id="1049745" name=""/>
              <p14:cNvContentPartPr/>
              <p14:nvPr/>
            </p14:nvContentPartPr>
            <p14:xfrm>
              <a:off x="5131845" y="5100808"/>
              <a:ext cx="97274" cy="215423"/>
            </p14:xfrm>
          </p:contentPart>
        </mc:Choice>
        <mc:Fallback>
          <p:sp>
            <p:nvSpPr>
              <p:cNvPr id="1049745" name=""/>
              <p:cNvSpPr/>
              <p:nvPr/>
            </p:nvSpPr>
            <p:spPr>
              <a:xfrm>
                <a:off x="5131845" y="5100808"/>
                <a:ext cx="97274" cy="215423"/>
              </a:xfrm>
            </p:spPr>
          </p:sp>
        </mc:Fallback>
      </mc:AlternateContent>
      <mc:AlternateContent xmlns:mc="http://schemas.openxmlformats.org/markup-compatibility/2006">
        <mc:Choice xmlns:p14="http://schemas.microsoft.com/office/powerpoint/2010/main" Requires="p14">
          <p:contentPart p14:bwMode="auto" r:id="rId245">
            <p14:nvContentPartPr>
              <p14:cNvPr id="1049746" name=""/>
              <p14:cNvContentPartPr/>
              <p14:nvPr/>
            </p14:nvContentPartPr>
            <p14:xfrm>
              <a:off x="5293931" y="4955299"/>
              <a:ext cx="142200" cy="447590"/>
            </p14:xfrm>
          </p:contentPart>
        </mc:Choice>
        <mc:Fallback>
          <p:sp>
            <p:nvSpPr>
              <p:cNvPr id="1049746" name=""/>
              <p:cNvSpPr/>
              <p:nvPr/>
            </p:nvSpPr>
            <p:spPr>
              <a:xfrm>
                <a:off x="5293931" y="4955299"/>
                <a:ext cx="142200" cy="447590"/>
              </a:xfrm>
            </p:spPr>
          </p:sp>
        </mc:Fallback>
      </mc:AlternateContent>
      <mc:AlternateContent xmlns:mc="http://schemas.openxmlformats.org/markup-compatibility/2006">
        <mc:Choice xmlns:p14="http://schemas.microsoft.com/office/powerpoint/2010/main" Requires="p14">
          <p:contentPart p14:bwMode="auto" r:id="rId246">
            <p14:nvContentPartPr>
              <p14:cNvPr id="1049747" name=""/>
              <p14:cNvContentPartPr/>
              <p14:nvPr/>
            </p14:nvContentPartPr>
            <p14:xfrm>
              <a:off x="5881452" y="5072502"/>
              <a:ext cx="110089" cy="214792"/>
            </p14:xfrm>
          </p:contentPart>
        </mc:Choice>
        <mc:Fallback>
          <p:sp>
            <p:nvSpPr>
              <p:cNvPr id="1049747" name=""/>
              <p:cNvSpPr/>
              <p:nvPr/>
            </p:nvSpPr>
            <p:spPr>
              <a:xfrm>
                <a:off x="5881452" y="5072502"/>
                <a:ext cx="110089" cy="214792"/>
              </a:xfrm>
            </p:spPr>
          </p:sp>
        </mc:Fallback>
      </mc:AlternateContent>
      <mc:AlternateContent xmlns:mc="http://schemas.openxmlformats.org/markup-compatibility/2006">
        <mc:Choice xmlns:p14="http://schemas.microsoft.com/office/powerpoint/2010/main" Requires="p14">
          <p:contentPart p14:bwMode="auto" r:id="rId247">
            <p14:nvContentPartPr>
              <p14:cNvPr id="1049748" name=""/>
              <p14:cNvContentPartPr/>
              <p14:nvPr/>
            </p14:nvContentPartPr>
            <p14:xfrm>
              <a:off x="6023001" y="5209577"/>
              <a:ext cx="83543" cy="99575"/>
            </p14:xfrm>
          </p:contentPart>
        </mc:Choice>
        <mc:Fallback>
          <p:sp>
            <p:nvSpPr>
              <p:cNvPr id="1049748" name=""/>
              <p:cNvSpPr/>
              <p:nvPr/>
            </p:nvSpPr>
            <p:spPr>
              <a:xfrm>
                <a:off x="6023001" y="5209577"/>
                <a:ext cx="83543" cy="99575"/>
              </a:xfrm>
            </p:spPr>
          </p:sp>
        </mc:Fallback>
      </mc:AlternateContent>
      <mc:AlternateContent xmlns:mc="http://schemas.openxmlformats.org/markup-compatibility/2006">
        <mc:Choice xmlns:p14="http://schemas.microsoft.com/office/powerpoint/2010/main" Requires="p14">
          <p:contentPart p14:bwMode="auto" r:id="rId248">
            <p14:nvContentPartPr>
              <p14:cNvPr id="1049749" name=""/>
              <p14:cNvContentPartPr/>
              <p14:nvPr/>
            </p14:nvContentPartPr>
            <p14:xfrm>
              <a:off x="6142395" y="5185766"/>
              <a:ext cx="73332" cy="14539"/>
            </p14:xfrm>
          </p:contentPart>
        </mc:Choice>
        <mc:Fallback>
          <p:sp>
            <p:nvSpPr>
              <p:cNvPr id="1049749" name=""/>
              <p:cNvSpPr/>
              <p:nvPr/>
            </p:nvSpPr>
            <p:spPr>
              <a:xfrm>
                <a:off x="6142395" y="5185766"/>
                <a:ext cx="73332" cy="14539"/>
              </a:xfrm>
            </p:spPr>
          </p:sp>
        </mc:Fallback>
      </mc:AlternateContent>
      <mc:AlternateContent xmlns:mc="http://schemas.openxmlformats.org/markup-compatibility/2006">
        <mc:Choice xmlns:p14="http://schemas.microsoft.com/office/powerpoint/2010/main" Requires="p14">
          <p:contentPart p14:bwMode="auto" r:id="rId249">
            <p14:nvContentPartPr>
              <p14:cNvPr id="1049750" name=""/>
              <p14:cNvContentPartPr/>
              <p14:nvPr/>
            </p14:nvContentPartPr>
            <p14:xfrm>
              <a:off x="6166295" y="5099917"/>
              <a:ext cx="47098" cy="201747"/>
            </p14:xfrm>
          </p:contentPart>
        </mc:Choice>
        <mc:Fallback>
          <p:sp>
            <p:nvSpPr>
              <p:cNvPr id="1049750" name=""/>
              <p:cNvSpPr/>
              <p:nvPr/>
            </p:nvSpPr>
            <p:spPr>
              <a:xfrm>
                <a:off x="6166295" y="5099917"/>
                <a:ext cx="47098" cy="201747"/>
              </a:xfrm>
            </p:spPr>
          </p:sp>
        </mc:Fallback>
      </mc:AlternateContent>
      <mc:AlternateContent xmlns:mc="http://schemas.openxmlformats.org/markup-compatibility/2006">
        <mc:Choice xmlns:p14="http://schemas.microsoft.com/office/powerpoint/2010/main" Requires="p14">
          <p:contentPart p14:bwMode="auto" r:id="rId250">
            <p14:nvContentPartPr>
              <p14:cNvPr id="1049751" name=""/>
              <p14:cNvContentPartPr/>
              <p14:nvPr/>
            </p14:nvContentPartPr>
            <p14:xfrm>
              <a:off x="6169342" y="5246834"/>
              <a:ext cx="53892" cy="300064"/>
            </p14:xfrm>
          </p:contentPart>
        </mc:Choice>
        <mc:Fallback>
          <p:sp>
            <p:nvSpPr>
              <p:cNvPr id="1049751" name=""/>
              <p:cNvSpPr/>
              <p:nvPr/>
            </p:nvSpPr>
            <p:spPr>
              <a:xfrm>
                <a:off x="6169342" y="5246834"/>
                <a:ext cx="53892" cy="300064"/>
              </a:xfrm>
            </p:spPr>
          </p:sp>
        </mc:Fallback>
      </mc:AlternateContent>
      <mc:AlternateContent xmlns:mc="http://schemas.openxmlformats.org/markup-compatibility/2006">
        <mc:Choice xmlns:p14="http://schemas.microsoft.com/office/powerpoint/2010/main" Requires="p14">
          <p:contentPart p14:bwMode="auto" r:id="rId251">
            <p14:nvContentPartPr>
              <p14:cNvPr id="1049752" name=""/>
              <p14:cNvContentPartPr/>
              <p14:nvPr/>
            </p14:nvContentPartPr>
            <p14:xfrm>
              <a:off x="6228155" y="5204186"/>
              <a:ext cx="59740" cy="130267"/>
            </p14:xfrm>
          </p:contentPart>
        </mc:Choice>
        <mc:Fallback>
          <p:sp>
            <p:nvSpPr>
              <p:cNvPr id="1049752" name=""/>
              <p:cNvSpPr/>
              <p:nvPr/>
            </p:nvSpPr>
            <p:spPr>
              <a:xfrm>
                <a:off x="6228155" y="5204186"/>
                <a:ext cx="59740" cy="130267"/>
              </a:xfrm>
            </p:spPr>
          </p:sp>
        </mc:Fallback>
      </mc:AlternateContent>
      <mc:AlternateContent xmlns:mc="http://schemas.openxmlformats.org/markup-compatibility/2006">
        <mc:Choice xmlns:p14="http://schemas.microsoft.com/office/powerpoint/2010/main" Requires="p14">
          <p:contentPart p14:bwMode="auto" r:id="rId252">
            <p14:nvContentPartPr>
              <p14:cNvPr id="1049753" name=""/>
              <p14:cNvContentPartPr/>
              <p14:nvPr/>
            </p14:nvContentPartPr>
            <p14:xfrm>
              <a:off x="6323808" y="5230310"/>
              <a:ext cx="67478" cy="106652"/>
            </p14:xfrm>
          </p:contentPart>
        </mc:Choice>
        <mc:Fallback>
          <p:sp>
            <p:nvSpPr>
              <p:cNvPr id="1049753" name=""/>
              <p:cNvSpPr/>
              <p:nvPr/>
            </p:nvSpPr>
            <p:spPr>
              <a:xfrm>
                <a:off x="6323808" y="5230310"/>
                <a:ext cx="67478" cy="106652"/>
              </a:xfrm>
            </p:spPr>
          </p:sp>
        </mc:Fallback>
      </mc:AlternateContent>
      <mc:AlternateContent xmlns:mc="http://schemas.openxmlformats.org/markup-compatibility/2006">
        <mc:Choice xmlns:p14="http://schemas.microsoft.com/office/powerpoint/2010/main" Requires="p14">
          <p:contentPart p14:bwMode="auto" r:id="rId253">
            <p14:nvContentPartPr>
              <p14:cNvPr id="1049754" name=""/>
              <p14:cNvContentPartPr/>
              <p14:nvPr/>
            </p14:nvContentPartPr>
            <p14:xfrm>
              <a:off x="6429902" y="5170853"/>
              <a:ext cx="163738" cy="42239"/>
            </p14:xfrm>
          </p:contentPart>
        </mc:Choice>
        <mc:Fallback>
          <p:sp>
            <p:nvSpPr>
              <p:cNvPr id="1049754" name=""/>
              <p:cNvSpPr/>
              <p:nvPr/>
            </p:nvSpPr>
            <p:spPr>
              <a:xfrm>
                <a:off x="6429902" y="5170853"/>
                <a:ext cx="163738" cy="42239"/>
              </a:xfrm>
            </p:spPr>
          </p:sp>
        </mc:Fallback>
      </mc:AlternateContent>
      <mc:AlternateContent xmlns:mc="http://schemas.openxmlformats.org/markup-compatibility/2006">
        <mc:Choice xmlns:p14="http://schemas.microsoft.com/office/powerpoint/2010/main" Requires="p14">
          <p:contentPart p14:bwMode="auto" r:id="rId254">
            <p14:nvContentPartPr>
              <p14:cNvPr id="1049755" name=""/>
              <p14:cNvContentPartPr/>
              <p14:nvPr/>
            </p14:nvContentPartPr>
            <p14:xfrm>
              <a:off x="6463322" y="5108352"/>
              <a:ext cx="130495" cy="237058"/>
            </p14:xfrm>
          </p:contentPart>
        </mc:Choice>
        <mc:Fallback>
          <p:sp>
            <p:nvSpPr>
              <p:cNvPr id="1049755" name=""/>
              <p:cNvSpPr/>
              <p:nvPr/>
            </p:nvSpPr>
            <p:spPr>
              <a:xfrm>
                <a:off x="6463322" y="5108352"/>
                <a:ext cx="130495" cy="237058"/>
              </a:xfrm>
            </p:spPr>
          </p:sp>
        </mc:Fallback>
      </mc:AlternateContent>
      <mc:AlternateContent xmlns:mc="http://schemas.openxmlformats.org/markup-compatibility/2006">
        <mc:Choice xmlns:p14="http://schemas.microsoft.com/office/powerpoint/2010/main" Requires="p14">
          <p:contentPart p14:bwMode="auto" r:id="rId255">
            <p14:nvContentPartPr>
              <p14:cNvPr id="1049756" name=""/>
              <p14:cNvContentPartPr/>
              <p14:nvPr/>
            </p14:nvContentPartPr>
            <p14:xfrm>
              <a:off x="6647114" y="5148577"/>
              <a:ext cx="71895" cy="18823"/>
            </p14:xfrm>
          </p:contentPart>
        </mc:Choice>
        <mc:Fallback>
          <p:sp>
            <p:nvSpPr>
              <p:cNvPr id="1049756" name=""/>
              <p:cNvSpPr/>
              <p:nvPr/>
            </p:nvSpPr>
            <p:spPr>
              <a:xfrm>
                <a:off x="6647114" y="5148577"/>
                <a:ext cx="71895" cy="18823"/>
              </a:xfrm>
            </p:spPr>
          </p:sp>
        </mc:Fallback>
      </mc:AlternateContent>
      <mc:AlternateContent xmlns:mc="http://schemas.openxmlformats.org/markup-compatibility/2006">
        <mc:Choice xmlns:p14="http://schemas.microsoft.com/office/powerpoint/2010/main" Requires="p14">
          <p:contentPart p14:bwMode="auto" r:id="rId256">
            <p14:nvContentPartPr>
              <p14:cNvPr id="1049757" name=""/>
              <p14:cNvContentPartPr/>
              <p14:nvPr/>
            </p14:nvContentPartPr>
            <p14:xfrm>
              <a:off x="6644302" y="5258081"/>
              <a:ext cx="81543" cy="9812"/>
            </p14:xfrm>
          </p:contentPart>
        </mc:Choice>
        <mc:Fallback>
          <p:sp>
            <p:nvSpPr>
              <p:cNvPr id="1049757" name=""/>
              <p:cNvSpPr/>
              <p:nvPr/>
            </p:nvSpPr>
            <p:spPr>
              <a:xfrm>
                <a:off x="6644302" y="5258081"/>
                <a:ext cx="81543" cy="9812"/>
              </a:xfrm>
            </p:spPr>
          </p:sp>
        </mc:Fallback>
      </mc:AlternateContent>
      <mc:AlternateContent xmlns:mc="http://schemas.openxmlformats.org/markup-compatibility/2006">
        <mc:Choice xmlns:p14="http://schemas.microsoft.com/office/powerpoint/2010/main" Requires="p14">
          <p:contentPart p14:bwMode="auto" r:id="rId257">
            <p14:nvContentPartPr>
              <p14:cNvPr id="1049758" name=""/>
              <p14:cNvContentPartPr/>
              <p14:nvPr/>
            </p14:nvContentPartPr>
            <p14:xfrm>
              <a:off x="6872762" y="5016265"/>
              <a:ext cx="105443" cy="3708"/>
            </p14:xfrm>
          </p:contentPart>
        </mc:Choice>
        <mc:Fallback>
          <p:sp>
            <p:nvSpPr>
              <p:cNvPr id="1049758" name=""/>
              <p:cNvSpPr/>
              <p:nvPr/>
            </p:nvSpPr>
            <p:spPr>
              <a:xfrm>
                <a:off x="6872762" y="5016265"/>
                <a:ext cx="105443" cy="3708"/>
              </a:xfrm>
            </p:spPr>
          </p:sp>
        </mc:Fallback>
      </mc:AlternateContent>
      <mc:AlternateContent xmlns:mc="http://schemas.openxmlformats.org/markup-compatibility/2006">
        <mc:Choice xmlns:p14="http://schemas.microsoft.com/office/powerpoint/2010/main" Requires="p14">
          <p:contentPart p14:bwMode="auto" r:id="rId258">
            <p14:nvContentPartPr>
              <p14:cNvPr id="1049759" name=""/>
              <p14:cNvContentPartPr/>
              <p14:nvPr/>
            </p14:nvContentPartPr>
            <p14:xfrm>
              <a:off x="6845766" y="5034542"/>
              <a:ext cx="126229" cy="323939"/>
            </p14:xfrm>
          </p:contentPart>
        </mc:Choice>
        <mc:Fallback>
          <p:sp>
            <p:nvSpPr>
              <p:cNvPr id="1049759" name=""/>
              <p:cNvSpPr/>
              <p:nvPr/>
            </p:nvSpPr>
            <p:spPr>
              <a:xfrm>
                <a:off x="6845766" y="5034542"/>
                <a:ext cx="126229" cy="323939"/>
              </a:xfrm>
            </p:spPr>
          </p:sp>
        </mc:Fallback>
      </mc:AlternateContent>
      <mc:AlternateContent xmlns:mc="http://schemas.openxmlformats.org/markup-compatibility/2006">
        <mc:Choice xmlns:p14="http://schemas.microsoft.com/office/powerpoint/2010/main" Requires="p14">
          <p:contentPart p14:bwMode="auto" r:id="rId259">
            <p14:nvContentPartPr>
              <p14:cNvPr id="1049760" name=""/>
              <p14:cNvContentPartPr/>
              <p14:nvPr/>
            </p14:nvContentPartPr>
            <p14:xfrm>
              <a:off x="6983125" y="5190562"/>
              <a:ext cx="165283" cy="37819"/>
            </p14:xfrm>
          </p:contentPart>
        </mc:Choice>
        <mc:Fallback>
          <p:sp>
            <p:nvSpPr>
              <p:cNvPr id="1049760" name=""/>
              <p:cNvSpPr/>
              <p:nvPr/>
            </p:nvSpPr>
            <p:spPr>
              <a:xfrm>
                <a:off x="6983125" y="5190562"/>
                <a:ext cx="165283" cy="37819"/>
              </a:xfrm>
            </p:spPr>
          </p:sp>
        </mc:Fallback>
      </mc:AlternateContent>
      <mc:AlternateContent xmlns:mc="http://schemas.openxmlformats.org/markup-compatibility/2006">
        <mc:Choice xmlns:p14="http://schemas.microsoft.com/office/powerpoint/2010/main" Requires="p14">
          <p:contentPart p14:bwMode="auto" r:id="rId260">
            <p14:nvContentPartPr>
              <p14:cNvPr id="1049761" name=""/>
              <p14:cNvContentPartPr/>
              <p14:nvPr/>
            </p14:nvContentPartPr>
            <p14:xfrm>
              <a:off x="7121882" y="5101323"/>
              <a:ext cx="54554" cy="318807"/>
            </p14:xfrm>
          </p:contentPart>
        </mc:Choice>
        <mc:Fallback>
          <p:sp>
            <p:nvSpPr>
              <p:cNvPr id="1049761" name=""/>
              <p:cNvSpPr/>
              <p:nvPr/>
            </p:nvSpPr>
            <p:spPr>
              <a:xfrm>
                <a:off x="7121882" y="5101323"/>
                <a:ext cx="54554" cy="318807"/>
              </a:xfrm>
            </p:spPr>
          </p:sp>
        </mc:Fallback>
      </mc:AlternateContent>
      <mc:AlternateContent xmlns:mc="http://schemas.openxmlformats.org/markup-compatibility/2006">
        <mc:Choice xmlns:p14="http://schemas.microsoft.com/office/powerpoint/2010/main" Requires="p14">
          <p:contentPart p14:bwMode="auto" r:id="rId261">
            <p14:nvContentPartPr>
              <p14:cNvPr id="1049762" name=""/>
              <p14:cNvContentPartPr/>
              <p14:nvPr/>
            </p14:nvContentPartPr>
            <p14:xfrm>
              <a:off x="7215714" y="5099917"/>
              <a:ext cx="130497" cy="132714"/>
            </p14:xfrm>
          </p:contentPart>
        </mc:Choice>
        <mc:Fallback>
          <p:sp>
            <p:nvSpPr>
              <p:cNvPr id="1049762" name=""/>
              <p:cNvSpPr/>
              <p:nvPr/>
            </p:nvSpPr>
            <p:spPr>
              <a:xfrm>
                <a:off x="7215714" y="5099917"/>
                <a:ext cx="130497" cy="132714"/>
              </a:xfrm>
            </p:spPr>
          </p:sp>
        </mc:Fallback>
      </mc:AlternateContent>
      <mc:AlternateContent xmlns:mc="http://schemas.openxmlformats.org/markup-compatibility/2006">
        <mc:Choice xmlns:p14="http://schemas.microsoft.com/office/powerpoint/2010/main" Requires="p14">
          <p:contentPart p14:bwMode="auto" r:id="rId262">
            <p14:nvContentPartPr>
              <p14:cNvPr id="1049763" name=""/>
              <p14:cNvContentPartPr/>
              <p14:nvPr/>
            </p14:nvContentPartPr>
            <p14:xfrm>
              <a:off x="7278573" y="5092887"/>
              <a:ext cx="63761" cy="241311"/>
            </p14:xfrm>
          </p:contentPart>
        </mc:Choice>
        <mc:Fallback>
          <p:sp>
            <p:nvSpPr>
              <p:cNvPr id="1049763" name=""/>
              <p:cNvSpPr/>
              <p:nvPr/>
            </p:nvSpPr>
            <p:spPr>
              <a:xfrm>
                <a:off x="7278573" y="5092887"/>
                <a:ext cx="63761" cy="241311"/>
              </a:xfrm>
            </p:spPr>
          </p:sp>
        </mc:Fallback>
      </mc:AlternateContent>
      <mc:AlternateContent xmlns:mc="http://schemas.openxmlformats.org/markup-compatibility/2006">
        <mc:Choice xmlns:p14="http://schemas.microsoft.com/office/powerpoint/2010/main" Requires="p14">
          <p:contentPart p14:bwMode="auto" r:id="rId263">
            <p14:nvContentPartPr>
              <p14:cNvPr id="1049764" name=""/>
              <p14:cNvContentPartPr/>
              <p14:nvPr/>
            </p14:nvContentPartPr>
            <p14:xfrm>
              <a:off x="7378887" y="5273546"/>
              <a:ext cx="48503" cy="44989"/>
            </p14:xfrm>
          </p:contentPart>
        </mc:Choice>
        <mc:Fallback>
          <p:sp>
            <p:nvSpPr>
              <p:cNvPr id="1049764" name=""/>
              <p:cNvSpPr/>
              <p:nvPr/>
            </p:nvSpPr>
            <p:spPr>
              <a:xfrm>
                <a:off x="7378887" y="5273546"/>
                <a:ext cx="48503" cy="44989"/>
              </a:xfrm>
            </p:spPr>
          </p:sp>
        </mc:Fallback>
      </mc:AlternateContent>
      <mc:AlternateContent xmlns:mc="http://schemas.openxmlformats.org/markup-compatibility/2006">
        <mc:Choice xmlns:p14="http://schemas.microsoft.com/office/powerpoint/2010/main" Requires="p14">
          <p:contentPart p14:bwMode="auto" r:id="rId264">
            <p14:nvContentPartPr>
              <p14:cNvPr id="1049765" name=""/>
              <p14:cNvContentPartPr/>
              <p14:nvPr/>
            </p14:nvContentPartPr>
            <p14:xfrm>
              <a:off x="7494598" y="5132512"/>
              <a:ext cx="229263" cy="177005"/>
            </p14:xfrm>
          </p:contentPart>
        </mc:Choice>
        <mc:Fallback>
          <p:sp>
            <p:nvSpPr>
              <p:cNvPr id="1049765" name=""/>
              <p:cNvSpPr/>
              <p:nvPr/>
            </p:nvSpPr>
            <p:spPr>
              <a:xfrm>
                <a:off x="7494598" y="5132512"/>
                <a:ext cx="229263" cy="177005"/>
              </a:xfrm>
            </p:spPr>
          </p:sp>
        </mc:Fallback>
      </mc:AlternateContent>
      <mc:AlternateContent xmlns:mc="http://schemas.openxmlformats.org/markup-compatibility/2006">
        <mc:Choice xmlns:p14="http://schemas.microsoft.com/office/powerpoint/2010/main" Requires="p14">
          <p:contentPart p14:bwMode="auto" r:id="rId265">
            <p14:nvContentPartPr>
              <p14:cNvPr id="1049766" name=""/>
              <p14:cNvContentPartPr/>
              <p14:nvPr/>
            </p14:nvContentPartPr>
            <p14:xfrm>
              <a:off x="7663257" y="5128790"/>
              <a:ext cx="136479" cy="209680"/>
            </p14:xfrm>
          </p:contentPart>
        </mc:Choice>
        <mc:Fallback>
          <p:sp>
            <p:nvSpPr>
              <p:cNvPr id="1049766" name=""/>
              <p:cNvSpPr/>
              <p:nvPr/>
            </p:nvSpPr>
            <p:spPr>
              <a:xfrm>
                <a:off x="7663257" y="5128790"/>
                <a:ext cx="136479" cy="209680"/>
              </a:xfrm>
            </p:spPr>
          </p:sp>
        </mc:Fallback>
      </mc:AlternateContent>
      <mc:AlternateContent xmlns:mc="http://schemas.openxmlformats.org/markup-compatibility/2006">
        <mc:Choice xmlns:p14="http://schemas.microsoft.com/office/powerpoint/2010/main" Requires="p14">
          <p:contentPart p14:bwMode="auto" r:id="rId266">
            <p14:nvContentPartPr>
              <p14:cNvPr id="1049767" name=""/>
              <p14:cNvContentPartPr/>
              <p14:nvPr/>
            </p14:nvContentPartPr>
            <p14:xfrm>
              <a:off x="7812538" y="5018013"/>
              <a:ext cx="97627" cy="424418"/>
            </p14:xfrm>
          </p:contentPart>
        </mc:Choice>
        <mc:Fallback>
          <p:sp>
            <p:nvSpPr>
              <p:cNvPr id="1049767" name=""/>
              <p:cNvSpPr/>
              <p:nvPr/>
            </p:nvSpPr>
            <p:spPr>
              <a:xfrm>
                <a:off x="7812538" y="5018013"/>
                <a:ext cx="97627" cy="424418"/>
              </a:xfrm>
            </p:spPr>
          </p:sp>
        </mc:Fallback>
      </mc:AlternateContent>
    </p:spTree>
  </p:cSld>
  <p:clrMapOvr>
    <a:masterClrMapping/>
  </p:clrMapOvr>
</p:sld>
</file>

<file path=ppt/theme/theme1.xml><?xml version="1.0" encoding="utf-8"?>
<a:theme xmlns:a="http://schemas.openxmlformats.org/drawingml/2006/main" name="Office 主题​​">
  <a:themeElements>
    <a:clrScheme name="Office">
      <a:dk1>
        <a:sysClr lastClr="000000" val="windowText"/>
      </a:dk1>
      <a:lt1>
        <a:sysClr lastClr="FFFFFF" val="window"/>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theme>
</file>

<file path=docProps/app.xml><?xml version="1.0" encoding="utf-8"?>
<Properties xmlns="http://schemas.openxmlformats.org/officeDocument/2006/extended-properties">
  <Application>WPS 演示</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Homework 02 (PPT)</dc:title>
  <dc:creator>秋实 聂</dc:creator>
  <cp:lastModifiedBy>Win</cp:lastModifiedBy>
  <dcterms:created xsi:type="dcterms:W3CDTF">2024-02-26T21:45:00Z</dcterms:created>
  <dcterms:modified xsi:type="dcterms:W3CDTF">2025-05-21T15:42:23Z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112FCDEFA4934F9F8A292AE6AD781D90_12</vt:lpwstr>
  </property>
  <property fmtid="{D5CDD505-2E9C-101B-9397-08002B2CF9AE}" pid="3" name="KSOProductBuildVer">
    <vt:lpwstr>2052-12.1.0.21171</vt:lpwstr>
  </property>
</Properties>
</file>