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71" r:id="rId5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3.1 such as cell culture, fermentation engineering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3.2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such as bioengineering and nanotechnology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1.jpeg"/><Relationship Id="rId2" Type="http://schemas.openxmlformats.org/officeDocument/2006/relationships/tags" Target="../tags/tag29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jpeg"/><Relationship Id="rId2" Type="http://schemas.openxmlformats.org/officeDocument/2006/relationships/tags" Target="../tags/tag3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1.jpeg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.jpe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1.jpeg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1.jpe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.jpe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image" Target="../media/image1.jpeg"/><Relationship Id="rId2" Type="http://schemas.openxmlformats.org/officeDocument/2006/relationships/tags" Target="../tags/tag103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.jpeg"/><Relationship Id="rId2" Type="http://schemas.openxmlformats.org/officeDocument/2006/relationships/tags" Target="../tags/tag111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image" Target="../media/image1.jpeg"/><Relationship Id="rId2" Type="http://schemas.openxmlformats.org/officeDocument/2006/relationships/tags" Target="../tags/tag11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1.jpeg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jpe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image" Target="../media/image1.jpeg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jpeg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.jpe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099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0" y="1244600"/>
            <a:ext cx="509524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95325" y="1244600"/>
            <a:ext cx="509016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87070" y="6356350"/>
            <a:ext cx="28943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243330"/>
            <a:ext cx="526097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96595" y="1244600"/>
            <a:ext cx="5253990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065" y="1719580"/>
            <a:ext cx="5260975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96595" y="1719580"/>
            <a:ext cx="5253990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86435" y="6356350"/>
            <a:ext cx="28949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5960" y="6356350"/>
            <a:ext cx="288544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770" y="6356350"/>
            <a:ext cx="28816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099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0" y="1244600"/>
            <a:ext cx="509524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95325" y="1244600"/>
            <a:ext cx="509016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87070" y="6356350"/>
            <a:ext cx="28943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243330"/>
            <a:ext cx="526097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96595" y="1244600"/>
            <a:ext cx="5253990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065" y="1719580"/>
            <a:ext cx="5260975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96595" y="1719580"/>
            <a:ext cx="5253990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86435" y="6356350"/>
            <a:ext cx="28949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5960" y="6356350"/>
            <a:ext cx="288544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770" y="6356350"/>
            <a:ext cx="28816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8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image" Target="../media/image1.jpeg"/><Relationship Id="rId12" Type="http://schemas.openxmlformats.org/officeDocument/2006/relationships/tags" Target="../tags/tag7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20" Type="http://schemas.openxmlformats.org/officeDocument/2006/relationships/tags" Target="../tags/tag164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163.xml"/><Relationship Id="rId18" Type="http://schemas.openxmlformats.org/officeDocument/2006/relationships/tags" Target="../tags/tag162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image" Target="../media/image1.jpeg"/><Relationship Id="rId12" Type="http://schemas.openxmlformats.org/officeDocument/2006/relationships/tags" Target="../tags/tag157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10.xml"/><Relationship Id="rId3" Type="http://schemas.openxmlformats.org/officeDocument/2006/relationships/image" Target="../media/image5.png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70.xml"/><Relationship Id="rId19" Type="http://schemas.openxmlformats.org/officeDocument/2006/relationships/slideLayout" Target="../slideLayouts/slideLayout25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04.xml"/><Relationship Id="rId4" Type="http://schemas.openxmlformats.org/officeDocument/2006/relationships/image" Target="../media/image4.png"/><Relationship Id="rId3" Type="http://schemas.openxmlformats.org/officeDocument/2006/relationships/hyperlink" Target="&#12304;&#26143;&#38469;&#36855;&#33322;&#12305;&#22797;&#21046;&#26426;&#25216;&#26415;_&#21716;&#21737;&#21716;&#21737;_bilibili.htm" TargetMode="Externa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pPr mar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汇报人：</a:t>
            </a:r>
            <a:r>
              <a:t>王谦益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800"/>
              <a:t>Customized Food Cooking Technology</a:t>
            </a:r>
            <a:endParaRPr lang="en-US" altLang="zh-CN" sz="4800"/>
          </a:p>
        </p:txBody>
      </p:sp>
      <p:sp>
        <p:nvSpPr>
          <p:cNvPr id="7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prstGeom prst="rect">
            <a:avLst/>
          </a:prstGeom>
          <a:noFill/>
        </p:spPr>
        <p:txBody>
          <a:bodyPr/>
          <a:p>
            <a:r>
              <a:rPr altLang="en-US"/>
              <a:t>customize your own favorite dishes</a:t>
            </a:r>
            <a:endParaRPr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>
                <a:sym typeface="+mn-ea"/>
              </a:rPr>
              <a:t>文心一言</a:t>
            </a:r>
            <a:endParaRPr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484495" y="97790"/>
            <a:ext cx="6706870" cy="666305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 Customized Food Cooking Technology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 Part 1 —— Future Scenario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background settings: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食物供应问题不再是难点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人们开始追求风味与营养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 Part 2 —— Technology Speculation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2.1 step 1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获取需求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需要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想要：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需要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关联病例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实时扫描身体状态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想要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脑波检测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语音识别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2.2 step 2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定制菜谱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个性化服务：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AI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综合学习各种食谱与食材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推荐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辅助筛选制作方式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2.3 step 3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烹饪食物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智能烹饪：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AI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总体把控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生物制造（如细胞培养、发酵工程）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精准合成与生产优化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生物工程、纳米技术等高端科技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实现分子级别的精准调控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2.4 step 4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扩展功能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信息展示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VR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AR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食物来源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区块链溯源与供应链管理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烹饪过程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动漫化食品加工制作流程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根据上述内容，生成一张图片（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Utilize AI tools to create an image 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that visualizes the future city or urban life as you imagine it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 descr="AI-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342390"/>
            <a:ext cx="5072380" cy="5072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904875" y="1714500"/>
            <a:ext cx="10494010" cy="193421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/>
              <a:t>Thank you for listening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pPr mar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汇报人：</a:t>
            </a:r>
            <a:r>
              <a:t>王谦益</a:t>
            </a: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798830" y="866775"/>
            <a:ext cx="3851275" cy="105981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ym typeface="+mn-ea"/>
              </a:rPr>
              <a:t>Contents</a:t>
            </a:r>
            <a:endParaRPr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88582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88582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序号"/>
          <p:cNvSpPr txBox="1"/>
          <p:nvPr>
            <p:custDataLst>
              <p:tags r:id="rId4"/>
            </p:custDataLst>
          </p:nvPr>
        </p:nvSpPr>
        <p:spPr>
          <a:xfrm>
            <a:off x="88582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01.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1" name="标题"/>
          <p:cNvSpPr txBox="1"/>
          <p:nvPr>
            <p:custDataLst>
              <p:tags r:id="rId5"/>
            </p:custDataLst>
          </p:nvPr>
        </p:nvSpPr>
        <p:spPr>
          <a:xfrm>
            <a:off x="88582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Future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Scenario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373951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373951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序号"/>
          <p:cNvSpPr txBox="1"/>
          <p:nvPr>
            <p:custDataLst>
              <p:tags r:id="rId8"/>
            </p:custDataLst>
          </p:nvPr>
        </p:nvSpPr>
        <p:spPr>
          <a:xfrm>
            <a:off x="373951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02.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5" name="标题"/>
          <p:cNvSpPr txBox="1"/>
          <p:nvPr>
            <p:custDataLst>
              <p:tags r:id="rId9"/>
            </p:custDataLst>
          </p:nvPr>
        </p:nvSpPr>
        <p:spPr>
          <a:xfrm>
            <a:off x="373951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Technology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Speculation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944689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944689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序号"/>
          <p:cNvSpPr txBox="1"/>
          <p:nvPr>
            <p:custDataLst>
              <p:tags r:id="rId12"/>
            </p:custDataLst>
          </p:nvPr>
        </p:nvSpPr>
        <p:spPr>
          <a:xfrm>
            <a:off x="944689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04.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21" name="标题"/>
          <p:cNvSpPr txBox="1"/>
          <p:nvPr>
            <p:custDataLst>
              <p:tags r:id="rId13"/>
            </p:custDataLst>
          </p:nvPr>
        </p:nvSpPr>
        <p:spPr>
          <a:xfrm>
            <a:off x="944689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Visualization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Image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4"/>
            </p:custDataLst>
          </p:nvPr>
        </p:nvCxnSpPr>
        <p:spPr>
          <a:xfrm>
            <a:off x="659320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5"/>
            </p:custDataLst>
          </p:nvPr>
        </p:nvCxnSpPr>
        <p:spPr>
          <a:xfrm>
            <a:off x="659320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序号"/>
          <p:cNvSpPr txBox="1"/>
          <p:nvPr>
            <p:custDataLst>
              <p:tags r:id="rId16"/>
            </p:custDataLst>
          </p:nvPr>
        </p:nvSpPr>
        <p:spPr>
          <a:xfrm>
            <a:off x="659320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03.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27" name="标题"/>
          <p:cNvSpPr txBox="1"/>
          <p:nvPr>
            <p:custDataLst>
              <p:tags r:id="rId17"/>
            </p:custDataLst>
          </p:nvPr>
        </p:nvSpPr>
        <p:spPr>
          <a:xfrm>
            <a:off x="659320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Sci-fi work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Comparison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One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636250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+mn-ea"/>
              </a:rPr>
              <a:t>Future Scenario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>
                <a:sym typeface="+mn-ea"/>
              </a:rPr>
              <a:t>Background Settings</a:t>
            </a:r>
            <a:endParaRPr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Food supply is no longer a problem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people are looking for flavor and nutrition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Two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274300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/>
              <a:t>Technology Speculation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4 Sections</a:t>
            </a:r>
            <a:endParaRPr lang="en-US" altLang="zh-CN"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the requirements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need — associated cases / scanning physical state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want — brain wave detection / speech recognition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Custom recipes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AI learns different recipes &amp; ingredients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suggest / select the  production method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Cook the food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manufacturing — precision synthesis and production optimization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high-end technologies — achieve precise regulation at the molecular level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Extended function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VR &amp; AR — show comprehensive information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Three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677525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+mn-ea"/>
              </a:rPr>
              <a:t>Sci-fi work Comparison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Star Trek</a:t>
            </a:r>
            <a:endParaRPr lang="en-US" altLang="zh-CN"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669988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hlinkClick r:id="rId3" tooltip="" action="ppaction://hlinkfile"/>
              </a:rPr>
              <a:t>replica technology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hlinkClick r:id="rId3" tooltip="" action="ppaction://hlinkfile"/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the user describes the food they want and it is generated out of thin air in a short time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same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customized food production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theory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direct molecular level construction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raw material processing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Making food itself (replication)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Pursuing taste and nutrition (customization)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【星际迷航】复制机技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625" y="2402205"/>
            <a:ext cx="4502150" cy="2616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Four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728325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+mn-ea"/>
              </a:rPr>
              <a:t>Visualization Image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0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1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1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TEXT_LAYER_COUNT" val="1"/>
  <p:tag name="KSO_WM_TEMPLATE_CATEGORY" val="custom"/>
  <p:tag name="KSO_WM_TEMPLATE_INDEX" val="2023023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  <p:tag name="KSO_WM_TEMPLATE_CATEGORY" val="custom"/>
  <p:tag name="KSO_WM_TEMPLATE_INDEX" val="20230230"/>
</p:tagLst>
</file>

<file path=ppt/tags/tag16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30"/>
  <p:tag name="KSO_WM_TEMPLATE_THUMBS_INDEX" val="1、11"/>
</p:tagLst>
</file>

<file path=ppt/tags/tag16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  <p:tag name="KSO_WM_UNIT_PRESET_TEXT_INDEX" val="-1"/>
  <p:tag name="KSO_WM_UNIT_PRESET_TEXT_LEN" val="0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单击添加文档标题"/>
</p:tagLst>
</file>

<file path=ppt/tags/tag167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TYPE" val="1"/>
  <p:tag name="KSO_WM_UNIT_PRESET_TEXT" val="Simple &amp; Creative"/>
</p:tagLst>
</file>

<file path=ppt/tags/tag168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  <p:tag name="KSO_WM_SLIDE_THEME_ID" val="3302458"/>
  <p:tag name="KSO_WM_SLIDE_THEME_NAME" val="白色简约立体风"/>
</p:tagLst>
</file>

<file path=ppt/tags/tag16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4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DIAGRAM_GROUP_CODE" val="l1-1"/>
  <p:tag name="KSO_WM_UNIT_PRESET_TEXT_INDEX" val="-1"/>
  <p:tag name="KSO_WM_UNIT_PRESET_TEXT_LEN" val="0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30230_4*l_h_i*1_1_3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1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30230_4*l_h_i*1_1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30_4*l_h_i*1_1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1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74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30230_4*l_h_i*1_2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30230_4*l_h_i*1_2_2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30_4*l_h_i*1_2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2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78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30230_4*l_h_i*1_4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30230_4*l_h_i*1_4_2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30_4*l_h_i*1_4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4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82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30230_4*l_h_i*1_3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8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30230_4*l_h_i*1_3_2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30_4*l_h_i*1_3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3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86.xml><?xml version="1.0" encoding="utf-8"?>
<p:tagLst xmlns:p="http://schemas.openxmlformats.org/presentationml/2006/main">
  <p:tag name="KSO_WM_SLIDE_ID" val="custom20230230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23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  <p:tag name="KSO_WM_SLIDE_THEME_ID" val="3302458"/>
  <p:tag name="KSO_WM_SLIDE_THEME_NAME" val="白色简约立体风"/>
</p:tagLst>
</file>

<file path=ppt/tags/tag18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189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1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192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19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195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1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198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19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201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204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20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207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</p:tagLst>
</file>

<file path=ppt/tags/tag21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213.xml><?xml version="1.0" encoding="utf-8"?>
<p:tagLst xmlns:p="http://schemas.openxmlformats.org/presentationml/2006/main">
  <p:tag name="KSO_WM_SLIDE_ID" val="custom20230230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230"/>
  <p:tag name="KSO_WM_SLIDE_LAYOUT" val="a_f"/>
  <p:tag name="KSO_WM_SLIDE_LAYOUT_CNT" val="1_1"/>
  <p:tag name="KSO_WM_SLIDE_TYPE" val="endPage"/>
  <p:tag name="KSO_WM_SLIDE_SUBTYPE" val="pureTxt"/>
  <p:tag name="KSO_WM_SLIDE_CONTENT_AREA" val="{&quot;left&quot;:&quot;38.85&quot;,&quot;top&quot;:&quot;72.8&quot;,&quot;width&quot;:&quot;672.5&quot;,&quot;height&quot;:&quot;369.75&quot;}"/>
  <p:tag name="KSO_WM_SLIDE_THEME_ID" val="3302458"/>
  <p:tag name="KSO_WM_SLIDE_THEME_NAME" val="白色简约立体风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24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TEXT_LAYER_COUNT" val="1"/>
  <p:tag name="KSO_WM_TEMPLATE_CATEGORY" val="custom"/>
  <p:tag name="KSO_WM_TEMPLATE_INDEX" val="2023023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  <p:tag name="KSO_WM_TEMPLATE_CATEGORY" val="custom"/>
  <p:tag name="KSO_WM_TEMPLATE_INDEX" val="20230230"/>
</p:tagLst>
</file>

<file path=ppt/tags/tag8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30"/>
  <p:tag name="KSO_WM_TEMPLATE_THUMBS_INDEX" val="1、11"/>
</p:tagLst>
</file>

<file path=ppt/tags/tag83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  <p:tag name="KSO_WM_UNIT_TEXT_LAYER_COUNT" val="1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  <p:tag name="KSO_WM_UNIT_TEXT_LAYER_COUNT" val="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WPS 演示</Application>
  <PresentationFormat>宽屏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</vt:lpstr>
      <vt:lpstr>微软雅黑</vt:lpstr>
      <vt:lpstr>MiSans</vt:lpstr>
      <vt:lpstr>Wingdings</vt:lpstr>
      <vt:lpstr>MiSans Bold</vt:lpstr>
      <vt:lpstr>MiSans Heavy</vt:lpstr>
      <vt:lpstr>MiSans Light</vt:lpstr>
      <vt:lpstr>WPS</vt:lpstr>
      <vt:lpstr>1_Office 主题</vt:lpstr>
      <vt:lpstr>3_Office 主题</vt:lpstr>
      <vt:lpstr>Customized Food Cooking Technology</vt:lpstr>
      <vt:lpstr>Contents</vt:lpstr>
      <vt:lpstr>Future Scenario</vt:lpstr>
      <vt:lpstr>单击此处添加文档标题</vt:lpstr>
      <vt:lpstr>Technology Speculation</vt:lpstr>
      <vt:lpstr>Background Settings</vt:lpstr>
      <vt:lpstr>Future Scenario</vt:lpstr>
      <vt:lpstr>Background Settings</vt:lpstr>
      <vt:lpstr>Future Scenario</vt:lpstr>
      <vt:lpstr>Background Settings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王谦益</dc:creator>
  <cp:lastModifiedBy>Win</cp:lastModifiedBy>
  <cp:revision>58</cp:revision>
  <dcterms:created xsi:type="dcterms:W3CDTF">2023-08-09T12:44:00Z</dcterms:created>
  <dcterms:modified xsi:type="dcterms:W3CDTF">2025-05-20T09:53:50Z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