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4" r:id="rId4"/>
  </p:sldMasterIdLst>
  <p:notesMasterIdLst>
    <p:notesMasterId r:id="rId8"/>
  </p:notesMasterIdLst>
  <p:sldIdLst>
    <p:sldId id="367" r:id="rId5"/>
    <p:sldId id="624" r:id="rId6"/>
    <p:sldId id="556" r:id="rId7"/>
    <p:sldId id="557" r:id="rId9"/>
    <p:sldId id="558" r:id="rId10"/>
    <p:sldId id="625" r:id="rId11"/>
    <p:sldId id="654" r:id="rId12"/>
    <p:sldId id="655" r:id="rId13"/>
    <p:sldId id="656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ke Ice" initials="L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21" autoAdjust="0"/>
    <p:restoredTop sz="93671" autoAdjust="0"/>
  </p:normalViewPr>
  <p:slideViewPr>
    <p:cSldViewPr snapToGrid="0">
      <p:cViewPr varScale="1">
        <p:scale>
          <a:sx n="102" d="100"/>
          <a:sy n="102" d="100"/>
        </p:scale>
        <p:origin x="1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0339-7CEF-41CE-B351-B87705C217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B252-5DB9-49B4-B662-1900838350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571500" algn="l">
              <a:buClrTx/>
              <a:buSzTx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571500" algn="l">
              <a:buClrTx/>
              <a:buSzTx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4251-AD65-47B3-B301-B767456497E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B0D0-3B18-4A6B-91E3-9C8C02AC3F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53" y="6176963"/>
            <a:ext cx="1606620" cy="660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Roboto" panose="02000000000000000000" pitchFamily="2" charset="0"/>
                <a:ea typeface="思源黑体 CN Medium" panose="020B0600000000000000" pitchFamily="34" charset="-122"/>
              </a:rPr>
              <a:t>Video Generation</a:t>
            </a:r>
            <a:endParaRPr lang="zh-CN" altLang="en-US" sz="4000" dirty="0">
              <a:latin typeface="Roboto" panose="02000000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Roboto" panose="02000000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563563"/>
            <a:ext cx="318135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Roboto" panose="02000000000000000000" pitchFamily="2" charset="0"/>
                <a:ea typeface="Roboto" panose="02000000000000000000" pitchFamily="2" charset="0"/>
              </a:rPr>
              <a:t>PART I</a:t>
            </a:r>
            <a:endParaRPr lang="zh-CN" altLang="en-US" sz="4400" dirty="0"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Content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Autofit/>
          </a:bodyPr>
          <a:p>
            <a:pPr marL="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Endora:</a:t>
            </a:r>
            <a:r>
              <a:rPr lang="en-US" altLang="zh-CN" sz="24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 Video Generation Models as Endoscopy Simulators</a:t>
            </a:r>
            <a:endParaRPr lang="en-US" altLang="zh-CN" sz="2400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0" lvl="1" indent="-28575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Lumiere: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 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A Space-Time Diffusion Model for Video Generation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Endora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内容占位符 7" descr="Endor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2575" y="1516380"/>
            <a:ext cx="90862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Diffusion Model for Video Generation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Generative diffusion models based on Denoising Diffusion Probability Models (DDPM) specializes in transforming disordered noise into desirable samples.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  <p:pic>
        <p:nvPicPr>
          <p:cNvPr id="8" name="图片 7" descr="ELB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305" y="3429000"/>
            <a:ext cx="6296025" cy="586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Spatial-temporal Transformer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A transformer that exclusively extracts spatial information from tokens that share the same temporal index is introduced as a Spatial Transformer.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A Temporal Transformer is further introduced to capture temporal information across video frames.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5295" y="3699510"/>
            <a:ext cx="380365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Prior-guided Feature Facilitation</a:t>
            </a:r>
            <a:endParaRPr lang="zh-CN" altLang="en-US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With the guidance of the discriminative DINO prior, the semantic and spatial dependence can be thoroughly enhanced, boosting the photorealism of generated videos.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  <p:pic>
        <p:nvPicPr>
          <p:cNvPr id="8" name="内容占位符 7" descr="Endora"/>
          <p:cNvPicPr>
            <a:picLocks noChangeAspect="1"/>
          </p:cNvPicPr>
          <p:nvPr/>
        </p:nvPicPr>
        <p:blipFill>
          <a:blip r:embed="rId1"/>
          <a:srcRect l="28779" t="46315" r="20980" b="2656"/>
          <a:stretch>
            <a:fillRect/>
          </a:stretch>
        </p:blipFill>
        <p:spPr>
          <a:xfrm>
            <a:off x="3630930" y="3245485"/>
            <a:ext cx="5280025" cy="256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Lumiere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7" name="内容占位符 6" descr="Lumie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7320" y="1574165"/>
            <a:ext cx="9706610" cy="4509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Space-Time U-Net (STUnet)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“Inflate” a pre-trained T2I U-Net architecture (Ho et al., 2022a) into a Space-Time UNet (STUNet) that down- and up-sample the video in both space and time.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  <p:pic>
        <p:nvPicPr>
          <p:cNvPr id="10" name="图片 9" descr="STU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3164205"/>
            <a:ext cx="8541385" cy="2897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Multidiffusion for Spatial-Super Resolution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Achieve smooth transitions between the temporal segments by employing Multidiffusion (Bar-Tal et al., 2023) along the temporal axis, 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 to avoid temporal boundary artifacts.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commondata" val="eyJoZGlkIjoiYjk1OWNmZGFiZDkzNDM1ZjMxMWNlNTBiNTY5MjZhZTc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WPS 演示</Application>
  <PresentationFormat>宽屏</PresentationFormat>
  <Paragraphs>71</Paragraphs>
  <Slides>9</Slides>
  <Notes>4</Notes>
  <HiddenSlides>0</HiddenSlides>
  <MMClips>31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Roboto</vt:lpstr>
      <vt:lpstr>Times New Roman</vt:lpstr>
      <vt:lpstr>思源黑体 CN Regular</vt:lpstr>
      <vt:lpstr>黑体</vt:lpstr>
      <vt:lpstr>思源黑体 CN Medium</vt:lpstr>
      <vt:lpstr>等线</vt:lpstr>
      <vt:lpstr>微软雅黑</vt:lpstr>
      <vt:lpstr>Arial Unicode MS</vt:lpstr>
      <vt:lpstr>等线 Light</vt:lpstr>
      <vt:lpstr>Calibri</vt:lpstr>
      <vt:lpstr>自定义设计方案</vt:lpstr>
      <vt:lpstr>Office 主题​​</vt:lpstr>
      <vt:lpstr>1_自定义设计方案</vt:lpstr>
      <vt:lpstr>Video Generation</vt:lpstr>
      <vt:lpstr>Content</vt:lpstr>
      <vt:lpstr>Pipeline</vt:lpstr>
      <vt:lpstr>Video Autoencoder</vt:lpstr>
      <vt:lpstr>Short Video Generation</vt:lpstr>
      <vt:lpstr>Long Video Generation</vt:lpstr>
      <vt:lpstr>Endora</vt:lpstr>
      <vt:lpstr>Diffusion Model for Video Generation</vt:lpstr>
      <vt:lpstr>Spatial-temporal Transformer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Models</dc:title>
  <dc:creator>Locke Ice</dc:creator>
  <cp:lastModifiedBy>Win</cp:lastModifiedBy>
  <cp:revision>512</cp:revision>
  <dcterms:created xsi:type="dcterms:W3CDTF">2023-10-21T07:06:00Z</dcterms:created>
  <dcterms:modified xsi:type="dcterms:W3CDTF">2024-04-29T08:40:46Z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ED9D172F4C984D179C4EEE40A4FB1CAE_12</vt:lpwstr>
  </property>
  <property fmtid="{D5CDD505-2E9C-101B-9397-08002B2CF9AE}" pid="3" name="KSOProductBuildVer">
    <vt:lpwstr>2052-12.1.0.16729</vt:lpwstr>
  </property>
</Properties>
</file>