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4" r:id="rId4"/>
  </p:sldMasterIdLst>
  <p:notesMasterIdLst>
    <p:notesMasterId r:id="rId8"/>
  </p:notesMasterIdLst>
  <p:sldIdLst>
    <p:sldId id="367" r:id="rId5"/>
    <p:sldId id="624" r:id="rId6"/>
    <p:sldId id="556" r:id="rId7"/>
    <p:sldId id="557" r:id="rId9"/>
    <p:sldId id="658" r:id="rId10"/>
    <p:sldId id="659" r:id="rId11"/>
    <p:sldId id="660" r:id="rId12"/>
    <p:sldId id="661" r:id="rId13"/>
    <p:sldId id="66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cke Ice" initials="L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21" autoAdjust="0"/>
    <p:restoredTop sz="93671" autoAdjust="0"/>
  </p:normalViewPr>
  <p:slideViewPr>
    <p:cSldViewPr snapToGrid="0">
      <p:cViewPr varScale="1">
        <p:scale>
          <a:sx n="102" d="100"/>
          <a:sy n="102" d="100"/>
        </p:scale>
        <p:origin x="1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0339-7CEF-41CE-B351-B87705C217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CB252-5DB9-49B4-B662-1900838350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571500" algn="l">
              <a:buClrTx/>
              <a:buSzTx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342900" indent="-571500" algn="l">
              <a:buClrTx/>
              <a:buSzTx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4251-AD65-47B3-B301-B767456497E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B0D0-3B18-4A6B-91E3-9C8C02AC3F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53" y="6176963"/>
            <a:ext cx="1606620" cy="660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Roboto" panose="02000000000000000000" pitchFamily="2" charset="0"/>
                <a:ea typeface="思源黑体 CN Medium" panose="020B0600000000000000" pitchFamily="34" charset="-122"/>
              </a:rPr>
              <a:t>Video Generation</a:t>
            </a:r>
            <a:endParaRPr lang="zh-CN" altLang="en-US" sz="4000" dirty="0">
              <a:latin typeface="Roboto" panose="02000000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Roboto" panose="02000000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563563"/>
            <a:ext cx="318135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Roboto" panose="02000000000000000000" pitchFamily="2" charset="0"/>
                <a:ea typeface="Roboto" panose="02000000000000000000" pitchFamily="2" charset="0"/>
              </a:rPr>
              <a:t>PART I</a:t>
            </a:r>
            <a:endParaRPr lang="zh-CN" altLang="en-US" sz="4400" dirty="0"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Content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Autofit/>
          </a:bodyPr>
          <a:p>
            <a:pPr marL="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Vidu</a:t>
            </a:r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:</a:t>
            </a:r>
            <a:r>
              <a:rPr lang="en-US" altLang="zh-CN" sz="24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 具有扩散模型的高度一致，动态和熟练的文本到视频生成器</a:t>
            </a:r>
            <a:endParaRPr lang="en-US" altLang="zh-CN" sz="2400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Lumina-T2X: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  <a:sym typeface="+mn-ea"/>
              </a:rPr>
              <a:t> 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通过基于流量的大型扩散转换器将文本转换为任何模态、分辨率和持续时间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Vidu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838200" y="1825625"/>
            <a:ext cx="5257800" cy="4351655"/>
          </a:xfrm>
        </p:spPr>
        <p:txBody>
          <a:bodyPr/>
          <a:p>
            <a:r>
              <a:rPr lang="en-US" altLang="zh-CN" sz="2400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Vidu是一个以U-ViT为骨干的扩散模型，它解锁了可伸缩性和处理长视频的能力。</a:t>
            </a:r>
            <a:endParaRPr lang="en-US" altLang="zh-CN" sz="2400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endParaRPr lang="en-US" altLang="zh-CN" sz="2400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07010"/>
            <a:ext cx="5611495" cy="6443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Text-to-Video Generation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8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Vidu首先使用视频自动编码器来降低视频的空间和时间维度，以实现高效的训练和推理。之后，Vidu使用U-ViT作为噪声预测网络来建模这些压缩表示。U-ViT将压缩后的视频分割成3D块，将所有输入（包括时间、文本条件和带噪声的3D块）视为标记，并在转换器中使用长跳连接连接浅层和深层。通过利用转换器处理可变长度序列的能力，Vidu可以处理不同持续时间的视频。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Vidu在大量的文本-视频对上进行训练，而让人对所有视频进行标注是不可行的。为了解决这个问题，我们首先训练了一个高性能的视频字幕器，该字幕器针对视频中的动态信息进行优化，然后使用此字幕器自动标注所有训练视频。在推理过程中，我们应用重新字幕技术将用户输入重新表述为更适合模型的形式。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训练一个高性能的视频字幕器，优化为理解视频中的动态信息，然后使用该字幕器自动注释所有的训练视频。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Lumina-T2X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0" name="内容占位符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1480185"/>
            <a:ext cx="8208645" cy="5042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Frame-wise Encoding of Different Modalities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1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在框架内统一不同模态的关键因素是将图像、视频、多视图图像和语音谱图视为长度为T的帧序列。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具体来说，对于图像(T = 1)、视频(T = numframes)和多视图图像(T = numviews)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zh-CN" altLang="en-US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使用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SD 1.5 VAE将每帧图像独立编码为潜在空间，并将所有潜在帧串联在一起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Text Encoding with Diverse Text Encoders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对于文本条件生成，使用预训练的语言模型对文本提示进行编码。 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具体来说，结合各种不同大小的文本编码器，包括CLIP、LLaMA、SPHINX和Phone编码器，为各种需求和模式量身定制，以优化文本调节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  <a:sym typeface="+mn-ea"/>
              </a:rPr>
              <a:t>Input &amp; Target Construction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隐帧首先使用2×2补丁平面化成1-D序列，然后添加[nextline]和[nextframe]令牌作为标识符。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在训练过程中，采用时间重采样策略从对数范数分布中采样时间步长。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具体来说，首先从正态分布N(0,1)中采样一个时间步长，并使用logistic函数将其映射到[0,1]，以强调中间时间步长的学习。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>
                <a:latin typeface="Roboto" panose="02000000000000000000" pitchFamily="2" charset="0"/>
                <a:cs typeface="Roboto" panose="02000000000000000000" pitchFamily="2" charset="0"/>
                <a:sym typeface="+mn-ea"/>
              </a:rPr>
              <a:t>Network Architecture &amp; Loss</a:t>
            </a:r>
            <a:endParaRPr lang="en-US" altLang="zh-CN">
              <a:latin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877560" cy="4351655"/>
          </a:xfrm>
        </p:spPr>
        <p:txBody>
          <a:bodyPr>
            <a:normAutofit lnSpcReduction="20000"/>
          </a:bodyPr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使用Flag-DiT作为去噪主干.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  <a:p>
            <a:pPr marL="285750" indent="-285750" algn="l">
              <a:lnSpc>
                <a:spcPct val="100000"/>
              </a:lnSpc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Roboto" panose="02000000000000000000" pitchFamily="2" charset="0"/>
              </a:rPr>
              <a:t>在每个注意和MLP块的开始添加RMSNorm，以防止绝对值不受控制地增长导致数值不稳定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Roboto" panose="02000000000000000000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760" y="1541145"/>
            <a:ext cx="5412105" cy="46412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commondata" val="eyJoZGlkIjoiYjk1OWNmZGFiZDkzNDM1ZjMxMWNlNTBiNTY5MjZhZTc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WPS 演示</Application>
  <PresentationFormat>宽屏</PresentationFormat>
  <Paragraphs>85</Paragraphs>
  <Slides>9</Slides>
  <Notes>4</Notes>
  <HiddenSlides>0</HiddenSlides>
  <MMClips>31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Roboto</vt:lpstr>
      <vt:lpstr>Times New Roman</vt:lpstr>
      <vt:lpstr>思源黑体 CN Regular</vt:lpstr>
      <vt:lpstr>黑体</vt:lpstr>
      <vt:lpstr>思源黑体 CN Medium</vt:lpstr>
      <vt:lpstr>等线</vt:lpstr>
      <vt:lpstr>微软雅黑</vt:lpstr>
      <vt:lpstr>Arial Unicode MS</vt:lpstr>
      <vt:lpstr>等线 Light</vt:lpstr>
      <vt:lpstr>Calibri</vt:lpstr>
      <vt:lpstr>自定义设计方案</vt:lpstr>
      <vt:lpstr>Office 主题​​</vt:lpstr>
      <vt:lpstr>1_自定义设计方案</vt:lpstr>
      <vt:lpstr>Video Generation</vt:lpstr>
      <vt:lpstr>Content</vt:lpstr>
      <vt:lpstr>Vidu</vt:lpstr>
      <vt:lpstr>Text-to-Video Generation</vt:lpstr>
      <vt:lpstr>Lumina-T2X</vt:lpstr>
      <vt:lpstr>Frame-wise Encoding of Different Modalities</vt:lpstr>
      <vt:lpstr>Text Encoding with Diverse Text Encoders</vt:lpstr>
      <vt:lpstr>Input &amp; Target Construction</vt:lpstr>
      <vt:lpstr>Network Architecture &amp; Loss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Models</dc:title>
  <dc:creator>Locke Ice</dc:creator>
  <cp:lastModifiedBy>Win</cp:lastModifiedBy>
  <cp:revision>532</cp:revision>
  <dcterms:created xsi:type="dcterms:W3CDTF">2023-10-21T07:06:00Z</dcterms:created>
  <dcterms:modified xsi:type="dcterms:W3CDTF">2024-06-11T11:30:50Z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ED9D172F4C984D179C4EEE40A4FB1CAE_12</vt:lpwstr>
  </property>
  <property fmtid="{D5CDD505-2E9C-101B-9397-08002B2CF9AE}" pid="3" name="KSOProductBuildVer">
    <vt:lpwstr>2052-12.1.0.16929</vt:lpwstr>
  </property>
</Properties>
</file>