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4" r:id="rId4"/>
  </p:sldMasterIdLst>
  <p:notesMasterIdLst>
    <p:notesMasterId r:id="rId8"/>
  </p:notesMasterIdLst>
  <p:sldIdLst>
    <p:sldId id="367" r:id="rId5"/>
    <p:sldId id="624" r:id="rId6"/>
    <p:sldId id="556" r:id="rId7"/>
    <p:sldId id="654" r:id="rId9"/>
    <p:sldId id="655" r:id="rId10"/>
    <p:sldId id="656" r:id="rId11"/>
    <p:sldId id="658" r:id="rId12"/>
    <p:sldId id="659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cke Ice" initials="L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21" autoAdjust="0"/>
    <p:restoredTop sz="93671" autoAdjust="0"/>
  </p:normalViewPr>
  <p:slideViewPr>
    <p:cSldViewPr snapToGrid="0">
      <p:cViewPr varScale="1">
        <p:scale>
          <a:sx n="102" d="100"/>
          <a:sy n="102" d="100"/>
        </p:scale>
        <p:origin x="15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0339-7CEF-41CE-B351-B87705C217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CB252-5DB9-49B4-B662-1900838350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342900" indent="-571500" algn="l">
              <a:buClrTx/>
              <a:buSzTx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342900" indent="-571500" algn="l">
              <a:buClrTx/>
              <a:buSzTx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Roboto" panose="02000000000000000000" pitchFamily="2" charset="0"/>
                <a:ea typeface="思源黑体 CN Regular" panose="020B0500000000000000" pitchFamily="34" charset="-122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思源黑体 CN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8F5B-F722-4217-9E03-78B27C1DE4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751A-5DC1-4F64-95AD-34BCA9026C7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ea typeface="思源黑体 CN Regular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4251-AD65-47B3-B301-B767456497E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Roboto" panose="02000000000000000000" pitchFamily="2" charset="0"/>
                <a:ea typeface="思源黑体 CN Regular" panose="020B0500000000000000" pitchFamily="34" charset="-122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思源黑体 CN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8F5B-F722-4217-9E03-78B27C1DE4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751A-5DC1-4F64-95AD-34BCA9026C7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 algn="ctr"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7A45-81BD-441E-84B2-B1378814CA9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D42-9453-4FA8-B2C4-3BF9063D0D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B0D0-3B18-4A6B-91E3-9C8C02AC3F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53" y="6176963"/>
            <a:ext cx="1606620" cy="660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7A45-81BD-441E-84B2-B1378814CA9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D42-9453-4FA8-B2C4-3BF9063D0D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Roboto" panose="02000000000000000000" pitchFamily="2" charset="0"/>
                <a:ea typeface="思源黑体 CN Medium" panose="020B0600000000000000" pitchFamily="34" charset="-122"/>
              </a:rPr>
              <a:t>Video Generation</a:t>
            </a:r>
            <a:endParaRPr lang="zh-CN" altLang="en-US" sz="4000" dirty="0">
              <a:latin typeface="Roboto" panose="02000000000000000000" pitchFamily="2" charset="0"/>
              <a:ea typeface="思源黑体 CN Medium" panose="020B06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Roboto" panose="02000000000000000000" pitchFamily="2" charset="0"/>
              <a:ea typeface="思源黑体 CN Medium" panose="020B0600000000000000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563563"/>
            <a:ext cx="318135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Roboto" panose="02000000000000000000" pitchFamily="2" charset="0"/>
                <a:ea typeface="Roboto" panose="02000000000000000000" pitchFamily="2" charset="0"/>
              </a:rPr>
              <a:t>PART I</a:t>
            </a:r>
            <a:endParaRPr lang="zh-CN" altLang="en-US" sz="4400" dirty="0"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Content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Autofit/>
          </a:bodyPr>
          <a:p>
            <a:pPr marL="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Vidu</a:t>
            </a:r>
            <a:r>
              <a:rPr lang="en-US" altLang="zh-CN" sz="28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:</a:t>
            </a:r>
            <a:r>
              <a:rPr lang="en-US" altLang="zh-CN" sz="24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 a Highly Consistent, Dynamic and Skilled Text-to-Video Generator with Diffusion Models</a:t>
            </a:r>
            <a:endParaRPr lang="en-US" altLang="zh-CN" sz="2400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Lumina-T2X:</a:t>
            </a: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  <a:sym typeface="+mn-ea"/>
              </a:rPr>
              <a:t> </a:t>
            </a: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Transforming Text into </a:t>
            </a:r>
            <a:r>
              <a:rPr lang="en-US" altLang="zh-CN" sz="24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Any Modality, Resolution, and Duration via Flow-based Large Diffusion Transformers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Vidu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838200" y="1825625"/>
            <a:ext cx="6748780" cy="4351655"/>
          </a:xfrm>
        </p:spPr>
        <p:txBody>
          <a:bodyPr>
            <a:normAutofit/>
          </a:bodyPr>
          <a:p>
            <a:r>
              <a:rPr lang="en-US" altLang="zh-CN" sz="28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Video autoencoder to reduce both the spatial and temporal dimensions.</a:t>
            </a:r>
            <a:endParaRPr lang="en-US" altLang="zh-CN" sz="2800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r>
              <a:rPr lang="en-US" altLang="zh-CN" sz="28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Vidu employs a U-ViT as the noise prediction network to model these compressed representations.</a:t>
            </a:r>
            <a:endParaRPr lang="en-US" altLang="zh-CN" sz="2800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r>
              <a:rPr lang="en-US" altLang="zh-CN" sz="28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Train a high-performance video captioner optimized for understanding dynamic information in videos, and then automatically annotate all the training videos using this captioner.</a:t>
            </a:r>
            <a:endParaRPr lang="en-US" altLang="zh-CN" sz="2800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6980" y="1224915"/>
            <a:ext cx="4116705" cy="4728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Lumina-T2X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0" name="内容占位符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995" y="1480185"/>
            <a:ext cx="8208645" cy="5042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Frame-wise Encoding of Different Modalities</a:t>
            </a:r>
            <a:endParaRPr lang="en-US" altLang="zh-CN">
              <a:latin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The key ingredient for unifying different modalities within framework is treating images, videos, multi-view images, and speech spectrograms as frame sequences of length T.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Specifically, for images (T = 1), videos (T = numframes), and multiview images (T = numviews)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Use SD 1.5 VAE to independently encode each image frame into latent space and concatenate all latent frames together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Text Encoding with Diverse Text Encoders</a:t>
            </a:r>
            <a:endParaRPr lang="en-US" altLang="zh-CN">
              <a:latin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For text-conditional generation, encode the text prompts using pre-trained language models. 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Specifically, incorporate a variety of diverse text encoders with varying sizes, including CLIP, LLaMA, SPHINX, and Phone encoders, tailored for various needs and modalities, to optimize text conditioning.Input &amp; Target Construction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Input &amp; Target Construction</a:t>
            </a:r>
            <a:endParaRPr lang="en-US" altLang="zh-CN">
              <a:latin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Latent frames are first flattened using 2×2 patches into a 1-D sequence, then added with [nextline] and [nextframe] tokens as identifiers. 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Adopt the time resampling strategy to sample timestep from a log-norm distribution during training. 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Specifically, first sample a timestep from a normal distribution N (0, 1) and map it to [0, 1] using the logistic function in order to emphasize the learning of intermediate timesteps.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Network Architecture &amp; Loss</a:t>
            </a:r>
            <a:endParaRPr lang="en-US" altLang="zh-CN">
              <a:latin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877560" cy="4351655"/>
          </a:xfrm>
        </p:spPr>
        <p:txBody>
          <a:bodyPr>
            <a:normAutofit lnSpcReduction="20000"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Use Flag-DiT as denoising backbone.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Add RMSNorm at the start of each attention and MLP block to prevent the absolute values grow uncontrollably causing numerical instability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5760" y="1541145"/>
            <a:ext cx="5412105" cy="46412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commondata" val="eyJoZGlkIjoiYjk1OWNmZGFiZDkzNDM1ZjMxMWNlNTBiNTY5MjZhZTc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2238</Words>
  <Application>WPS 演示</Application>
  <PresentationFormat>宽屏</PresentationFormat>
  <Paragraphs>74</Paragraphs>
  <Slides>8</Slides>
  <Notes>4</Notes>
  <HiddenSlides>0</HiddenSlides>
  <MMClips>31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Roboto</vt:lpstr>
      <vt:lpstr>Times New Roman</vt:lpstr>
      <vt:lpstr>思源黑体 CN Regular</vt:lpstr>
      <vt:lpstr>黑体</vt:lpstr>
      <vt:lpstr>思源黑体 CN Medium</vt:lpstr>
      <vt:lpstr>等线</vt:lpstr>
      <vt:lpstr>微软雅黑</vt:lpstr>
      <vt:lpstr>Arial Unicode MS</vt:lpstr>
      <vt:lpstr>等线 Light</vt:lpstr>
      <vt:lpstr>Calibri</vt:lpstr>
      <vt:lpstr>自定义设计方案</vt:lpstr>
      <vt:lpstr>Office 主题​​</vt:lpstr>
      <vt:lpstr>1_自定义设计方案</vt:lpstr>
      <vt:lpstr>Video Generation</vt:lpstr>
      <vt:lpstr>Content</vt:lpstr>
      <vt:lpstr>Endora</vt:lpstr>
      <vt:lpstr>Lumiere</vt:lpstr>
      <vt:lpstr>Space-Time U-Net (STUnet)</vt:lpstr>
      <vt:lpstr>Multidiffusion for Spatial-Super Resolution</vt:lpstr>
      <vt:lpstr>Text Encoding with Diverse Text Encoders</vt:lpstr>
      <vt:lpstr>Text Encoding with Diverse Text Encoders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Models</dc:title>
  <dc:creator>Locke Ice</dc:creator>
  <cp:lastModifiedBy>Win</cp:lastModifiedBy>
  <cp:revision>556</cp:revision>
  <dcterms:created xsi:type="dcterms:W3CDTF">2023-10-21T07:06:00Z</dcterms:created>
  <dcterms:modified xsi:type="dcterms:W3CDTF">2024-05-21T23:08:01Z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ED9D172F4C984D179C4EEE40A4FB1CAE_12</vt:lpwstr>
  </property>
  <property fmtid="{D5CDD505-2E9C-101B-9397-08002B2CF9AE}" pid="3" name="KSOProductBuildVer">
    <vt:lpwstr>2052-12.1.0.16929</vt:lpwstr>
  </property>
</Properties>
</file>