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3" r:id="rId4"/>
  </p:sldMasterIdLst>
  <p:notesMasterIdLst>
    <p:notesMasterId r:id="rId10"/>
  </p:notesMasterIdLst>
  <p:sldIdLst>
    <p:sldId id="256" r:id="rId5"/>
    <p:sldId id="296" r:id="rId6"/>
    <p:sldId id="306" r:id="rId7"/>
    <p:sldId id="309" r:id="rId8"/>
    <p:sldId id="308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6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0339-7CEF-41CE-B351-B87705C217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CB252-5DB9-49B4-B662-1900838350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Roboto" panose="02000000000000000000" pitchFamily="2" charset="0"/>
                <a:ea typeface="思源黑体 CN Regular" panose="020B0500000000000000" pitchFamily="34" charset="-122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思源黑体 CN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Subtitle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8F5B-F722-4217-9E03-78B27C1DE4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751A-5DC1-4F64-95AD-34BCA9026C7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ea typeface="思源黑体 CN Regular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4251-AD65-47B3-B301-B767456497E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Roboto" panose="02000000000000000000" pitchFamily="2" charset="0"/>
                <a:ea typeface="思源黑体 CN Regular" panose="020B0500000000000000" pitchFamily="34" charset="-122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思源黑体 CN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Subtitle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8F5B-F722-4217-9E03-78B27C1DE4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751A-5DC1-4F64-95AD-34BCA9026C7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7A45-81BD-441E-84B2-B1378814CA9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D42-9453-4FA8-B2C4-3BF9063D0D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B0D0-3B18-4A6B-91E3-9C8C02AC3F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Surgical Video Generation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53" y="6176963"/>
            <a:ext cx="1606620" cy="660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7A45-81BD-441E-84B2-B1378814CA9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D42-9453-4FA8-B2C4-3BF9063D0D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74203"/>
            <a:ext cx="9144000" cy="2387600"/>
          </a:xfrm>
        </p:spPr>
        <p:txBody>
          <a:bodyPr/>
          <a:lstStyle/>
          <a:p>
            <a:r>
              <a:rPr lang="en-US" altLang="zh-CN" sz="4000" dirty="0">
                <a:ea typeface="思源黑体 CN Medium" panose="020B0600000000000000" pitchFamily="34" charset="-122"/>
                <a:sym typeface="+mn-ea"/>
              </a:rPr>
              <a:t>VideoCrafter2: </a:t>
            </a:r>
            <a:br>
              <a:rPr lang="en-US" altLang="zh-CN" sz="4000" dirty="0">
                <a:ea typeface="思源黑体 CN Medium" panose="020B0600000000000000" pitchFamily="34" charset="-122"/>
                <a:sym typeface="+mn-ea"/>
              </a:rPr>
            </a:br>
            <a:r>
              <a:rPr lang="en-US" altLang="zh-CN" sz="4000" dirty="0">
                <a:ea typeface="思源黑体 CN Medium" panose="020B0600000000000000" pitchFamily="34" charset="-122"/>
                <a:sym typeface="+mn-ea"/>
              </a:rPr>
              <a:t>Overcoming Data Limitations for High-Quality Video Diffusion Models</a:t>
            </a:r>
            <a:endParaRPr lang="en-US" altLang="zh-CN" sz="4000" dirty="0"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Roboto" panose="02000000000000000000" pitchFamily="2" charset="0"/>
                <a:ea typeface="思源黑体 CN Medium" panose="020B0600000000000000" pitchFamily="34" charset="-122"/>
                <a:sym typeface="+mn-ea"/>
              </a:rPr>
              <a:t>Introduction</a:t>
            </a:r>
            <a:endParaRPr lang="en-US" altLang="zh-CN" sz="4400" dirty="0">
              <a:latin typeface="Roboto" panose="02000000000000000000" pitchFamily="2" charset="0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pPr marL="285750" indent="-5143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利用低质量视频和合成的高质量图像来获得高质量的视频模型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通过微调具有高质量图像的空间模块，将分布转移到更高质量而没有运动退化，从而产生通用的高质量视频模型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Roboto" panose="02000000000000000000" pitchFamily="2" charset="0"/>
                <a:ea typeface="思源黑体 CN Medium" panose="020B0600000000000000" pitchFamily="34" charset="-122"/>
                <a:sym typeface="+mn-ea"/>
              </a:rPr>
              <a:t>Spatial-temporal Connection Analyses</a:t>
            </a:r>
            <a:endParaRPr lang="en-US" altLang="zh-CN" sz="3600" dirty="0">
              <a:latin typeface="Roboto" panose="02000000000000000000" pitchFamily="2" charset="0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pPr marL="285750" indent="-5143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基于</a:t>
            </a: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 T2V </a:t>
            </a:r>
            <a:r>
              <a:rPr lang="zh-CN" altLang="en-US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模型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全训练和部分训练的参数扰动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“F”表示完全训练的基础模型，“P”表示部分训练的模型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“Spa”和“Temp”分别表示微调空间和时间模块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Roboto" panose="02000000000000000000" pitchFamily="2" charset="0"/>
                <a:ea typeface="思源黑体 CN Medium" panose="020B0600000000000000" pitchFamily="34" charset="-122"/>
                <a:sym typeface="+mn-ea"/>
              </a:rPr>
              <a:t>Spatial</a:t>
            </a:r>
            <a:r>
              <a:rPr lang="en-US" altLang="zh-CN" sz="3600" dirty="0">
                <a:latin typeface="Roboto" panose="02000000000000000000" pitchFamily="2" charset="0"/>
                <a:ea typeface="思源黑体 CN Medium" panose="020B0600000000000000" pitchFamily="34" charset="-122"/>
                <a:sym typeface="+mn-ea"/>
              </a:rPr>
              <a:t>-temporal Connection Analyses</a:t>
            </a:r>
            <a:endParaRPr lang="en-US" altLang="zh-CN" sz="3600" dirty="0">
              <a:latin typeface="Roboto" panose="02000000000000000000" pitchFamily="2" charset="0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marL="285750" indent="-51435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F-Spa-LORA的运动质量比P-Spa-LORA更稳定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P-Spa-LORA比F-Spa-LORA的视觉质量好得多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P-Temp-LORA的图像质量优于F-Temp-LORA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时间一致性变差(视频的前景和背景更不稳定)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F-Temp-LORA的运动接近基本模型，优于P-Temp-LORA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Roboto" panose="02000000000000000000" pitchFamily="2" charset="0"/>
                <a:ea typeface="思源黑体 CN Medium" panose="020B0600000000000000" pitchFamily="34" charset="-122"/>
                <a:sym typeface="+mn-ea"/>
              </a:rPr>
              <a:t>Conclusion</a:t>
            </a:r>
            <a:endParaRPr lang="en-US" altLang="zh-CN" sz="3600" dirty="0">
              <a:latin typeface="Roboto" panose="02000000000000000000" pitchFamily="2" charset="0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pPr marL="342900" indent="-57150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完全训练的T2V模型比部分训练的模型表现出更强的时空耦合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342900" indent="-571500" algn="l">
              <a:buClrTx/>
              <a:buSzTx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342900" indent="-57150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在数据层面将外观与运动分离开来，即利用低质量的视频进行运动学习，利用高质量的图像进行外观学习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342900" indent="-571500" algn="l">
              <a:buClrTx/>
              <a:buSzTx/>
            </a:pPr>
            <a:r>
              <a:rPr lang="zh-CN" altLang="en-US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建议</a:t>
            </a: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使用具有复杂概念的合成图像进行微调，而不是使用真实图像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k1OWNmZGFiZDkzNDM1ZjMxMWNlNTBiNTY5MjZhZTc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WPS 演示</Application>
  <PresentationFormat>宽屏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宋体</vt:lpstr>
      <vt:lpstr>Wingdings</vt:lpstr>
      <vt:lpstr>Roboto</vt:lpstr>
      <vt:lpstr>Times New Roman</vt:lpstr>
      <vt:lpstr>思源黑体 CN Regular</vt:lpstr>
      <vt:lpstr>黑体</vt:lpstr>
      <vt:lpstr>思源黑体 CN Medium</vt:lpstr>
      <vt:lpstr>等线</vt:lpstr>
      <vt:lpstr>微软雅黑</vt:lpstr>
      <vt:lpstr>Arial Unicode MS</vt:lpstr>
      <vt:lpstr>等线 Light</vt:lpstr>
      <vt:lpstr>Calibri</vt:lpstr>
      <vt:lpstr>自定义设计方案</vt:lpstr>
      <vt:lpstr>Office 主题​​</vt:lpstr>
      <vt:lpstr>1_自定义设计方案</vt:lpstr>
      <vt:lpstr>VideoCrafter2:  Overcoming Data Limitations for High-Quality Video Diffusion Models</vt:lpstr>
      <vt:lpstr>Introduction</vt:lpstr>
      <vt:lpstr>Spatial-temporal Connection Analyses</vt:lpstr>
      <vt:lpstr>Spatial-temporal Connection Analyses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Models</dc:title>
  <dc:creator>Locke Ice</dc:creator>
  <cp:lastModifiedBy>Win</cp:lastModifiedBy>
  <cp:revision>365</cp:revision>
  <dcterms:created xsi:type="dcterms:W3CDTF">2023-10-21T07:06:00Z</dcterms:created>
  <dcterms:modified xsi:type="dcterms:W3CDTF">2024-02-27T23:41:30Z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1DB3D3C8FE8E495C8D31A575E36E6D0D_12</vt:lpwstr>
  </property>
  <property fmtid="{D5CDD505-2E9C-101B-9397-08002B2CF9AE}" pid="3" name="KSOProductBuildVer">
    <vt:lpwstr>2052-12.1.0.16250</vt:lpwstr>
  </property>
</Properties>
</file>