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3" r:id="rId4"/>
  </p:sldMasterIdLst>
  <p:notesMasterIdLst>
    <p:notesMasterId r:id="rId10"/>
  </p:notesMasterIdLst>
  <p:sldIdLst>
    <p:sldId id="256" r:id="rId5"/>
    <p:sldId id="296" r:id="rId6"/>
    <p:sldId id="306" r:id="rId7"/>
    <p:sldId id="309" r:id="rId8"/>
    <p:sldId id="308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6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0339-7CEF-41CE-B351-B87705C217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CB252-5DB9-49B4-B662-1900838350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ea typeface="思源黑体 CN Regular" panose="020B0500000000000000" pitchFamily="34" charset="-122"/>
              </a:defRPr>
            </a:lvl1pPr>
          </a:lstStyle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4251-AD65-47B3-B301-B767456497E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Roboto" panose="02000000000000000000" pitchFamily="2" charset="0"/>
                <a:ea typeface="思源黑体 CN Regular" panose="020B0500000000000000" pitchFamily="34" charset="-122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ea typeface="思源黑体 CN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Subtitle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C8F5B-F722-4217-9E03-78B27C1DE4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B751A-5DC1-4F64-95AD-34BCA9026C7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DB0D0-3B18-4A6B-91E3-9C8C02AC3F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753" y="6176963"/>
            <a:ext cx="1606620" cy="6602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Roboto" panose="020000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07A45-81BD-441E-84B2-B1378814CA9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17D42-9453-4FA8-B2C4-3BF9063D0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874203"/>
            <a:ext cx="9144000" cy="2387600"/>
          </a:xfrm>
        </p:spPr>
        <p:txBody>
          <a:bodyPr/>
          <a:lstStyle/>
          <a:p>
            <a:r>
              <a:rPr lang="en-US" altLang="zh-CN" sz="4000" dirty="0">
                <a:ea typeface="思源黑体 CN Medium" panose="020B0600000000000000" pitchFamily="34" charset="-122"/>
                <a:sym typeface="+mn-ea"/>
              </a:rPr>
              <a:t>VideoCrafter2: </a:t>
            </a:r>
            <a:br>
              <a:rPr lang="en-US" altLang="zh-CN" sz="4000" dirty="0">
                <a:ea typeface="思源黑体 CN Medium" panose="020B0600000000000000" pitchFamily="34" charset="-122"/>
                <a:sym typeface="+mn-ea"/>
              </a:rPr>
            </a:br>
            <a:r>
              <a:rPr lang="en-US" altLang="zh-CN" sz="4000" dirty="0">
                <a:ea typeface="思源黑体 CN Medium" panose="020B0600000000000000" pitchFamily="34" charset="-122"/>
                <a:sym typeface="+mn-ea"/>
              </a:rPr>
              <a:t>Overcoming Data Limitations for High-Quality Video Diffusion Models</a:t>
            </a:r>
            <a:endParaRPr lang="en-US" altLang="zh-CN" sz="4000" dirty="0"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FB260-2F97-4C91-A476-78E4D88CDC4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Introduction</a:t>
            </a:r>
            <a:endParaRPr lang="en-US" altLang="zh-CN" sz="44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Leverage low-quality videos and synthesized high-quality images to obtain a high-quality video model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Shift the distribution to higher quality without motion degradation by finetuning spatial modules with high-quality images, resulting in a generic high-quality video model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Spatial-temporal Connection Analyses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285750" indent="-5143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Base T2V mode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Parameter Perturbation for Full and Partial Training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‘F’ denotes the fully trained base model while ‘P’ stands for the partially trained model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‘Spa’ and ‘Temp’ mean finetuning spatial and temporal modules, respectively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Spatial</a:t>
            </a:r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-temporal Connection Analyses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 lnSpcReduction="20000"/>
          </a:bodyPr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The motion quality of F-Spa-LORA is more stable than that of P-Spa-LORA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P-Spa-LORA achieves much better visual quality than F-Spa-LORA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The picture quality of P-Temp-LORA is better than F-Temp-LORA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The temporal consistency becomes worse (foreground and background of the videos are more shaky)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285750" indent="-51435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  <a:sym typeface="+mn-ea"/>
              </a:rPr>
              <a:t>The motion of F-Temp-LORA</a:t>
            </a: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 is close to base model and better than P-Temp-LORA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5485" cy="1325880"/>
          </a:xfrm>
        </p:spPr>
        <p:txBody>
          <a:bodyPr>
            <a:noAutofit/>
          </a:bodyPr>
          <a:lstStyle/>
          <a:p>
            <a:r>
              <a:rPr lang="en-US" altLang="zh-CN" sz="3600" dirty="0">
                <a:latin typeface="Roboto" panose="02000000000000000000" pitchFamily="2" charset="0"/>
                <a:ea typeface="思源黑体 CN Medium" panose="020B0600000000000000" pitchFamily="34" charset="-122"/>
                <a:sym typeface="+mn-ea"/>
              </a:rPr>
              <a:t>Conclusion</a:t>
            </a:r>
            <a:endParaRPr lang="en-US" altLang="zh-CN" sz="3600" dirty="0">
              <a:latin typeface="Roboto" panose="02000000000000000000" pitchFamily="2" charset="0"/>
              <a:ea typeface="思源黑体 CN Medium" panose="020B0600000000000000" pitchFamily="34" charset="-122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Surgical Video Generation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C93F4-9D1A-40EB-810D-A138D0E940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44795" y="581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>
            <a:normAutofit/>
          </a:bodyPr>
          <a:p>
            <a:pPr marL="342900" indent="-57150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Fully trained T2V models exhibit stronger spatial-temporal coupling than partially trained models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Disentangle appearance from motion at the data level, i.e., by exploiting low-quality videos for motion learning and high-quality images for appearance learning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  <a:p>
            <a:pPr marL="342900" indent="-571500" algn="l">
              <a:buClrTx/>
              <a:buSzTx/>
            </a:pPr>
            <a:r>
              <a:rPr lang="en-US" altLang="zh-CN" dirty="0">
                <a:latin typeface="Roboto" panose="02000000000000000000" pitchFamily="2" charset="0"/>
                <a:ea typeface="思源黑体 CN Medium" panose="020B0600000000000000" pitchFamily="34" charset="-122"/>
                <a:cs typeface="+mj-cs"/>
              </a:rPr>
              <a:t>Use synthetic images with complex concepts for finetuning, rather than real images</a:t>
            </a:r>
            <a:endParaRPr lang="en-US" altLang="zh-CN" dirty="0">
              <a:latin typeface="Roboto" panose="02000000000000000000" pitchFamily="2" charset="0"/>
              <a:ea typeface="思源黑体 CN Medium" panose="020B0600000000000000" pitchFamily="34" charset="-122"/>
              <a:cs typeface="+mj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k1OWNmZGFiZDkzNDM1ZjMxMWNlNTBiNTY5MjZhZT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演示</Application>
  <PresentationFormat>宽屏</PresentationFormat>
  <Paragraphs>52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2" baseType="lpstr">
      <vt:lpstr>Arial</vt:lpstr>
      <vt:lpstr>宋体</vt:lpstr>
      <vt:lpstr>Wingdings</vt:lpstr>
      <vt:lpstr>Roboto</vt:lpstr>
      <vt:lpstr>Times New Roman</vt:lpstr>
      <vt:lpstr>思源黑体 CN Regular</vt:lpstr>
      <vt:lpstr>黑体</vt:lpstr>
      <vt:lpstr>思源黑体 CN Medium</vt:lpstr>
      <vt:lpstr>等线</vt:lpstr>
      <vt:lpstr>微软雅黑</vt:lpstr>
      <vt:lpstr>Arial Unicode MS</vt:lpstr>
      <vt:lpstr>等线 Light</vt:lpstr>
      <vt:lpstr>Calibri</vt:lpstr>
      <vt:lpstr>Wingdings</vt:lpstr>
      <vt:lpstr>自定义设计方案</vt:lpstr>
      <vt:lpstr>Office 主题​​</vt:lpstr>
      <vt:lpstr>1_自定义设计方案</vt:lpstr>
      <vt:lpstr>Video Generation</vt:lpstr>
      <vt:lpstr>Video Generation Methods</vt:lpstr>
      <vt:lpstr>Introduction</vt:lpstr>
      <vt:lpstr>Spatial-temporal Connection Analyses</vt:lpstr>
      <vt:lpstr>Spatial-temporal Connection Analyses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Models</dc:title>
  <dc:creator>Locke Ice</dc:creator>
  <cp:lastModifiedBy>Win</cp:lastModifiedBy>
  <cp:revision>358</cp:revision>
  <dcterms:created xsi:type="dcterms:W3CDTF">2023-10-21T07:06:00Z</dcterms:created>
  <dcterms:modified xsi:type="dcterms:W3CDTF">2024-02-27T23:36:47Z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1DB3D3C8FE8E495C8D31A575E36E6D0D_12</vt:lpwstr>
  </property>
  <property fmtid="{D5CDD505-2E9C-101B-9397-08002B2CF9AE}" pid="3" name="KSOProductBuildVer">
    <vt:lpwstr>2052-12.1.0.16250</vt:lpwstr>
  </property>
</Properties>
</file>