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C6D58D-6B93-4FC0-8BE3-517266109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869A0E-5FF7-421C-A8BB-FAFCD209C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4799AA-CF9A-4E69-A5F8-8F1BB252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E6D0-3EB2-41C7-81FB-61217372B1B5}" type="datetimeFigureOut">
              <a:rPr lang="fr-FR" smtClean="0"/>
              <a:t>16/11/2022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D5CA6E-0651-4085-B684-DB3DE304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CE45DE-FC64-4168-90DD-59AB9100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B476-203F-46FE-8E80-433A091E3D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29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90ADF-B123-477F-BFC2-D1B38809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052613-C303-46EE-900D-81E864018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DD4A1B-22A9-4B7A-B3AD-19545397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E6D0-3EB2-41C7-81FB-61217372B1B5}" type="datetimeFigureOut">
              <a:rPr lang="fr-FR" smtClean="0"/>
              <a:t>16/11/2022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802C6E-5D20-4FDC-85C5-597E4F62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DCA224-AD10-4669-B915-A38540B9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B476-203F-46FE-8E80-433A091E3D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9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A74A93-5147-484F-BE15-1A421450E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CF9887-E210-4D97-BAB9-52F7FFA9D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FBA1B-6A49-4382-B892-E58C3A39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E6D0-3EB2-41C7-81FB-61217372B1B5}" type="datetimeFigureOut">
              <a:rPr lang="fr-FR" smtClean="0"/>
              <a:t>16/11/2022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54EF7F-BAAB-41BD-9640-C98F2369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0EDAE4-AC48-4097-BA03-17D6F0BD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B476-203F-46FE-8E80-433A091E3D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70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AB521-A3EF-430F-8AF2-0EEF4E467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8F5EBE-FDF3-4ECB-B7DA-3E7FADCEF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CECD25-3188-4596-B7AE-6F94513B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E6D0-3EB2-41C7-81FB-61217372B1B5}" type="datetimeFigureOut">
              <a:rPr lang="fr-FR" smtClean="0"/>
              <a:t>16/11/2022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211D18-9A93-43F5-BD46-27190F16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BA6278-E12C-4AF0-A573-5AD289B7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B476-203F-46FE-8E80-433A091E3D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52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D4F90F-D8F2-4EC1-9A3D-9086058A4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B19BEB-32A0-4DB1-A757-7F1572690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7F84A5-2299-493D-A13F-1172B4B7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E6D0-3EB2-41C7-81FB-61217372B1B5}" type="datetimeFigureOut">
              <a:rPr lang="fr-FR" smtClean="0"/>
              <a:t>16/11/2022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C41689-F62D-4B30-A69F-16201255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A99D6D-8935-47A9-BCDD-6F695F18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B476-203F-46FE-8E80-433A091E3D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95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7B3C66-7908-4A98-B26C-8C3CA8E5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7E8CD8-8D9E-4863-A386-3FF298A1A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9F599A-E50C-40A6-A167-36A7DA962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DC526C-B36A-49A5-A045-3AB71298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E6D0-3EB2-41C7-81FB-61217372B1B5}" type="datetimeFigureOut">
              <a:rPr lang="fr-FR" smtClean="0"/>
              <a:t>16/11/2022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88273D-08F6-46D7-BCA8-45B14C44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3C12E1-0F3D-47F1-BBE3-6F21EE08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B476-203F-46FE-8E80-433A091E3D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49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96896-06F9-49DB-9997-35E74F115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D4C165-59C3-4E42-8132-8808D8A03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8C6875-47AE-4586-B183-893CEEE65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73CD54-F373-4425-AF15-9068048AF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0C88722-B94B-40C6-A4C5-A502CEE57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3F30417-75D3-4E49-A632-898DA10A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E6D0-3EB2-41C7-81FB-61217372B1B5}" type="datetimeFigureOut">
              <a:rPr lang="fr-FR" smtClean="0"/>
              <a:t>16/11/2022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C9F1D3-7B41-4831-86B7-18ACAA49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482DE18-8D80-445C-A3B7-5F3BB29D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B476-203F-46FE-8E80-433A091E3D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1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512A3-FAF5-4271-A228-725BE0295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6707B29-E72F-47B7-9E99-D77B63C4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E6D0-3EB2-41C7-81FB-61217372B1B5}" type="datetimeFigureOut">
              <a:rPr lang="fr-FR" smtClean="0"/>
              <a:t>16/11/2022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917A1B4-EB67-4E84-B797-FC01DC4FF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854266-898E-4A80-8146-FA2662ED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B476-203F-46FE-8E80-433A091E3D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55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25FD0DC-E7F9-487C-978D-89AE96A9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E6D0-3EB2-41C7-81FB-61217372B1B5}" type="datetimeFigureOut">
              <a:rPr lang="fr-FR" smtClean="0"/>
              <a:t>16/11/2022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EBD1B49-DCB0-4A82-9605-6932F3B8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6AB881-5596-46E9-B55F-A251BDD3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B476-203F-46FE-8E80-433A091E3D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81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123FEC-EF18-4C80-B22B-2E994E448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D8562B-3E17-429F-BEF8-F5591CEA5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ECBEAD-0D56-4E1C-822F-626D04839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A78307-ED8B-4552-B14B-DEBEB152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E6D0-3EB2-41C7-81FB-61217372B1B5}" type="datetimeFigureOut">
              <a:rPr lang="fr-FR" smtClean="0"/>
              <a:t>16/11/2022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09AB0D-52EB-483D-BF83-35AFDBFE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FC2601-44A2-443E-B0C8-FB28B3A9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B476-203F-46FE-8E80-433A091E3D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59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8C5202-B004-4D3A-9EDB-D8EFD055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62483E-C62C-462F-85FB-ADD393001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A0D58C-03AC-4821-856F-869DB66BC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B842B2-0530-4B9D-9DDA-BB66BEE5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E6D0-3EB2-41C7-81FB-61217372B1B5}" type="datetimeFigureOut">
              <a:rPr lang="fr-FR" smtClean="0"/>
              <a:t>16/11/2022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2EEC26-9CDF-4937-B06F-F3C016D5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09E03D-3FD3-405D-A241-81569A54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B476-203F-46FE-8E80-433A091E3D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66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B852574-2E4B-45AF-B3B2-C91539E9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824CDD-FE71-4A31-8DD3-1D50C1490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FA09D2-6C19-4E35-A77F-5287DD401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4E6D0-3EB2-41C7-81FB-61217372B1B5}" type="datetimeFigureOut">
              <a:rPr lang="fr-FR" smtClean="0"/>
              <a:t>16/11/2022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FD5F6E-CC47-43F5-84FB-7986CF830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0B4434-FC9A-4D0A-B0CA-FBD56C593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7B476-203F-46FE-8E80-433A091E3D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2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73243-3321-49EC-A84E-4DC5D82A9D5C}"/>
              </a:ext>
            </a:extLst>
          </p:cNvPr>
          <p:cNvSpPr/>
          <p:nvPr/>
        </p:nvSpPr>
        <p:spPr>
          <a:xfrm>
            <a:off x="3032760" y="755906"/>
            <a:ext cx="1417320" cy="5013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Ensemble d’objets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75E87F-EE10-4F6C-94D7-0CA710E814E7}"/>
              </a:ext>
            </a:extLst>
          </p:cNvPr>
          <p:cNvSpPr/>
          <p:nvPr/>
        </p:nvSpPr>
        <p:spPr>
          <a:xfrm>
            <a:off x="4532058" y="755906"/>
            <a:ext cx="466662" cy="5013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82C040-3C7C-4525-9A45-336079E5D79B}"/>
              </a:ext>
            </a:extLst>
          </p:cNvPr>
          <p:cNvSpPr/>
          <p:nvPr/>
        </p:nvSpPr>
        <p:spPr>
          <a:xfrm>
            <a:off x="5080698" y="755906"/>
            <a:ext cx="466662" cy="5013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2858C4-A336-4195-BA1B-DA436DB67614}"/>
              </a:ext>
            </a:extLst>
          </p:cNvPr>
          <p:cNvSpPr/>
          <p:nvPr/>
        </p:nvSpPr>
        <p:spPr>
          <a:xfrm>
            <a:off x="5629338" y="755906"/>
            <a:ext cx="466662" cy="5013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42FC6E-6A21-4ABC-A193-73B5A8000E1D}"/>
              </a:ext>
            </a:extLst>
          </p:cNvPr>
          <p:cNvSpPr/>
          <p:nvPr/>
        </p:nvSpPr>
        <p:spPr>
          <a:xfrm>
            <a:off x="6177978" y="755906"/>
            <a:ext cx="466662" cy="5013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62464D-4E8A-4097-88BF-8D6B3048C81C}"/>
              </a:ext>
            </a:extLst>
          </p:cNvPr>
          <p:cNvSpPr/>
          <p:nvPr/>
        </p:nvSpPr>
        <p:spPr>
          <a:xfrm>
            <a:off x="6726618" y="755906"/>
            <a:ext cx="466662" cy="5013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5F9916-C47D-4049-92E9-4D888D6A7193}"/>
              </a:ext>
            </a:extLst>
          </p:cNvPr>
          <p:cNvSpPr/>
          <p:nvPr/>
        </p:nvSpPr>
        <p:spPr>
          <a:xfrm>
            <a:off x="7275258" y="755906"/>
            <a:ext cx="466662" cy="5013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B1C04A-9EC3-4EB7-91D4-9DE000511E56}"/>
              </a:ext>
            </a:extLst>
          </p:cNvPr>
          <p:cNvSpPr/>
          <p:nvPr/>
        </p:nvSpPr>
        <p:spPr>
          <a:xfrm>
            <a:off x="7823898" y="755906"/>
            <a:ext cx="466662" cy="5013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0B2CBE-BF97-4E41-8AF1-1FF01EF40464}"/>
              </a:ext>
            </a:extLst>
          </p:cNvPr>
          <p:cNvSpPr/>
          <p:nvPr/>
        </p:nvSpPr>
        <p:spPr>
          <a:xfrm>
            <a:off x="8372538" y="755906"/>
            <a:ext cx="466662" cy="5013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AACFC9-6E00-47D5-A431-EE9D6884BEE8}"/>
              </a:ext>
            </a:extLst>
          </p:cNvPr>
          <p:cNvSpPr/>
          <p:nvPr/>
        </p:nvSpPr>
        <p:spPr>
          <a:xfrm>
            <a:off x="8921178" y="755906"/>
            <a:ext cx="466662" cy="5013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ACD17-823C-4A9A-B720-CDB9D297ABC3}"/>
              </a:ext>
            </a:extLst>
          </p:cNvPr>
          <p:cNvSpPr/>
          <p:nvPr/>
        </p:nvSpPr>
        <p:spPr>
          <a:xfrm>
            <a:off x="9469818" y="755906"/>
            <a:ext cx="466662" cy="5013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6ADF5E-13AD-4EEB-B3D3-F012AC5A5ECC}"/>
              </a:ext>
            </a:extLst>
          </p:cNvPr>
          <p:cNvSpPr/>
          <p:nvPr/>
        </p:nvSpPr>
        <p:spPr>
          <a:xfrm>
            <a:off x="3032760" y="1342646"/>
            <a:ext cx="1417320" cy="5013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Take(4)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657996-460A-4E98-9AB5-5B1665B5F31E}"/>
              </a:ext>
            </a:extLst>
          </p:cNvPr>
          <p:cNvSpPr/>
          <p:nvPr/>
        </p:nvSpPr>
        <p:spPr>
          <a:xfrm>
            <a:off x="4532058" y="1342646"/>
            <a:ext cx="466662" cy="5013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A8B771-A883-4B1A-8C5A-6DA09D9E82F9}"/>
              </a:ext>
            </a:extLst>
          </p:cNvPr>
          <p:cNvSpPr/>
          <p:nvPr/>
        </p:nvSpPr>
        <p:spPr>
          <a:xfrm>
            <a:off x="5080698" y="1342646"/>
            <a:ext cx="466662" cy="5013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EB37B2-D229-45BB-A365-7E528ADA5DF0}"/>
              </a:ext>
            </a:extLst>
          </p:cNvPr>
          <p:cNvSpPr/>
          <p:nvPr/>
        </p:nvSpPr>
        <p:spPr>
          <a:xfrm>
            <a:off x="5629338" y="1342646"/>
            <a:ext cx="466662" cy="5013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A68AF2-DD7F-4C14-A8F5-3A16A589AAE5}"/>
              </a:ext>
            </a:extLst>
          </p:cNvPr>
          <p:cNvSpPr/>
          <p:nvPr/>
        </p:nvSpPr>
        <p:spPr>
          <a:xfrm>
            <a:off x="6177978" y="1342646"/>
            <a:ext cx="466662" cy="5013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2EF7FB-7BCE-4956-B011-EA57E0FC1840}"/>
              </a:ext>
            </a:extLst>
          </p:cNvPr>
          <p:cNvSpPr/>
          <p:nvPr/>
        </p:nvSpPr>
        <p:spPr>
          <a:xfrm>
            <a:off x="3032760" y="1929386"/>
            <a:ext cx="1417320" cy="5013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Take(i =&gt; i&lt;=5)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F81075-0ADF-491E-AC0D-96A4BAB11156}"/>
              </a:ext>
            </a:extLst>
          </p:cNvPr>
          <p:cNvSpPr/>
          <p:nvPr/>
        </p:nvSpPr>
        <p:spPr>
          <a:xfrm>
            <a:off x="6726618" y="1929386"/>
            <a:ext cx="466662" cy="5013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EFF833-A67F-4A55-98E5-1D25CECA7C78}"/>
              </a:ext>
            </a:extLst>
          </p:cNvPr>
          <p:cNvSpPr/>
          <p:nvPr/>
        </p:nvSpPr>
        <p:spPr>
          <a:xfrm>
            <a:off x="3032760" y="2516126"/>
            <a:ext cx="1417320" cy="501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Skip(7)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2062A5-465F-4199-A3DD-BFEB292A58B1}"/>
              </a:ext>
            </a:extLst>
          </p:cNvPr>
          <p:cNvSpPr/>
          <p:nvPr/>
        </p:nvSpPr>
        <p:spPr>
          <a:xfrm>
            <a:off x="8372538" y="2516126"/>
            <a:ext cx="466662" cy="501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8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0DC5DA6-CA04-4368-B3AE-CEDCE0DC4AB5}"/>
              </a:ext>
            </a:extLst>
          </p:cNvPr>
          <p:cNvSpPr/>
          <p:nvPr/>
        </p:nvSpPr>
        <p:spPr>
          <a:xfrm>
            <a:off x="8921178" y="2516126"/>
            <a:ext cx="466662" cy="501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6A2000D-922F-431C-B5B8-2E593EB6AE78}"/>
              </a:ext>
            </a:extLst>
          </p:cNvPr>
          <p:cNvSpPr/>
          <p:nvPr/>
        </p:nvSpPr>
        <p:spPr>
          <a:xfrm>
            <a:off x="9469818" y="2516126"/>
            <a:ext cx="466662" cy="501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10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0D073E-1EC3-4FD4-9DC4-3E06E7BB5FA2}"/>
              </a:ext>
            </a:extLst>
          </p:cNvPr>
          <p:cNvSpPr/>
          <p:nvPr/>
        </p:nvSpPr>
        <p:spPr>
          <a:xfrm>
            <a:off x="3032760" y="3102866"/>
            <a:ext cx="1417320" cy="501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Skip(i =&gt; i&lt;=5)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A2E9F0F-E3B2-4AC1-A6D3-7009AE93C034}"/>
              </a:ext>
            </a:extLst>
          </p:cNvPr>
          <p:cNvSpPr/>
          <p:nvPr/>
        </p:nvSpPr>
        <p:spPr>
          <a:xfrm>
            <a:off x="8372538" y="3102866"/>
            <a:ext cx="466662" cy="501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8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1A36A4B-E2BB-4C99-ADCD-1B302136EFC9}"/>
              </a:ext>
            </a:extLst>
          </p:cNvPr>
          <p:cNvSpPr/>
          <p:nvPr/>
        </p:nvSpPr>
        <p:spPr>
          <a:xfrm>
            <a:off x="8921178" y="3102866"/>
            <a:ext cx="466662" cy="501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9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7A5D024-957B-4CFD-9E3C-D221089E9D8E}"/>
              </a:ext>
            </a:extLst>
          </p:cNvPr>
          <p:cNvSpPr/>
          <p:nvPr/>
        </p:nvSpPr>
        <p:spPr>
          <a:xfrm>
            <a:off x="9469818" y="3102866"/>
            <a:ext cx="466662" cy="501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10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11E677B-890D-4E71-B09B-CECA3F75F1E6}"/>
              </a:ext>
            </a:extLst>
          </p:cNvPr>
          <p:cNvSpPr/>
          <p:nvPr/>
        </p:nvSpPr>
        <p:spPr>
          <a:xfrm>
            <a:off x="4532058" y="1929386"/>
            <a:ext cx="466662" cy="5013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6F10632-C0EB-4701-AD12-A1025172502B}"/>
              </a:ext>
            </a:extLst>
          </p:cNvPr>
          <p:cNvSpPr/>
          <p:nvPr/>
        </p:nvSpPr>
        <p:spPr>
          <a:xfrm>
            <a:off x="5080698" y="1929386"/>
            <a:ext cx="466662" cy="5013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8F4C7C4-0730-4005-B395-BCCE820E3888}"/>
              </a:ext>
            </a:extLst>
          </p:cNvPr>
          <p:cNvSpPr/>
          <p:nvPr/>
        </p:nvSpPr>
        <p:spPr>
          <a:xfrm>
            <a:off x="5629338" y="1929386"/>
            <a:ext cx="466662" cy="5013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2D2468-778A-49B4-B319-B5EC8B6DF4A9}"/>
              </a:ext>
            </a:extLst>
          </p:cNvPr>
          <p:cNvSpPr/>
          <p:nvPr/>
        </p:nvSpPr>
        <p:spPr>
          <a:xfrm>
            <a:off x="6177978" y="1929386"/>
            <a:ext cx="466662" cy="5013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3B8878D-99DD-4C18-9E1F-9A80409279DA}"/>
              </a:ext>
            </a:extLst>
          </p:cNvPr>
          <p:cNvSpPr/>
          <p:nvPr/>
        </p:nvSpPr>
        <p:spPr>
          <a:xfrm>
            <a:off x="7275258" y="3102866"/>
            <a:ext cx="466662" cy="501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6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3BAA5C3-C461-4D19-AEB7-DCED2F666F52}"/>
              </a:ext>
            </a:extLst>
          </p:cNvPr>
          <p:cNvSpPr/>
          <p:nvPr/>
        </p:nvSpPr>
        <p:spPr>
          <a:xfrm>
            <a:off x="7823898" y="3102866"/>
            <a:ext cx="466662" cy="501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8F56093-446C-4E32-A978-BE26B8E8FE88}"/>
              </a:ext>
            </a:extLst>
          </p:cNvPr>
          <p:cNvSpPr/>
          <p:nvPr/>
        </p:nvSpPr>
        <p:spPr>
          <a:xfrm>
            <a:off x="3032760" y="3689606"/>
            <a:ext cx="1417320" cy="5013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Chunk(4)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4D1D05D-DC7D-4269-8FE4-763945A3C574}"/>
              </a:ext>
            </a:extLst>
          </p:cNvPr>
          <p:cNvSpPr/>
          <p:nvPr/>
        </p:nvSpPr>
        <p:spPr>
          <a:xfrm>
            <a:off x="6177978" y="4276346"/>
            <a:ext cx="466662" cy="5013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8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A5011CD-7DAC-4AF8-8DFB-661FE598BE16}"/>
              </a:ext>
            </a:extLst>
          </p:cNvPr>
          <p:cNvSpPr/>
          <p:nvPr/>
        </p:nvSpPr>
        <p:spPr>
          <a:xfrm>
            <a:off x="4532058" y="4863086"/>
            <a:ext cx="466662" cy="5013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9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C5879DF-8A16-4DF1-9BAD-802C488B1798}"/>
              </a:ext>
            </a:extLst>
          </p:cNvPr>
          <p:cNvSpPr/>
          <p:nvPr/>
        </p:nvSpPr>
        <p:spPr>
          <a:xfrm>
            <a:off x="5080698" y="4863086"/>
            <a:ext cx="466662" cy="5013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10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1F5FC09-6700-49ED-ADB2-DA60A837AC9C}"/>
              </a:ext>
            </a:extLst>
          </p:cNvPr>
          <p:cNvSpPr/>
          <p:nvPr/>
        </p:nvSpPr>
        <p:spPr>
          <a:xfrm>
            <a:off x="5080698" y="4276346"/>
            <a:ext cx="466662" cy="5013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7E7486F-6083-4ED8-A087-F6DA70E3BE71}"/>
              </a:ext>
            </a:extLst>
          </p:cNvPr>
          <p:cNvSpPr/>
          <p:nvPr/>
        </p:nvSpPr>
        <p:spPr>
          <a:xfrm>
            <a:off x="5629338" y="4276346"/>
            <a:ext cx="466662" cy="5013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7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CB718EF-6620-4BEE-9DBD-A7FEE5ED915F}"/>
              </a:ext>
            </a:extLst>
          </p:cNvPr>
          <p:cNvSpPr/>
          <p:nvPr/>
        </p:nvSpPr>
        <p:spPr>
          <a:xfrm>
            <a:off x="4532058" y="3689606"/>
            <a:ext cx="466662" cy="5013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A98DD68-D1DA-416B-A816-9055B0048CC3}"/>
              </a:ext>
            </a:extLst>
          </p:cNvPr>
          <p:cNvSpPr/>
          <p:nvPr/>
        </p:nvSpPr>
        <p:spPr>
          <a:xfrm>
            <a:off x="5080698" y="3689606"/>
            <a:ext cx="466662" cy="5013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F6595FA-AC51-40A6-B370-359691B7C879}"/>
              </a:ext>
            </a:extLst>
          </p:cNvPr>
          <p:cNvSpPr/>
          <p:nvPr/>
        </p:nvSpPr>
        <p:spPr>
          <a:xfrm>
            <a:off x="5629338" y="3689606"/>
            <a:ext cx="466662" cy="5013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93F5D5-8AA9-46A9-94D5-3151DA0F96B5}"/>
              </a:ext>
            </a:extLst>
          </p:cNvPr>
          <p:cNvSpPr/>
          <p:nvPr/>
        </p:nvSpPr>
        <p:spPr>
          <a:xfrm>
            <a:off x="6177978" y="3689606"/>
            <a:ext cx="466662" cy="5013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35F42E5-D484-442D-A688-BBC59ED25B00}"/>
              </a:ext>
            </a:extLst>
          </p:cNvPr>
          <p:cNvSpPr/>
          <p:nvPr/>
        </p:nvSpPr>
        <p:spPr>
          <a:xfrm>
            <a:off x="4532058" y="4276346"/>
            <a:ext cx="466662" cy="5013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2137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56BF8-6F9C-45E9-9395-9C7D6CB4433B}"/>
              </a:ext>
            </a:extLst>
          </p:cNvPr>
          <p:cNvSpPr/>
          <p:nvPr/>
        </p:nvSpPr>
        <p:spPr>
          <a:xfrm>
            <a:off x="548640" y="518160"/>
            <a:ext cx="9272016" cy="422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[] numbers = { 1, 2, 3, 4, 5, 6, 7, 8, 9, 10 };</a:t>
            </a:r>
          </a:p>
          <a:p>
            <a:endParaRPr lang="fr-FR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take1 = numbers.Take(4).ToList();</a:t>
            </a: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take2 = numbers.TakeWhile(i =&gt; i &lt;= 5).ToList();</a:t>
            </a:r>
          </a:p>
          <a:p>
            <a:endParaRPr lang="fr-FR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180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fr-FR" sz="1800">
                <a:solidFill>
                  <a:srgbClr val="000000"/>
                </a:solidFill>
                <a:latin typeface="Cascadia Mono" panose="020B0609020000020004" pitchFamily="49" charset="0"/>
              </a:rPr>
              <a:t> skip1 = numbers.Skip(7).ToList();</a:t>
            </a:r>
          </a:p>
          <a:p>
            <a:r>
              <a:rPr lang="fr-FR" sz="180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fr-FR" sz="1800">
                <a:solidFill>
                  <a:srgbClr val="000000"/>
                </a:solidFill>
                <a:latin typeface="Cascadia Mono" panose="020B0609020000020004" pitchFamily="49" charset="0"/>
              </a:rPr>
              <a:t> skip2 = numbers.SkipWhile(i =&gt; i &lt;= 5).ToList();</a:t>
            </a:r>
          </a:p>
          <a:p>
            <a:endParaRPr lang="fr-FR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packs = numbers.Chunk(4).ToList();</a:t>
            </a:r>
          </a:p>
          <a:p>
            <a:endParaRPr lang="fr-FR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1800">
                <a:solidFill>
                  <a:srgbClr val="000000"/>
                </a:solidFill>
                <a:latin typeface="Cascadia Mono" panose="020B0609020000020004" pitchFamily="49" charset="0"/>
              </a:rPr>
              <a:t>Console.ReadKey();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6522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159</Words>
  <Application>Microsoft Office PowerPoint</Application>
  <PresentationFormat>Grand écran</PresentationFormat>
  <Paragraphs>54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Cascadia Mono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RAVAILLE James (EXT) GbsuCldDciNan</dc:creator>
  <cp:lastModifiedBy>RAVAILLE James (EXT) GbsuCldDciNan</cp:lastModifiedBy>
  <cp:revision>5</cp:revision>
  <dcterms:created xsi:type="dcterms:W3CDTF">2022-11-16T15:58:44Z</dcterms:created>
  <dcterms:modified xsi:type="dcterms:W3CDTF">2022-11-16T18:43:46Z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aa69c8-0478-4e13-9e4c-38511e3b6774_Enabled">
    <vt:lpwstr>true</vt:lpwstr>
  </property>
  <property fmtid="{D5CDD505-2E9C-101B-9397-08002B2CF9AE}" pid="3" name="MSIP_Label_1aaa69c8-0478-4e13-9e4c-38511e3b6774_SetDate">
    <vt:lpwstr>2022-11-16T16:02:16Z</vt:lpwstr>
  </property>
  <property fmtid="{D5CDD505-2E9C-101B-9397-08002B2CF9AE}" pid="4" name="MSIP_Label_1aaa69c8-0478-4e13-9e4c-38511e3b6774_Method">
    <vt:lpwstr>Privileged</vt:lpwstr>
  </property>
  <property fmtid="{D5CDD505-2E9C-101B-9397-08002B2CF9AE}" pid="5" name="MSIP_Label_1aaa69c8-0478-4e13-9e4c-38511e3b6774_Name">
    <vt:lpwstr>1aaa69c8-0478-4e13-9e4c-38511e3b6774</vt:lpwstr>
  </property>
  <property fmtid="{D5CDD505-2E9C-101B-9397-08002B2CF9AE}" pid="6" name="MSIP_Label_1aaa69c8-0478-4e13-9e4c-38511e3b6774_SiteId">
    <vt:lpwstr>c9a7d621-4bc4-4407-b730-f428e656aa9e</vt:lpwstr>
  </property>
  <property fmtid="{D5CDD505-2E9C-101B-9397-08002B2CF9AE}" pid="7" name="MSIP_Label_1aaa69c8-0478-4e13-9e4c-38511e3b6774_ActionId">
    <vt:lpwstr>9b02948f-1934-4864-b8a1-761c429f2b2c</vt:lpwstr>
  </property>
  <property fmtid="{D5CDD505-2E9C-101B-9397-08002B2CF9AE}" pid="8" name="MSIP_Label_1aaa69c8-0478-4e13-9e4c-38511e3b6774_ContentBits">
    <vt:lpwstr>0</vt:lpwstr>
  </property>
</Properties>
</file>