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Rescue Maze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Unity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311700" y="4455525"/>
            <a:ext cx="8520600" cy="68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Labirinto</a:t>
            </a:r>
          </a:p>
        </p:txBody>
      </p:sp>
      <p:pic>
        <p:nvPicPr>
          <p:cNvPr descr="1.pn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612" y="687975"/>
            <a:ext cx="6178775" cy="37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311700" y="4455525"/>
            <a:ext cx="8520600" cy="68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Labirinto</a:t>
            </a:r>
          </a:p>
        </p:txBody>
      </p:sp>
      <p:pic>
        <p:nvPicPr>
          <p:cNvPr descr="2.png" id="77" name="Shape 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2612" y="687975"/>
            <a:ext cx="6178775" cy="37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311700" y="4455525"/>
            <a:ext cx="8520600" cy="68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Labirinto</a:t>
            </a:r>
          </a:p>
        </p:txBody>
      </p:sp>
      <p:pic>
        <p:nvPicPr>
          <p:cNvPr descr="3.png"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2612" y="687975"/>
            <a:ext cx="6178775" cy="37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311700" y="4455525"/>
            <a:ext cx="8520600" cy="68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Labirinto</a:t>
            </a:r>
          </a:p>
        </p:txBody>
      </p:sp>
      <p:pic>
        <p:nvPicPr>
          <p:cNvPr descr="4.png"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2612" y="687975"/>
            <a:ext cx="6178775" cy="37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