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6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335B7-194D-611A-0B8F-A6908145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E8C588-4CB4-8451-D3B5-E1984A67B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5B130-03C6-E301-E4BD-9DC8255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BA0B3F-4101-C0DC-7D7E-98FDC717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9EC27-D3AD-9171-DF0D-0D49046F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43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84B9C-EC9B-37B8-83B8-7757B758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5AA31C-ACCA-9CBB-EFD1-3AEF279EA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C498D-0A10-FF35-64E3-E1018E27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9C302A-3E0F-7493-5906-E3D75ED6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6B083-5BF4-0AAB-2A87-7B12A25B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8D882-94CD-32F5-A112-602E6B85F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BB26F-634F-54A2-7593-109B8FC10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E50FB-308C-B54F-A0DF-B34B93C0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C398A-A1DB-A527-A696-D2B5791A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97226-B2AA-769A-3046-0C430ADA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44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BCEBA-7BD1-11AF-E528-9424F640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045DB-F22E-0F55-B561-90845664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BD570-024B-B03F-E984-1569EF1A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D4C79-F02E-B06A-BC3B-03B50E16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73AAB-95A7-9D5E-18DC-C841B828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9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CAD42-29BF-602C-20B9-29DE75E5C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93339E-6B6C-0E78-1B33-4D792F44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BF54C-1340-E446-EA58-E794824B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7CA88-1A3D-8679-8556-12D1FCE0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6156A-8C22-E215-5A77-46B2652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1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7B53E-DCCC-2727-1AA9-5FE73B1F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E45B8-4050-21DA-41A8-F8CC7C4BF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2E868B-5432-C7F9-8163-4503E7F81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2E9DA-D081-6356-8CDB-3EB3361C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25FC2-9202-2878-8249-882342D1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D5C8EB-3A42-59C4-E405-FF3BDF90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A9161-5000-EDFB-F09B-3CBB3882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D7683-FB84-8001-15D9-0CA84457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672602-F1C6-3035-6319-BC23A00E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C831C0-1812-679F-2943-0DC6BEEDF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F9C079-0FE5-3611-7E5C-72998C490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74C9F0-EF7A-D590-06EB-168ECE16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B32CD2-FF0B-694B-240F-39FEE643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D92A14-95A6-1A96-B000-E99948BB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9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0B265-3AA6-CF90-1E63-BC9A1FD5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F7D732-5A00-53AF-F681-E7A9E29B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A9D0FA-7C97-02CE-ECD3-B926DAA9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75EC2E-4B17-B87A-E3BA-E9E2979C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3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B6F290-8E68-1A7E-CB70-40AB2766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6F1435-3A43-EC35-CC53-0EFD03D9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2FBDA-F0CC-A5E6-C3C5-2951331C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6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DBC5A-7660-D653-6D56-72F0FC2AC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DD71D-DBAD-4931-D1FC-E335A582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C74BDC-BED1-2462-7A52-4B95E338B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B908E-ACB5-1F99-2DA9-752027F0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2393A-C1BB-CC26-527F-A5215207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A50506-92C5-6122-A3B0-FF82BA2E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AA9FB-347F-7622-56F4-EBF99F1E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C066AC-2FC9-3E8E-E263-4AF506E31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1670D8-2348-5465-A058-5ED06AE5C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B85F5-7559-3367-AE65-454BB159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9F787-C902-A046-0236-0B6DBE9E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AB8EA1-5DC9-C7A3-B657-8D2BD08C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3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457CBF-57D8-5C92-257E-38BC2A4B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167EDE-079D-33AA-E2A0-49428560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C63FC-3727-374C-0C72-20BBC13FF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69030-3347-4B3D-8864-EC07F5434B5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509E7-EBF4-1777-261A-3C4A16259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21DCD-0619-66A6-4223-6D7188CE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AF520-2217-4B0D-9B31-15ED668AE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12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customXml" Target="../../customXml/item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ample">
            <a:extLst>
              <a:ext uri="{FF2B5EF4-FFF2-40B4-BE49-F238E27FC236}">
                <a16:creationId xmlns:a16="http://schemas.microsoft.com/office/drawing/2014/main" id="{1DD23111-0C69-7FAE-B5E9-8E5604A540F0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roundRect">
            <a:avLst>
              <a:gd name="adj" fmla="val 4998"/>
            </a:avLst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9595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3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6528 L 0 0.8736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6806 L 0 0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4" grpId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ample">
            <a:extLst>
              <a:ext uri="{FF2B5EF4-FFF2-40B4-BE49-F238E27FC236}">
                <a16:creationId xmlns:a16="http://schemas.microsoft.com/office/drawing/2014/main" id="{08DF3C33-28EF-EDA4-F7DF-A5EB290614FF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roundRect">
            <a:avLst>
              <a:gd name="adj" fmla="val 4998"/>
            </a:avLst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66280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5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6528 L 0 0.8736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6806 L 0 0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3" animBg="1"/>
      <p:bldP spid="4" grpId="4" animBg="1"/>
      <p:bldP spid="4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37E0B-14CE-C4C3-0AE8-62C663F3B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ample">
            <a:extLst>
              <a:ext uri="{FF2B5EF4-FFF2-40B4-BE49-F238E27FC236}">
                <a16:creationId xmlns:a16="http://schemas.microsoft.com/office/drawing/2014/main" id="{C3787799-CDF4-315A-AD2D-EC90F813CBDB}"/>
              </a:ext>
            </a:extLst>
          </p:cNvPr>
          <p:cNvSpPr/>
          <p:nvPr/>
        </p:nvSpPr>
        <p:spPr>
          <a:xfrm>
            <a:off x="5016000" y="2349000"/>
            <a:ext cx="2160000" cy="2160000"/>
          </a:xfrm>
          <a:prstGeom prst="roundRect">
            <a:avLst>
              <a:gd name="adj" fmla="val 4998"/>
            </a:avLst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42515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6528 L 0 0.8736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6806 L 0 0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4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39209-F2F4-F547-54B4-C8AC1B16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ample">
            <a:extLst>
              <a:ext uri="{FF2B5EF4-FFF2-40B4-BE49-F238E27FC236}">
                <a16:creationId xmlns:a16="http://schemas.microsoft.com/office/drawing/2014/main" id="{0275FC4D-2762-5D5D-B9F2-372BB060A6C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42064" y="2349000"/>
            <a:ext cx="2160000" cy="2160000"/>
          </a:xfrm>
          <a:prstGeom prst="roundRect">
            <a:avLst>
              <a:gd name="adj" fmla="val 4998"/>
            </a:avLst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Example">
            <a:extLst>
              <a:ext uri="{FF2B5EF4-FFF2-40B4-BE49-F238E27FC236}">
                <a16:creationId xmlns:a16="http://schemas.microsoft.com/office/drawing/2014/main" id="{4678D66F-C66E-EDB6-BE6C-E53E964E6E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789938" y="2349000"/>
            <a:ext cx="2160000" cy="2160000"/>
          </a:xfrm>
          <a:prstGeom prst="roundRect">
            <a:avLst>
              <a:gd name="adj" fmla="val 4998"/>
            </a:avLst>
          </a:prstGeom>
          <a:solidFill>
            <a:schemeClr val="bg1"/>
          </a:solidFill>
          <a:ln>
            <a:noFill/>
          </a:ln>
          <a:effectLst>
            <a:outerShdw blurRad="1270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E7318-04DB-2467-DC8C-D618E4AA2675}"/>
              </a:ext>
            </a:extLst>
          </p:cNvPr>
          <p:cNvSpPr txBox="1"/>
          <p:nvPr/>
        </p:nvSpPr>
        <p:spPr>
          <a:xfrm>
            <a:off x="2883483" y="1016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夸张版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94B9B4-0702-DBA7-D005-EA57390D9FEA}"/>
              </a:ext>
            </a:extLst>
          </p:cNvPr>
          <p:cNvSpPr txBox="1"/>
          <p:nvPr/>
        </p:nvSpPr>
        <p:spPr>
          <a:xfrm>
            <a:off x="8431356" y="1016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柔和版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78914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0.06528 L 4.16667E-6 0.8736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4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0.06806 L 4.16667E-6 0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" fill="hold"/>
                                        <p:tgtEl>
                                          <p:spTgt spid="4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decel="10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decel="10000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2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0.06528 L 4.16667E-6 0.87361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9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-0.06806 L 4.16667E-6 0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decel="100000" fill="hold" grpId="5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2" grpId="0" animBg="1"/>
      <p:bldP spid="2" grpId="1" animBg="1"/>
      <p:bldP spid="2" grpId="2" animBg="1"/>
      <p:bldP spid="2" grpId="3" animBg="1"/>
      <p:bldP spid="2" grpId="4" animBg="1"/>
      <p:bldP spid="2" grpId="5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SE00001" val="{&quot;index&quot;:1,&quot;name&quot;:null,&quot;color&quot;:0,&quot;uid&quot;:1,&quot;displayname&quot;:&quot;Example&quot;,&quot;abstypecode&quot;:0,&quot;spid&quot;:4,&quot;nativeid&quot;:10,&quot;isexit&quot;:0,&quot;bhvcode&quot;:&quot;sf&quot;,&quot;oindex&quot;:1,&quot;autoReverse&quot;:false,&quot;isClickTriggered&quot;:false,&quot;rangedatastart&quot;:0.10000000149011612,&quot;rangedataend&quot;:0.60000002384185791}"/>
  <p:tag name="ESR0000600002" val="1"/>
  <p:tag name="ESE00002" val="{&quot;index&quot;:2,&quot;name&quot;:null,&quot;color&quot;:0,&quot;uid&quot;:2,&quot;displayname&quot;:&quot;Example&quot;,&quot;abstypecode&quot;:3,&quot;spid&quot;:4,&quot;nativeid&quot;:127,&quot;isexit&quot;:0,&quot;bhvcode&quot;:&quot;m&quot;,&quot;oindex&quot;:2,&quot;autoReverse&quot;:false,&quot;isClickTriggered&quot;:false,&quot;rangedatastart&quot;:0.0,&quot;rangedataend&quot;:0.5}"/>
  <p:tag name="ESR0000600003" val="2"/>
  <p:tag name="ESE00003" val="{&quot;index&quot;:3,&quot;name&quot;:null,&quot;color&quot;:0,&quot;uid&quot;:3,&quot;displayname&quot;:&quot;Example&quot;,&quot;abstypecode&quot;:3,&quot;spid&quot;:4,&quot;nativeid&quot;:127,&quot;isexit&quot;:0,&quot;bhvcode&quot;:&quot;m&quot;,&quot;oindex&quot;:3,&quot;autoReverse&quot;:false,&quot;isClickTriggered&quot;:false,&quot;rangedatastart&quot;:0.5,&quot;rangedataend&quot;:1.0}"/>
  <p:tag name="ESG00006" val="{&#10;  &quot;index&quot;: 0,&#10;  &quot;name&quot;: null,&#10;  &quot;color&quot;: 0,&#10;  &quot;uid&quot;: 6,&#10;  &quot;displayname&quot;: &quot;组合 6&quot;&#10;}"/>
  <p:tag name="ESE00004" val="{&quot;index&quot;:4,&quot;name&quot;:null,&quot;color&quot;:0,&quot;uid&quot;:4,&quot;displayname&quot;:&quot;Example&quot;,&quot;abstypecode&quot;:2,&quot;spid&quot;:4,&quot;nativeid&quot;:59,&quot;isexit&quot;:0,&quot;bhvcode&quot;:&quot;c&quot;,&quot;oindex&quot;:4,&quot;autoReverse&quot;:false,&quot;isClickTriggered&quot;:false,&quot;rangedatastart&quot;:0.0,&quot;rangedataend&quot;:0.0099999997764825821}"/>
  <p:tag name="ESE00005" val="{&quot;index&quot;:5,&quot;name&quot;:null,&quot;color&quot;:0,&quot;uid&quot;:5,&quot;displayname&quot;:&quot;Example&quot;,&quot;abstypecode&quot;:2,&quot;spid&quot;:4,&quot;nativeid&quot;:59,&quot;isexit&quot;:0,&quot;bhvcode&quot;:&quot;c&quot;,&quot;oindex&quot;:5,&quot;autoReverse&quot;:false,&quot;isClickTriggered&quot;:false,&quot;rangedatastart&quot;:0.0,&quot;rangedataend&quot;:0.75}"/>
  <p:tag name="ESO0000400259" val="OLD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SE00001" val="{&quot;index&quot;:1,&quot;name&quot;:null,&quot;color&quot;:0,&quot;uid&quot;:1,&quot;displayname&quot;:&quot;Example&quot;,&quot;abstypecode&quot;:0,&quot;spid&quot;:4,&quot;nativeid&quot;:10,&quot;isexit&quot;:0,&quot;bhvcode&quot;:&quot;sf&quot;,&quot;oindex&quot;:1,&quot;autoReverse&quot;:false,&quot;isClickTriggered&quot;:false,&quot;rangedatastart&quot;:0.10000000149011612,&quot;rangedataend&quot;:0.60000002384185791}"/>
  <p:tag name="ESR0000600002" val="1"/>
  <p:tag name="ESE00002" val="{&quot;index&quot;:2,&quot;name&quot;:null,&quot;color&quot;:0,&quot;uid&quot;:2,&quot;displayname&quot;:&quot;Example&quot;,&quot;abstypecode&quot;:3,&quot;spid&quot;:4,&quot;nativeid&quot;:127,&quot;isexit&quot;:0,&quot;bhvcode&quot;:&quot;m&quot;,&quot;oindex&quot;:2,&quot;autoReverse&quot;:false,&quot;isClickTriggered&quot;:false,&quot;rangedatastart&quot;:0.0,&quot;rangedataend&quot;:0.5}"/>
  <p:tag name="ESR0000600003" val="2"/>
  <p:tag name="ESE00003" val="{&quot;index&quot;:3,&quot;name&quot;:null,&quot;color&quot;:0,&quot;uid&quot;:3,&quot;displayname&quot;:&quot;Example&quot;,&quot;abstypecode&quot;:3,&quot;spid&quot;:4,&quot;nativeid&quot;:127,&quot;isexit&quot;:0,&quot;bhvcode&quot;:&quot;m&quot;,&quot;oindex&quot;:3,&quot;autoReverse&quot;:false,&quot;isClickTriggered&quot;:false,&quot;rangedatastart&quot;:0.5,&quot;rangedataend&quot;:1.0}"/>
  <p:tag name="ESG00006" val="{&#10;  &quot;index&quot;: 0,&#10;  &quot;name&quot;: null,&#10;  &quot;color&quot;: 0,&#10;  &quot;uid&quot;: 6,&#10;  &quot;displayname&quot;: &quot;组合 6&quot;&#10;}"/>
  <p:tag name="ESE00004" val="{&quot;index&quot;:4,&quot;name&quot;:null,&quot;color&quot;:0,&quot;uid&quot;:4,&quot;displayname&quot;:&quot;Example&quot;,&quot;abstypecode&quot;:2,&quot;spid&quot;:4,&quot;nativeid&quot;:59,&quot;isexit&quot;:0,&quot;bhvcode&quot;:&quot;c&quot;,&quot;oindex&quot;:4,&quot;autoReverse&quot;:false,&quot;isClickTriggered&quot;:false,&quot;rangedatastart&quot;:0.0,&quot;rangedataend&quot;:0.0099999997764825821}"/>
  <p:tag name="ESE00005" val="{&quot;index&quot;:5,&quot;name&quot;:null,&quot;color&quot;:0,&quot;uid&quot;:5,&quot;displayname&quot;:&quot;Example&quot;,&quot;abstypecode&quot;:2,&quot;spid&quot;:4,&quot;nativeid&quot;:59,&quot;isexit&quot;:0,&quot;bhvcode&quot;:&quot;c&quot;,&quot;oindex&quot;:5,&quot;autoReverse&quot;:false,&quot;isClickTriggered&quot;:false,&quot;rangedatastart&quot;:0.0,&quot;rangedataend&quot;:0.75}"/>
  <p:tag name="ESO0000400259" val="OLDID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xseqc xmlns:xsd="http://www.w3.org/2001/XMLSchema" xmlns:xsi="http://www.w3.org/2001/XMLSchema-instance">
  <xeff index="1" displayname="Example" abstypecode="0" spid="4" nativeid="10" isexit="0" bhvcode="sf" oindex="1">
    <color red="0" green="0" blue="0"/>
    <uid>1</uid>
    <autoReverse>false</autoReverse>
    <isclicktri>false</isclicktri>
    <repeatcount>1</repeatcount>
    <rangedata start="0.15000000596046448" end="0.64999997615814209"/>
  </xeff>
  <xgrp index="2" displayname="组合 6">
    <color red="0" green="0" blue="0"/>
    <uid>2</uid>
    <xeff index="3" displayname="Example" abstypecode="3" spid="4" nativeid="127" isexit="0" bhvcode="m" oindex="2">
      <color red="0" green="0" blue="0"/>
      <uid>3</uid>
      <autoReverse>false</autoReverse>
      <isclicktri>false</isclicktri>
      <repeatcount>1</repeatcount>
      <rangedata start="0.10000000149011612" end="0.60000002384185791"/>
    </xeff>
    <xeff index="4" displayname="Example" abstypecode="3" spid="4" nativeid="127" isexit="0" bhvcode="m" oindex="3">
      <color red="0" green="0" blue="0"/>
      <uid>4</uid>
      <autoReverse>false</autoReverse>
      <isclicktri>false</isclicktri>
      <repeatcount>1</repeatcount>
      <rangedata start="0.60000002384185791" end="1.1000000238418579"/>
    </xeff>
    <isextend>true</isextend>
  </xgrp>
  <xeff index="5" displayname="Example" abstypecode="2" spid="4" nativeid="59" isexit="0" bhvcode="c" oindex="4">
    <color red="0" green="0" blue="0"/>
    <uid>5</uid>
    <autoReverse>false</autoReverse>
    <isclicktri>false</isclicktri>
    <repeatcount>1</repeatcount>
    <rangedata start="0" end="0.0099999997764825821"/>
  </xeff>
  <xeff index="6" displayname="Example" abstypecode="2" spid="4" nativeid="59" isexit="0" bhvcode="c" oindex="5">
    <color red="0" green="0" blue="0"/>
    <uid>6</uid>
    <autoReverse>false</autoReverse>
    <isclicktri>false</isclicktri>
    <repeatcount>1</repeatcount>
    <rangedata start="0" end="0.5"/>
  </xeff>
  <xeff index="7" displayname="Example" abstypecode="2" spid="4" nativeid="59" isexit="0" bhvcode="c" oindex="6">
    <color red="0" green="0" blue="0"/>
    <uid>7</uid>
    <autoReverse>false</autoReverse>
    <isclicktri>false</isclicktri>
    <repeatcount>1</repeatcount>
    <rangedata start="0.5" end="1"/>
  </xeff>
  <xeff index="8" displayname="Example" abstypecode="0" spid="2" nativeid="10" isexit="0" bhvcode="sf" oindex="7">
    <color red="0" green="0" blue="0"/>
    <uid>8</uid>
    <autoReverse>false</autoReverse>
    <isclicktri>false</isclicktri>
    <repeatcount>1</repeatcount>
    <rangedata start="0.15000000596046448" end="0.64999997615814209"/>
  </xeff>
  <xgrp index="9" displayname="组合 6">
    <color red="0" green="0" blue="0"/>
    <uid>9</uid>
    <xeff index="10" displayname="Example" abstypecode="3" spid="2" nativeid="127" isexit="0" bhvcode="m" oindex="8">
      <color red="0" green="0" blue="0"/>
      <uid>10</uid>
      <autoReverse>false</autoReverse>
      <isclicktri>false</isclicktri>
      <repeatcount>1</repeatcount>
      <rangedata start="0.10000000149011612" end="0.60000002384185791"/>
    </xeff>
    <xeff index="11" displayname="Example" abstypecode="3" spid="2" nativeid="127" isexit="0" bhvcode="m" oindex="9">
      <color red="0" green="0" blue="0"/>
      <uid>11</uid>
      <autoReverse>false</autoReverse>
      <isclicktri>false</isclicktri>
      <repeatcount>1</repeatcount>
      <rangedata start="0.60000002384185791" end="1.1000000238418579"/>
    </xeff>
    <isextend>false</isextend>
  </xgrp>
  <xeff index="12" displayname="Example" abstypecode="2" spid="2" nativeid="59" isexit="0" bhvcode="c" oindex="10">
    <color red="0" green="0" blue="0"/>
    <uid>12</uid>
    <autoReverse>false</autoReverse>
    <isclicktri>false</isclicktri>
    <repeatcount>1</repeatcount>
    <rangedata start="0" end="0.0099999997764825821"/>
  </xeff>
  <xeff index="13" displayname="Example" abstypecode="2" spid="2" nativeid="59" isexit="0" bhvcode="c" oindex="11">
    <color red="0" green="0" blue="0"/>
    <uid>13</uid>
    <autoReverse>false</autoReverse>
    <isclicktri>false</isclicktri>
    <repeatcount>1</repeatcount>
    <rangedata start="0" end="0.5"/>
  </xeff>
  <xeff index="14" displayname="Example" abstypecode="2" spid="2" nativeid="59" isexit="0" bhvcode="c" oindex="12">
    <color red="0" green="0" blue="0"/>
    <uid>14</uid>
    <autoReverse>false</autoReverse>
    <isclicktri>false</isclicktri>
    <repeatcount>1</repeatcount>
    <rangedata start="0.5" end="1"/>
  </xeff>
  <sldid>-1</sldid>
</xseqc>
</file>

<file path=customXml/item2.xml><?xml version="1.0" encoding="utf-8"?>
<xseqc xmlns:xsd="http://www.w3.org/2001/XMLSchema" xmlns:xsi="http://www.w3.org/2001/XMLSchema-instance">
  <xeff index="1" displayname="Example" abstypecode="0" spid="4" nativeid="10" isexit="0" bhvcode="sf" oindex="1">
    <color red="0" green="0" blue="0"/>
    <uid>1</uid>
    <autoReverse>false</autoReverse>
    <isclicktri>false</isclicktri>
    <repeatcount>1</repeatcount>
    <rangedata start="0" end="0.5"/>
  </xeff>
  <xeff index="2" displayname="Example" abstypecode="3" spid="4" nativeid="127" isexit="0" bhvcode="m" oindex="2">
    <color red="0" green="0" blue="0"/>
    <uid>2</uid>
    <autoReverse>false</autoReverse>
    <isclicktri>false</isclicktri>
    <repeatcount>1</repeatcount>
    <rangedata start="0" end="0.5"/>
  </xeff>
  <xeff index="3" displayname="Example" abstypecode="3" spid="4" nativeid="127" isexit="0" bhvcode="m" oindex="3">
    <color red="0" green="0" blue="0"/>
    <uid>3</uid>
    <autoReverse>false</autoReverse>
    <isclicktri>false</isclicktri>
    <repeatcount>1</repeatcount>
    <rangedata start="0.5" end="1"/>
  </xeff>
  <xeff index="4" displayname="Example" abstypecode="2" spid="4" nativeid="59" isexit="0" bhvcode="c" oindex="4">
    <color red="0" green="0" blue="0"/>
    <uid>4</uid>
    <autoReverse>false</autoReverse>
    <isclicktri>false</isclicktri>
    <repeatcount>1</repeatcount>
    <rangedata start="0" end="0.0099999997764825821"/>
  </xeff>
  <xeff index="5" displayname="Example" abstypecode="2" spid="4" nativeid="59" isexit="0" bhvcode="c" oindex="5">
    <color red="0" green="0" blue="0"/>
    <uid>5</uid>
    <autoReverse>false</autoReverse>
    <isclicktri>false</isclicktri>
    <repeatcount>1</repeatcount>
    <rangedata start="0.10000000149011612" end="1.1000000238418579"/>
  </xeff>
  <sldid>-1</sldid>
</xseqc>
</file>

<file path=customXml/item3.xml><?xml version="1.0" encoding="utf-8"?>
<xseqc xmlns:xsd="http://www.w3.org/2001/XMLSchema" xmlns:xsi="http://www.w3.org/2001/XMLSchema-instance">
  <xeff index="1" displayname="Example" abstypecode="0" spid="4" nativeid="10" isexit="0" bhvcode="sf" oindex="1">
    <color red="0" green="0" blue="0"/>
    <uid>1</uid>
    <autoReverse>false</autoReverse>
    <isclicktri>false</isclicktri>
    <repeatcount>1</repeatcount>
    <rangedata start="0.15000000596046448" end="0.64999997615814209"/>
  </xeff>
  <xeff index="2" displayname="Example" abstypecode="3" spid="4" nativeid="127" isexit="0" bhvcode="m" oindex="2">
    <color red="0" green="0" blue="0"/>
    <uid>2</uid>
    <autoReverse>false</autoReverse>
    <isclicktri>false</isclicktri>
    <repeatcount>1</repeatcount>
    <rangedata start="0" end="0.5"/>
  </xeff>
  <xeff index="3" displayname="Example" abstypecode="3" spid="4" nativeid="127" isexit="0" bhvcode="m" oindex="3">
    <color red="0" green="0" blue="0"/>
    <uid>3</uid>
    <autoReverse>false</autoReverse>
    <isclicktri>false</isclicktri>
    <repeatcount>1</repeatcount>
    <rangedata start="0.5" end="1"/>
  </xeff>
  <xeff index="4" displayname="Example" abstypecode="2" spid="4" nativeid="59" isexit="0" bhvcode="c" oindex="4">
    <color red="0" green="0" blue="0"/>
    <uid>4</uid>
    <autoReverse>false</autoReverse>
    <isclicktri>false</isclicktri>
    <repeatcount>1</repeatcount>
    <rangedata start="0" end="0.0099999997764825821"/>
  </xeff>
  <xeff index="5" displayname="Example" abstypecode="2" spid="4" nativeid="59" isexit="0" bhvcode="c" oindex="5">
    <color red="0" green="0" blue="0"/>
    <uid>5</uid>
    <autoReverse>false</autoReverse>
    <isclicktri>false</isclicktri>
    <repeatcount>1</repeatcount>
    <rangedata start="0.25" end="0.75"/>
  </xeff>
  <sldid>-1</sldid>
</xseqc>
</file>

<file path=customXml/item4.xml><?xml version="1.0" encoding="utf-8"?>
<xseqc xmlns:xsd="http://www.w3.org/2001/XMLSchema" xmlns:xsi="http://www.w3.org/2001/XMLSchema-instance">
  <xeff index="1" displayname="Example" abstypecode="0" spid="4" nativeid="10" isexit="0" bhvcode="sf" oindex="1">
    <color red="0" green="0" blue="0"/>
    <uid>1</uid>
    <autoReverse>false</autoReverse>
    <isclicktri>false</isclicktri>
    <repeatcount>1</repeatcount>
    <rangedata start="0.10000000149011612" end="0.34999999403953552"/>
  </xeff>
  <xeff index="2" displayname="Example" abstypecode="3" spid="4" nativeid="127" isexit="0" bhvcode="m" oindex="2">
    <color red="0" green="0" blue="0"/>
    <uid>2</uid>
    <autoReverse>false</autoReverse>
    <isclicktri>false</isclicktri>
    <repeatcount>1</repeatcount>
    <rangedata start="0" end="0.5"/>
  </xeff>
  <xeff index="3" displayname="Example" abstypecode="3" spid="4" nativeid="127" isexit="0" bhvcode="m" oindex="3">
    <color red="0" green="0" blue="0"/>
    <uid>3</uid>
    <autoReverse>false</autoReverse>
    <isclicktri>false</isclicktri>
    <repeatcount>1</repeatcount>
    <rangedata start="0.5" end="1"/>
  </xeff>
  <sldid>-1</sldid>
</xseqc>
</file>

<file path=customXml/itemProps1.xml><?xml version="1.0" encoding="utf-8"?>
<ds:datastoreItem xmlns:ds="http://schemas.openxmlformats.org/officeDocument/2006/customXml" ds:itemID="{10FF5504-49E8-45EE-BE69-4D63AB32BA07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7B49277-0F43-459F-ADAF-879EAA63919E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00777E-0DE5-4B2D-86B4-3BC1C670FE9D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DBD1D9C-2E3A-4EC7-AFC5-9E0041680575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临空牧野 LenkMat</dc:creator>
  <cp:lastModifiedBy>临空牧野 LenkMat</cp:lastModifiedBy>
  <cp:revision>3</cp:revision>
  <dcterms:created xsi:type="dcterms:W3CDTF">2025-09-03T01:21:46Z</dcterms:created>
  <dcterms:modified xsi:type="dcterms:W3CDTF">2025-09-05T14:43:25Z</dcterms:modified>
</cp:coreProperties>
</file>