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.0" id="{5D0757AE-FE8E-48F6-9184-088AF81F7E5F}">
          <p14:sldIdLst>
            <p14:sldId id="256"/>
            <p14:sldId id="257"/>
            <p14:sldId id="259"/>
          </p14:sldIdLst>
        </p14:section>
        <p14:section name="2.0" id="{F9505004-2507-461B-ADCA-45E6A904C798}">
          <p14:sldIdLst>
            <p14:sldId id="260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0000"/>
    <a:srgbClr val="F5DFDF"/>
    <a:srgbClr val="FFC9C9"/>
    <a:srgbClr val="FFEBEB"/>
    <a:srgbClr val="B6B6B6"/>
    <a:srgbClr val="7D7D7D"/>
    <a:srgbClr val="2195FF"/>
    <a:srgbClr val="7DC7FF"/>
    <a:srgbClr val="53ADFF"/>
    <a:srgbClr val="005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68CB3-B462-481F-B584-4D01BA42F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49B63E-20A1-4C4A-9276-C42819D8B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CBDD7A-17D6-48B7-A05E-F8FF21298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5D2D-A2A1-4BE7-8725-541215F3C20C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609B8C-BFF8-4259-A60B-DFF1721CE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AA06CD-9DFE-4DC4-87AC-BB7028AEC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DA4BC-A730-4896-B22F-678E45F0D0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441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4AA2E-9F57-412B-9648-70A8F8130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2A1BFB-224B-4110-80CF-210128FF7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C1355D-2DE3-4D2B-A0ED-9315CAF38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5D2D-A2A1-4BE7-8725-541215F3C20C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5D74AF-F3C6-4A06-9F68-089C5267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251AF9-4C50-4ECF-B91F-ACE2EF971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DA4BC-A730-4896-B22F-678E45F0D0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97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3F8BD8E-1DE3-4705-B19E-06C5BE2074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4FDC6E-3EB7-4974-A0E8-78C8838BD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B45CEF-0524-4A6B-90BC-0DC221B0C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5D2D-A2A1-4BE7-8725-541215F3C20C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895305-4E67-4ECA-A1C8-4ED526475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9F3D9C-B041-4B49-B85D-5A8B04FB8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DA4BC-A730-4896-B22F-678E45F0D0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98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EBD6E-C7B5-41ED-9969-1AC85295B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9F9C94-67FB-4167-BB42-C2C089967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ACA5AD-4D27-473D-A299-115EE6F8C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5D2D-A2A1-4BE7-8725-541215F3C20C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7519E2-3079-4064-8466-32AD8E8E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593FC6-584D-4E80-9EE9-B0809AAF4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DA4BC-A730-4896-B22F-678E45F0D0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7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B4056A-ACFA-4B64-B7A6-EB7932468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BA56CD-45A2-42F8-A2BB-6B0C1AA0B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6AC10A-59B1-414D-81BB-AC375AA2C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5D2D-A2A1-4BE7-8725-541215F3C20C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9A8D8A-A8F3-4018-A69D-92513FAE1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C0E565-C905-4BA7-AA4F-BA203D6BD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DA4BC-A730-4896-B22F-678E45F0D0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25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F20ED-7622-4418-8D5A-2DD155F27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AAE5C9-912F-4E97-BABA-E1E816CDF8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96643F-4435-413A-80A9-F63DAB80A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A38EC6-509A-4150-97B6-320B6738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5D2D-A2A1-4BE7-8725-541215F3C20C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DD6E7E-E8E1-470B-8BF5-BA8578BD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FD8DC0-9CDA-474C-AEA4-82A3018F6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DA4BC-A730-4896-B22F-678E45F0D0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41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0E87B7-CAFB-4DDB-A22C-235235B50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A8429A-66B3-42B1-B1C4-62900FACE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F68C7A-21D6-44CE-990E-D02269325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18080D-587C-4272-AF3A-BB56C5B92D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2BD80A-C45B-4757-B873-1B80F003B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2C895A-56AF-4FDB-ACC4-3DED0FD0C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5D2D-A2A1-4BE7-8725-541215F3C20C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3FC452-C3CB-47E5-B777-5D7166E46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79EBCA-7E67-48BA-943C-CD337461A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DA4BC-A730-4896-B22F-678E45F0D0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08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FE214-7FDE-4835-ADE8-E26656062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4C11A4-5D67-4B4B-829D-69085C4C9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5D2D-A2A1-4BE7-8725-541215F3C20C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A964B3-DB5F-4A2F-BE90-11FCFC1EE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517876-E6F7-4525-8D18-A37D18A7F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DA4BC-A730-4896-B22F-678E45F0D0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970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4636436-8A84-4DB1-9EB3-29188AC1B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5D2D-A2A1-4BE7-8725-541215F3C20C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FAD8CF-D104-479A-8F05-5AF6CDC8F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13EE15-C72C-4A9E-8810-0F9B862A8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DA4BC-A730-4896-B22F-678E45F0D0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49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E5CF5D-9D7C-49E1-950C-5967CEA9B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2EDFF3-FC08-4951-8F24-763233A26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685E2C-FDC8-4027-91B6-EF667CD3E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200AF9-FB31-4FBC-939F-D5E5A1B3C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5D2D-A2A1-4BE7-8725-541215F3C20C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66A324-D7CB-43E6-9F44-77EFC3EE1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18EC97-EA13-48CC-965F-90D0685C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DA4BC-A730-4896-B22F-678E45F0D0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045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7B48E5-EAFA-4103-A037-25267171C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FC7F74-1119-474E-B226-95F558702A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FED05E-7D20-420F-80A4-18C8B3A08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DED331-F128-4C7B-8DAB-079C298F5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5D2D-A2A1-4BE7-8725-541215F3C20C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73E468-1D62-43AD-ABF1-9ECCBC6E2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556562-125F-4A31-9881-A082081DA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DA4BC-A730-4896-B22F-678E45F0D0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600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E79592-9322-42A3-8E91-860796969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501D3C-C1E0-4DB5-8273-B6D944E74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CAF862-A674-4E58-B5C2-ECE6C8CBFB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45D2D-A2A1-4BE7-8725-541215F3C20C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C037CB-29A7-49E7-ACDC-CF6DC4B27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7472E2-2FDD-45B0-BFE7-0FB4A0778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DA4BC-A730-4896-B22F-678E45F0D0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863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1ABCDD31-33B4-4769-A33D-F4E9E6329673}"/>
              </a:ext>
            </a:extLst>
          </p:cNvPr>
          <p:cNvSpPr/>
          <p:nvPr/>
        </p:nvSpPr>
        <p:spPr>
          <a:xfrm>
            <a:off x="2233568" y="3625935"/>
            <a:ext cx="1189643" cy="817484"/>
          </a:xfrm>
          <a:prstGeom prst="roundRect">
            <a:avLst>
              <a:gd name="adj" fmla="val 6649"/>
            </a:avLst>
          </a:prstGeom>
          <a:solidFill>
            <a:schemeClr val="bg1"/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B405597C-540D-41DF-A1B7-AD2951580DEA}"/>
              </a:ext>
            </a:extLst>
          </p:cNvPr>
          <p:cNvSpPr/>
          <p:nvPr/>
        </p:nvSpPr>
        <p:spPr>
          <a:xfrm>
            <a:off x="2337788" y="2025957"/>
            <a:ext cx="972000" cy="972000"/>
          </a:xfrm>
          <a:prstGeom prst="ellipse">
            <a:avLst/>
          </a:prstGeom>
          <a:solidFill>
            <a:schemeClr val="bg1"/>
          </a:solidFill>
          <a:ln w="101600">
            <a:noFill/>
          </a:ln>
          <a:effectLst>
            <a:outerShdw blurRad="635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799CE53-A283-406B-938C-0E31E9A630F4}"/>
              </a:ext>
            </a:extLst>
          </p:cNvPr>
          <p:cNvSpPr/>
          <p:nvPr/>
        </p:nvSpPr>
        <p:spPr>
          <a:xfrm>
            <a:off x="389078" y="5690955"/>
            <a:ext cx="108359" cy="473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ffectLst>
            <a:outerShdw blurRad="50800" dist="38100" sx="98000" sy="98000" algn="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F181CFED-9D9C-4E06-984F-A5D948997493}"/>
              </a:ext>
            </a:extLst>
          </p:cNvPr>
          <p:cNvSpPr/>
          <p:nvPr/>
        </p:nvSpPr>
        <p:spPr>
          <a:xfrm rot="5400000">
            <a:off x="575184" y="5874761"/>
            <a:ext cx="108000" cy="475200"/>
          </a:xfrm>
          <a:prstGeom prst="roundRect">
            <a:avLst/>
          </a:prstGeom>
          <a:solidFill>
            <a:srgbClr val="5B9BD5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E2F06D8-88A3-47AC-A140-EB2A6D2864A3}"/>
              </a:ext>
            </a:extLst>
          </p:cNvPr>
          <p:cNvGrpSpPr/>
          <p:nvPr/>
        </p:nvGrpSpPr>
        <p:grpSpPr>
          <a:xfrm>
            <a:off x="620366" y="532019"/>
            <a:ext cx="930155" cy="1081472"/>
            <a:chOff x="3049797" y="2240255"/>
            <a:chExt cx="930155" cy="108147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45C7214-3DC5-4FFB-9645-4BD36CC92691}"/>
                </a:ext>
              </a:extLst>
            </p:cNvPr>
            <p:cNvSpPr/>
            <p:nvPr/>
          </p:nvSpPr>
          <p:spPr>
            <a:xfrm>
              <a:off x="3187952" y="2367485"/>
              <a:ext cx="792000" cy="792000"/>
            </a:xfrm>
            <a:prstGeom prst="roundRect">
              <a:avLst>
                <a:gd name="adj" fmla="val 8329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714D82D-B4D5-4EEB-ACDF-513AF5F3BD99}"/>
                </a:ext>
              </a:extLst>
            </p:cNvPr>
            <p:cNvSpPr/>
            <p:nvPr/>
          </p:nvSpPr>
          <p:spPr>
            <a:xfrm rot="21076530">
              <a:off x="3049797" y="2240255"/>
              <a:ext cx="792000" cy="792000"/>
            </a:xfrm>
            <a:prstGeom prst="roundRect">
              <a:avLst>
                <a:gd name="adj" fmla="val 5523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B3BB8F10-362A-4B55-B7C7-A4DB5A0F8B43}"/>
                </a:ext>
              </a:extLst>
            </p:cNvPr>
            <p:cNvGrpSpPr/>
            <p:nvPr/>
          </p:nvGrpSpPr>
          <p:grpSpPr>
            <a:xfrm rot="19178046">
              <a:off x="3395339" y="2439085"/>
              <a:ext cx="576000" cy="882642"/>
              <a:chOff x="3258139" y="2501407"/>
              <a:chExt cx="576000" cy="882642"/>
            </a:xfrm>
            <a:effectLst>
              <a:outerShdw blurRad="63500" algn="ctr" rotWithShape="0">
                <a:prstClr val="black">
                  <a:alpha val="20000"/>
                </a:prstClr>
              </a:outerShdw>
            </a:effectLst>
          </p:grpSpPr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A522715C-5FF0-4DA2-ADB9-16D3D10C3717}"/>
                  </a:ext>
                </a:extLst>
              </p:cNvPr>
              <p:cNvSpPr/>
              <p:nvPr/>
            </p:nvSpPr>
            <p:spPr>
              <a:xfrm rot="16200000">
                <a:off x="3376938" y="3166976"/>
                <a:ext cx="338403" cy="95743"/>
              </a:xfrm>
              <a:prstGeom prst="roundRect">
                <a:avLst>
                  <a:gd name="adj" fmla="val 50000"/>
                </a:avLst>
              </a:prstGeom>
              <a:solidFill>
                <a:srgbClr val="5B9B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6C46C46E-6440-4734-AEF4-CBA2FED76B47}"/>
                  </a:ext>
                </a:extLst>
              </p:cNvPr>
              <p:cNvSpPr/>
              <p:nvPr/>
            </p:nvSpPr>
            <p:spPr>
              <a:xfrm>
                <a:off x="3258139" y="2501407"/>
                <a:ext cx="576000" cy="575733"/>
              </a:xfrm>
              <a:prstGeom prst="ellipse">
                <a:avLst/>
              </a:prstGeom>
              <a:noFill/>
              <a:ln w="889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EA3D365A-2C86-4B6E-AE69-EEFE7F76C1B4}"/>
              </a:ext>
            </a:extLst>
          </p:cNvPr>
          <p:cNvGrpSpPr/>
          <p:nvPr/>
        </p:nvGrpSpPr>
        <p:grpSpPr>
          <a:xfrm>
            <a:off x="2304002" y="511360"/>
            <a:ext cx="902970" cy="986888"/>
            <a:chOff x="2304002" y="511360"/>
            <a:chExt cx="902970" cy="986888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FF74587A-970E-4E17-A04C-84B42CAEEA3D}"/>
                </a:ext>
              </a:extLst>
            </p:cNvPr>
            <p:cNvSpPr/>
            <p:nvPr/>
          </p:nvSpPr>
          <p:spPr>
            <a:xfrm>
              <a:off x="2304002" y="620307"/>
              <a:ext cx="902970" cy="848167"/>
            </a:xfrm>
            <a:prstGeom prst="roundRect">
              <a:avLst>
                <a:gd name="adj" fmla="val 4112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D68241D-D2F2-41C6-8D74-754D3EBDD4F4}"/>
                </a:ext>
              </a:extLst>
            </p:cNvPr>
            <p:cNvSpPr txBox="1"/>
            <p:nvPr/>
          </p:nvSpPr>
          <p:spPr>
            <a:xfrm>
              <a:off x="2349120" y="790362"/>
              <a:ext cx="814209" cy="707886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rgbClr val="C10000"/>
                  </a:solidFill>
                  <a:latin typeface="HarmonyOS Sans" panose="00000500000000000000" pitchFamily="2" charset="0"/>
                  <a:ea typeface="HarmonyOS Sans TC" panose="00000500000000000000" pitchFamily="2" charset="-120"/>
                  <a:cs typeface="Aharoni" panose="020B0604020202020204" pitchFamily="2" charset="-79"/>
                </a:rPr>
                <a:t>12</a:t>
              </a:r>
              <a:endParaRPr lang="zh-CN" altLang="en-US" sz="4000" b="1" dirty="0">
                <a:solidFill>
                  <a:srgbClr val="C10000"/>
                </a:solidFill>
                <a:latin typeface="HarmonyOS Sans" panose="00000500000000000000" pitchFamily="2" charset="0"/>
                <a:ea typeface="HarmonyOS Sans TC" panose="00000500000000000000" pitchFamily="2" charset="-120"/>
                <a:cs typeface="Aharoni" panose="020B0604020202020204" pitchFamily="2" charset="-79"/>
              </a:endParaRPr>
            </a:p>
          </p:txBody>
        </p:sp>
        <p:sp>
          <p:nvSpPr>
            <p:cNvPr id="15" name="矩形: 圆顶角 14">
              <a:extLst>
                <a:ext uri="{FF2B5EF4-FFF2-40B4-BE49-F238E27FC236}">
                  <a16:creationId xmlns:a16="http://schemas.microsoft.com/office/drawing/2014/main" id="{180EB6AA-840D-4552-AB36-0672894E9281}"/>
                </a:ext>
              </a:extLst>
            </p:cNvPr>
            <p:cNvSpPr/>
            <p:nvPr/>
          </p:nvSpPr>
          <p:spPr>
            <a:xfrm>
              <a:off x="2304002" y="620307"/>
              <a:ext cx="902970" cy="186526"/>
            </a:xfrm>
            <a:prstGeom prst="round2SameRect">
              <a:avLst>
                <a:gd name="adj1" fmla="val 21065"/>
                <a:gd name="adj2" fmla="val 0"/>
              </a:avLst>
            </a:prstGeom>
            <a:solidFill>
              <a:srgbClr val="C10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6CC76ECC-10B8-45D2-972E-11415AB0630F}"/>
                </a:ext>
              </a:extLst>
            </p:cNvPr>
            <p:cNvSpPr/>
            <p:nvPr/>
          </p:nvSpPr>
          <p:spPr>
            <a:xfrm rot="16200000">
              <a:off x="2390078" y="573344"/>
              <a:ext cx="224510" cy="100542"/>
            </a:xfrm>
            <a:prstGeom prst="roundRect">
              <a:avLst>
                <a:gd name="adj" fmla="val 33334"/>
              </a:avLst>
            </a:prstGeom>
            <a:solidFill>
              <a:srgbClr val="D55A5A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742F812C-ACCB-4EF4-96FD-35F197806E3D}"/>
                </a:ext>
              </a:extLst>
            </p:cNvPr>
            <p:cNvSpPr/>
            <p:nvPr/>
          </p:nvSpPr>
          <p:spPr>
            <a:xfrm rot="16200000">
              <a:off x="2902027" y="573344"/>
              <a:ext cx="224510" cy="100542"/>
            </a:xfrm>
            <a:prstGeom prst="roundRect">
              <a:avLst>
                <a:gd name="adj" fmla="val 33334"/>
              </a:avLst>
            </a:prstGeom>
            <a:solidFill>
              <a:srgbClr val="D55A5A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BED7DCC9-8B7C-44A7-865D-8CC196333A3E}"/>
              </a:ext>
            </a:extLst>
          </p:cNvPr>
          <p:cNvGrpSpPr/>
          <p:nvPr/>
        </p:nvGrpSpPr>
        <p:grpSpPr>
          <a:xfrm>
            <a:off x="3950577" y="599343"/>
            <a:ext cx="942094" cy="869131"/>
            <a:chOff x="3950577" y="599343"/>
            <a:chExt cx="942094" cy="869131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5461225F-1D47-47E8-B4A7-2238AF621CD5}"/>
                </a:ext>
              </a:extLst>
            </p:cNvPr>
            <p:cNvSpPr/>
            <p:nvPr/>
          </p:nvSpPr>
          <p:spPr>
            <a:xfrm>
              <a:off x="3950577" y="599343"/>
              <a:ext cx="942094" cy="869131"/>
            </a:xfrm>
            <a:prstGeom prst="roundRect">
              <a:avLst>
                <a:gd name="adj" fmla="val 3721"/>
              </a:avLst>
            </a:prstGeom>
            <a:solidFill>
              <a:srgbClr val="F3B319"/>
            </a:solidFill>
            <a:ln>
              <a:noFill/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5B50386E-EEFF-4780-87D5-2BC62425D09D}"/>
                </a:ext>
              </a:extLst>
            </p:cNvPr>
            <p:cNvSpPr/>
            <p:nvPr/>
          </p:nvSpPr>
          <p:spPr>
            <a:xfrm>
              <a:off x="3950577" y="599343"/>
              <a:ext cx="942094" cy="356043"/>
            </a:xfrm>
            <a:prstGeom prst="roundRect">
              <a:avLst>
                <a:gd name="adj" fmla="val 8724"/>
              </a:avLst>
            </a:prstGeom>
            <a:solidFill>
              <a:srgbClr val="F4D457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F160ABE1-3017-4705-B7B0-7705EAD1FF6A}"/>
                </a:ext>
              </a:extLst>
            </p:cNvPr>
            <p:cNvSpPr/>
            <p:nvPr/>
          </p:nvSpPr>
          <p:spPr>
            <a:xfrm>
              <a:off x="4367298" y="848926"/>
              <a:ext cx="25200" cy="2291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BBE64E18-9424-4E56-AD9C-568087122924}"/>
                </a:ext>
              </a:extLst>
            </p:cNvPr>
            <p:cNvSpPr/>
            <p:nvPr/>
          </p:nvSpPr>
          <p:spPr>
            <a:xfrm>
              <a:off x="4450098" y="848926"/>
              <a:ext cx="25200" cy="2291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2273D240-6C5E-4E8C-BCFE-4E60881C5D75}"/>
                </a:ext>
              </a:extLst>
            </p:cNvPr>
            <p:cNvSpPr/>
            <p:nvPr/>
          </p:nvSpPr>
          <p:spPr>
            <a:xfrm>
              <a:off x="4367298" y="760588"/>
              <a:ext cx="108000" cy="1080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6793CA7E-048F-4B95-9417-630BF4DD67DC}"/>
                </a:ext>
              </a:extLst>
            </p:cNvPr>
            <p:cNvSpPr/>
            <p:nvPr/>
          </p:nvSpPr>
          <p:spPr>
            <a:xfrm>
              <a:off x="4367298" y="1078088"/>
              <a:ext cx="108000" cy="1080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59D1012E-AEDB-46CC-AE21-8EE0C07BEEC6}"/>
              </a:ext>
            </a:extLst>
          </p:cNvPr>
          <p:cNvSpPr txBox="1"/>
          <p:nvPr/>
        </p:nvSpPr>
        <p:spPr>
          <a:xfrm>
            <a:off x="270989" y="6217093"/>
            <a:ext cx="4834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0070C0"/>
                </a:solidFill>
                <a:latin typeface="HarmonyOS Sans" panose="00000500000000000000" pitchFamily="2" charset="0"/>
              </a:rPr>
              <a:t>Level </a:t>
            </a:r>
            <a:r>
              <a:rPr lang="en-US" altLang="zh-CN" sz="2400" dirty="0">
                <a:solidFill>
                  <a:srgbClr val="0070C0"/>
                </a:solidFill>
                <a:latin typeface="HarmonyOS Sans" panose="00000500000000000000" pitchFamily="2" charset="0"/>
              </a:rPr>
              <a:t>Design Icons</a:t>
            </a:r>
            <a:endParaRPr lang="zh-CN" altLang="en-US" sz="2400" dirty="0">
              <a:solidFill>
                <a:srgbClr val="0070C0"/>
              </a:solidFill>
              <a:latin typeface="HarmonyOS Sans" panose="00000500000000000000" pitchFamily="2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26CCFC4-F22C-47EB-B68D-78F18580A981}"/>
              </a:ext>
            </a:extLst>
          </p:cNvPr>
          <p:cNvSpPr txBox="1"/>
          <p:nvPr/>
        </p:nvSpPr>
        <p:spPr>
          <a:xfrm>
            <a:off x="866709" y="5563829"/>
            <a:ext cx="3111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  <a:latin typeface="HarmonyOS Sans" panose="00000500000000000000" pitchFamily="2" charset="0"/>
              </a:rPr>
              <a:t>Level Design</a:t>
            </a:r>
            <a:endParaRPr lang="zh-CN" altLang="en-US" sz="2400" b="1" dirty="0">
              <a:solidFill>
                <a:srgbClr val="0070C0"/>
              </a:solidFill>
              <a:latin typeface="HarmonyOS Sans" panose="00000500000000000000" pitchFamily="2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BF38DDB-EA1A-444E-87E0-1696A5FC9219}"/>
              </a:ext>
            </a:extLst>
          </p:cNvPr>
          <p:cNvSpPr txBox="1"/>
          <p:nvPr/>
        </p:nvSpPr>
        <p:spPr>
          <a:xfrm>
            <a:off x="866709" y="5927434"/>
            <a:ext cx="2663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  <a:latin typeface="HarmonyOS Sans" panose="00000500000000000000" pitchFamily="2" charset="0"/>
              </a:rPr>
              <a:t>FOR POWERPOINT UI </a:t>
            </a:r>
            <a:endParaRPr lang="zh-CN" altLang="en-US" sz="1600" dirty="0">
              <a:solidFill>
                <a:srgbClr val="0070C0"/>
              </a:solidFill>
              <a:latin typeface="HarmonyOS Sans" panose="00000500000000000000" pitchFamily="2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821CB5E-1A1E-4614-A94C-7268135B68C1}"/>
              </a:ext>
            </a:extLst>
          </p:cNvPr>
          <p:cNvGrpSpPr/>
          <p:nvPr/>
        </p:nvGrpSpPr>
        <p:grpSpPr>
          <a:xfrm>
            <a:off x="7360931" y="629466"/>
            <a:ext cx="966683" cy="795474"/>
            <a:chOff x="7635449" y="661871"/>
            <a:chExt cx="966683" cy="795474"/>
          </a:xfrm>
          <a:effectLst>
            <a:outerShdw blurRad="63500" algn="ctr" rotWithShape="0">
              <a:prstClr val="black">
                <a:alpha val="10000"/>
              </a:prstClr>
            </a:outerShdw>
          </a:effectLst>
        </p:grpSpPr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7A72F1AA-F515-4FE2-A59F-0CA66DFE855E}"/>
                </a:ext>
              </a:extLst>
            </p:cNvPr>
            <p:cNvSpPr/>
            <p:nvPr/>
          </p:nvSpPr>
          <p:spPr>
            <a:xfrm>
              <a:off x="7635449" y="809748"/>
              <a:ext cx="966240" cy="647323"/>
            </a:xfrm>
            <a:prstGeom prst="roundRect">
              <a:avLst>
                <a:gd name="adj" fmla="val 4684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1507FCCD-A526-4129-A973-734426AE8027}"/>
                </a:ext>
              </a:extLst>
            </p:cNvPr>
            <p:cNvSpPr/>
            <p:nvPr/>
          </p:nvSpPr>
          <p:spPr>
            <a:xfrm>
              <a:off x="7695665" y="661871"/>
              <a:ext cx="842847" cy="599993"/>
            </a:xfrm>
            <a:prstGeom prst="roundRect">
              <a:avLst>
                <a:gd name="adj" fmla="val 704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35F8BB97-A356-4797-8D81-3EBED14F2307}"/>
                </a:ext>
              </a:extLst>
            </p:cNvPr>
            <p:cNvGrpSpPr/>
            <p:nvPr/>
          </p:nvGrpSpPr>
          <p:grpSpPr>
            <a:xfrm flipH="1">
              <a:off x="7659233" y="857352"/>
              <a:ext cx="942899" cy="599718"/>
              <a:chOff x="4863903" y="3067050"/>
              <a:chExt cx="753127" cy="515184"/>
            </a:xfrm>
            <a:solidFill>
              <a:srgbClr val="5B9BD5"/>
            </a:solidFill>
            <a:effectLst>
              <a:outerShdw blurRad="63500" dist="38100" dir="13500000" algn="br" rotWithShape="0">
                <a:prstClr val="black">
                  <a:alpha val="5000"/>
                </a:prstClr>
              </a:outerShdw>
            </a:effectLst>
          </p:grpSpPr>
          <p:sp>
            <p:nvSpPr>
              <p:cNvPr id="38" name="直角三角形 37">
                <a:extLst>
                  <a:ext uri="{FF2B5EF4-FFF2-40B4-BE49-F238E27FC236}">
                    <a16:creationId xmlns:a16="http://schemas.microsoft.com/office/drawing/2014/main" id="{3D089CEC-4DD4-43E5-998F-38D5D9A595E2}"/>
                  </a:ext>
                </a:extLst>
              </p:cNvPr>
              <p:cNvSpPr/>
              <p:nvPr/>
            </p:nvSpPr>
            <p:spPr>
              <a:xfrm>
                <a:off x="4900582" y="3092883"/>
                <a:ext cx="716448" cy="489351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: 圆角 38">
                <a:extLst>
                  <a:ext uri="{FF2B5EF4-FFF2-40B4-BE49-F238E27FC236}">
                    <a16:creationId xmlns:a16="http://schemas.microsoft.com/office/drawing/2014/main" id="{26BBF7FD-043A-42A6-87D9-465E9EA9AF03}"/>
                  </a:ext>
                </a:extLst>
              </p:cNvPr>
              <p:cNvSpPr/>
              <p:nvPr/>
            </p:nvSpPr>
            <p:spPr>
              <a:xfrm>
                <a:off x="4863905" y="3253654"/>
                <a:ext cx="142184" cy="328578"/>
              </a:xfrm>
              <a:prstGeom prst="roundRect">
                <a:avLst>
                  <a:gd name="adj" fmla="val 1343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0" name="直角三角形 39">
                <a:extLst>
                  <a:ext uri="{FF2B5EF4-FFF2-40B4-BE49-F238E27FC236}">
                    <a16:creationId xmlns:a16="http://schemas.microsoft.com/office/drawing/2014/main" id="{B6C97842-845D-4848-9781-F72F2CB4CA58}"/>
                  </a:ext>
                </a:extLst>
              </p:cNvPr>
              <p:cNvSpPr/>
              <p:nvPr/>
            </p:nvSpPr>
            <p:spPr>
              <a:xfrm>
                <a:off x="4863903" y="3067050"/>
                <a:ext cx="593921" cy="408772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2C584D0A-51B7-4AAB-8E46-477A173B37DB}"/>
                </a:ext>
              </a:extLst>
            </p:cNvPr>
            <p:cNvGrpSpPr/>
            <p:nvPr/>
          </p:nvGrpSpPr>
          <p:grpSpPr>
            <a:xfrm>
              <a:off x="7635452" y="857351"/>
              <a:ext cx="948634" cy="599994"/>
              <a:chOff x="4863903" y="3067050"/>
              <a:chExt cx="753126" cy="515185"/>
            </a:xfrm>
            <a:solidFill>
              <a:srgbClr val="0070C0"/>
            </a:solidFill>
            <a:effectLst>
              <a:outerShdw blurRad="63500" dist="38100" dir="18900000" algn="bl" rotWithShape="0">
                <a:prstClr val="black">
                  <a:alpha val="5000"/>
                </a:prstClr>
              </a:outerShdw>
            </a:effectLst>
          </p:grpSpPr>
          <p:sp>
            <p:nvSpPr>
              <p:cNvPr id="42" name="直角三角形 41">
                <a:extLst>
                  <a:ext uri="{FF2B5EF4-FFF2-40B4-BE49-F238E27FC236}">
                    <a16:creationId xmlns:a16="http://schemas.microsoft.com/office/drawing/2014/main" id="{B57A7309-32C6-47AF-908B-D77658E02918}"/>
                  </a:ext>
                </a:extLst>
              </p:cNvPr>
              <p:cNvSpPr/>
              <p:nvPr/>
            </p:nvSpPr>
            <p:spPr>
              <a:xfrm>
                <a:off x="4900581" y="3092884"/>
                <a:ext cx="716448" cy="489351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3" name="矩形: 圆角 42">
                <a:extLst>
                  <a:ext uri="{FF2B5EF4-FFF2-40B4-BE49-F238E27FC236}">
                    <a16:creationId xmlns:a16="http://schemas.microsoft.com/office/drawing/2014/main" id="{0D06E2FB-2239-4097-80E9-C71D67D3442B}"/>
                  </a:ext>
                </a:extLst>
              </p:cNvPr>
              <p:cNvSpPr/>
              <p:nvPr/>
            </p:nvSpPr>
            <p:spPr>
              <a:xfrm>
                <a:off x="4863904" y="3253656"/>
                <a:ext cx="142184" cy="328578"/>
              </a:xfrm>
              <a:prstGeom prst="roundRect">
                <a:avLst>
                  <a:gd name="adj" fmla="val 166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4" name="直角三角形 43">
                <a:extLst>
                  <a:ext uri="{FF2B5EF4-FFF2-40B4-BE49-F238E27FC236}">
                    <a16:creationId xmlns:a16="http://schemas.microsoft.com/office/drawing/2014/main" id="{30F7BF90-55B4-4C33-BFED-1536090674CA}"/>
                  </a:ext>
                </a:extLst>
              </p:cNvPr>
              <p:cNvSpPr/>
              <p:nvPr/>
            </p:nvSpPr>
            <p:spPr>
              <a:xfrm>
                <a:off x="4863903" y="3067050"/>
                <a:ext cx="593921" cy="408772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D4A9C399-49ED-497A-BF79-979FE042722E}"/>
              </a:ext>
            </a:extLst>
          </p:cNvPr>
          <p:cNvGrpSpPr/>
          <p:nvPr/>
        </p:nvGrpSpPr>
        <p:grpSpPr>
          <a:xfrm>
            <a:off x="9104214" y="552583"/>
            <a:ext cx="842846" cy="937950"/>
            <a:chOff x="9411957" y="594147"/>
            <a:chExt cx="876966" cy="963328"/>
          </a:xfrm>
        </p:grpSpPr>
        <p:sp>
          <p:nvSpPr>
            <p:cNvPr id="45" name="iconfont-11672-5428476">
              <a:extLst>
                <a:ext uri="{FF2B5EF4-FFF2-40B4-BE49-F238E27FC236}">
                  <a16:creationId xmlns:a16="http://schemas.microsoft.com/office/drawing/2014/main" id="{016F1309-5F69-4096-92E2-586ED653A2DB}"/>
                </a:ext>
              </a:extLst>
            </p:cNvPr>
            <p:cNvSpPr/>
            <p:nvPr/>
          </p:nvSpPr>
          <p:spPr>
            <a:xfrm rot="21105159">
              <a:off x="9411957" y="594147"/>
              <a:ext cx="743575" cy="805608"/>
            </a:xfrm>
            <a:custGeom>
              <a:avLst/>
              <a:gdLst>
                <a:gd name="T0" fmla="*/ 800 w 8000"/>
                <a:gd name="T1" fmla="*/ 8039 h 8039"/>
                <a:gd name="T2" fmla="*/ 379 w 8000"/>
                <a:gd name="T3" fmla="*/ 7920 h 8039"/>
                <a:gd name="T4" fmla="*/ 0 w 8000"/>
                <a:gd name="T5" fmla="*/ 7239 h 8039"/>
                <a:gd name="T6" fmla="*/ 0 w 8000"/>
                <a:gd name="T7" fmla="*/ 839 h 8039"/>
                <a:gd name="T8" fmla="*/ 379 w 8000"/>
                <a:gd name="T9" fmla="*/ 158 h 8039"/>
                <a:gd name="T10" fmla="*/ 1158 w 8000"/>
                <a:gd name="T11" fmla="*/ 123 h 8039"/>
                <a:gd name="T12" fmla="*/ 7558 w 8000"/>
                <a:gd name="T13" fmla="*/ 3323 h 8039"/>
                <a:gd name="T14" fmla="*/ 8000 w 8000"/>
                <a:gd name="T15" fmla="*/ 4039 h 8039"/>
                <a:gd name="T16" fmla="*/ 7558 w 8000"/>
                <a:gd name="T17" fmla="*/ 4755 h 8039"/>
                <a:gd name="T18" fmla="*/ 1158 w 8000"/>
                <a:gd name="T19" fmla="*/ 7955 h 8039"/>
                <a:gd name="T20" fmla="*/ 800 w 8000"/>
                <a:gd name="T21" fmla="*/ 8039 h 8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00" h="8039">
                  <a:moveTo>
                    <a:pt x="800" y="8039"/>
                  </a:moveTo>
                  <a:cubicBezTo>
                    <a:pt x="654" y="8039"/>
                    <a:pt x="508" y="7999"/>
                    <a:pt x="379" y="7920"/>
                  </a:cubicBezTo>
                  <a:cubicBezTo>
                    <a:pt x="144" y="7774"/>
                    <a:pt x="0" y="7516"/>
                    <a:pt x="0" y="7239"/>
                  </a:cubicBezTo>
                  <a:lnTo>
                    <a:pt x="0" y="839"/>
                  </a:lnTo>
                  <a:cubicBezTo>
                    <a:pt x="0" y="561"/>
                    <a:pt x="144" y="304"/>
                    <a:pt x="379" y="158"/>
                  </a:cubicBezTo>
                  <a:cubicBezTo>
                    <a:pt x="615" y="13"/>
                    <a:pt x="909" y="0"/>
                    <a:pt x="1158" y="123"/>
                  </a:cubicBezTo>
                  <a:lnTo>
                    <a:pt x="7558" y="3323"/>
                  </a:lnTo>
                  <a:cubicBezTo>
                    <a:pt x="7829" y="3459"/>
                    <a:pt x="8000" y="3736"/>
                    <a:pt x="8000" y="4039"/>
                  </a:cubicBezTo>
                  <a:cubicBezTo>
                    <a:pt x="8000" y="4342"/>
                    <a:pt x="7829" y="4619"/>
                    <a:pt x="7558" y="4755"/>
                  </a:cubicBezTo>
                  <a:lnTo>
                    <a:pt x="1158" y="7955"/>
                  </a:lnTo>
                  <a:cubicBezTo>
                    <a:pt x="1046" y="8011"/>
                    <a:pt x="922" y="8039"/>
                    <a:pt x="800" y="8039"/>
                  </a:cubicBezTo>
                  <a:close/>
                </a:path>
              </a:pathLst>
            </a:custGeom>
            <a:solidFill>
              <a:srgbClr val="B35AD5"/>
            </a:solidFill>
            <a:ln>
              <a:noFill/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D05238D0-BB45-4DFB-BF4D-3D584FE6EFF0}"/>
                </a:ext>
              </a:extLst>
            </p:cNvPr>
            <p:cNvGrpSpPr/>
            <p:nvPr/>
          </p:nvGrpSpPr>
          <p:grpSpPr>
            <a:xfrm>
              <a:off x="9640923" y="910152"/>
              <a:ext cx="648000" cy="647323"/>
              <a:chOff x="9640923" y="910152"/>
              <a:chExt cx="648000" cy="647323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BC0A7872-28E5-4B86-ABD0-6B6181F8C2F9}"/>
                  </a:ext>
                </a:extLst>
              </p:cNvPr>
              <p:cNvSpPr/>
              <p:nvPr/>
            </p:nvSpPr>
            <p:spPr>
              <a:xfrm>
                <a:off x="9640923" y="910152"/>
                <a:ext cx="648000" cy="647323"/>
              </a:xfrm>
              <a:prstGeom prst="ellipse">
                <a:avLst/>
              </a:prstGeom>
              <a:solidFill>
                <a:srgbClr val="8900BF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: 空心 46">
                <a:extLst>
                  <a:ext uri="{FF2B5EF4-FFF2-40B4-BE49-F238E27FC236}">
                    <a16:creationId xmlns:a16="http://schemas.microsoft.com/office/drawing/2014/main" id="{1028CAE7-C03B-4DC1-9CB0-5DEEA621714E}"/>
                  </a:ext>
                </a:extLst>
              </p:cNvPr>
              <p:cNvSpPr/>
              <p:nvPr/>
            </p:nvSpPr>
            <p:spPr>
              <a:xfrm>
                <a:off x="9892923" y="1161813"/>
                <a:ext cx="144000" cy="144000"/>
              </a:xfrm>
              <a:prstGeom prst="donut">
                <a:avLst>
                  <a:gd name="adj" fmla="val 2782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6F1FB929-3FC3-4B68-BF4B-5B805865BBB3}"/>
              </a:ext>
            </a:extLst>
          </p:cNvPr>
          <p:cNvGrpSpPr/>
          <p:nvPr/>
        </p:nvGrpSpPr>
        <p:grpSpPr>
          <a:xfrm>
            <a:off x="10583279" y="583853"/>
            <a:ext cx="736109" cy="898316"/>
            <a:chOff x="1042667" y="2098227"/>
            <a:chExt cx="926845" cy="915730"/>
          </a:xfrm>
        </p:grpSpPr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DF0A983E-2A9B-4F11-936F-2B0F8FF051A8}"/>
                </a:ext>
              </a:extLst>
            </p:cNvPr>
            <p:cNvGrpSpPr/>
            <p:nvPr/>
          </p:nvGrpSpPr>
          <p:grpSpPr>
            <a:xfrm>
              <a:off x="1388458" y="2229284"/>
              <a:ext cx="581054" cy="784673"/>
              <a:chOff x="1388458" y="2229284"/>
              <a:chExt cx="581054" cy="784673"/>
            </a:xfrm>
          </p:grpSpPr>
          <p:sp>
            <p:nvSpPr>
              <p:cNvPr id="58" name="矩形: 圆角 57">
                <a:extLst>
                  <a:ext uri="{FF2B5EF4-FFF2-40B4-BE49-F238E27FC236}">
                    <a16:creationId xmlns:a16="http://schemas.microsoft.com/office/drawing/2014/main" id="{2FDA650F-11B7-492A-A563-AFD7AC0B1571}"/>
                  </a:ext>
                </a:extLst>
              </p:cNvPr>
              <p:cNvSpPr/>
              <p:nvPr/>
            </p:nvSpPr>
            <p:spPr>
              <a:xfrm>
                <a:off x="1388458" y="2229284"/>
                <a:ext cx="581054" cy="784673"/>
              </a:xfrm>
              <a:prstGeom prst="roundRect">
                <a:avLst>
                  <a:gd name="adj" fmla="val 7830"/>
                </a:avLst>
              </a:prstGeom>
              <a:solidFill>
                <a:srgbClr val="F18F00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/>
              </a:p>
            </p:txBody>
          </p:sp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83BE6B79-B27D-49AB-A8E2-BFFD48FA2BDF}"/>
                  </a:ext>
                </a:extLst>
              </p:cNvPr>
              <p:cNvGrpSpPr/>
              <p:nvPr/>
            </p:nvGrpSpPr>
            <p:grpSpPr>
              <a:xfrm>
                <a:off x="1498985" y="2384040"/>
                <a:ext cx="360000" cy="475159"/>
                <a:chOff x="1154790" y="2250945"/>
                <a:chExt cx="360000" cy="475159"/>
              </a:xfrm>
              <a:solidFill>
                <a:schemeClr val="bg1"/>
              </a:solidFill>
            </p:grpSpPr>
            <p:sp>
              <p:nvSpPr>
                <p:cNvPr id="60" name="矩形: 圆角 59">
                  <a:extLst>
                    <a:ext uri="{FF2B5EF4-FFF2-40B4-BE49-F238E27FC236}">
                      <a16:creationId xmlns:a16="http://schemas.microsoft.com/office/drawing/2014/main" id="{B4C0DAF7-9D90-4BF6-87B4-FA1E79871FB8}"/>
                    </a:ext>
                  </a:extLst>
                </p:cNvPr>
                <p:cNvSpPr/>
                <p:nvPr/>
              </p:nvSpPr>
              <p:spPr>
                <a:xfrm flipV="1">
                  <a:off x="1154790" y="2250945"/>
                  <a:ext cx="360000" cy="360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  <a:effectLst>
                  <a:outerShdw blurRad="63500" algn="ctr" rotWithShape="0">
                    <a:prstClr val="black">
                      <a:alpha val="1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 dirty="0"/>
                </a:p>
              </p:txBody>
            </p:sp>
            <p:sp>
              <p:nvSpPr>
                <p:cNvPr id="61" name="矩形: 圆角 60">
                  <a:extLst>
                    <a:ext uri="{FF2B5EF4-FFF2-40B4-BE49-F238E27FC236}">
                      <a16:creationId xmlns:a16="http://schemas.microsoft.com/office/drawing/2014/main" id="{03C17906-6D47-4771-AF1A-37666B04AC5C}"/>
                    </a:ext>
                  </a:extLst>
                </p:cNvPr>
                <p:cNvSpPr/>
                <p:nvPr/>
              </p:nvSpPr>
              <p:spPr>
                <a:xfrm flipV="1">
                  <a:off x="1154790" y="2397313"/>
                  <a:ext cx="360000" cy="360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  <a:effectLst>
                  <a:outerShdw blurRad="63500" algn="ctr" rotWithShape="0">
                    <a:prstClr val="black">
                      <a:alpha val="1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 dirty="0"/>
                </a:p>
              </p:txBody>
            </p:sp>
            <p:sp>
              <p:nvSpPr>
                <p:cNvPr id="62" name="矩形: 圆角 61">
                  <a:extLst>
                    <a:ext uri="{FF2B5EF4-FFF2-40B4-BE49-F238E27FC236}">
                      <a16:creationId xmlns:a16="http://schemas.microsoft.com/office/drawing/2014/main" id="{BA3B6C64-78F3-4368-A751-8B467DE5E4F1}"/>
                    </a:ext>
                  </a:extLst>
                </p:cNvPr>
                <p:cNvSpPr/>
                <p:nvPr/>
              </p:nvSpPr>
              <p:spPr>
                <a:xfrm flipV="1">
                  <a:off x="1154790" y="2543681"/>
                  <a:ext cx="360000" cy="360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  <a:effectLst>
                  <a:outerShdw blurRad="63500" algn="ctr" rotWithShape="0">
                    <a:prstClr val="black">
                      <a:alpha val="1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 dirty="0"/>
                </a:p>
              </p:txBody>
            </p:sp>
            <p:sp>
              <p:nvSpPr>
                <p:cNvPr id="63" name="矩形: 圆角 62">
                  <a:extLst>
                    <a:ext uri="{FF2B5EF4-FFF2-40B4-BE49-F238E27FC236}">
                      <a16:creationId xmlns:a16="http://schemas.microsoft.com/office/drawing/2014/main" id="{777C05D1-2EBE-439C-B2F2-823C328E5B6B}"/>
                    </a:ext>
                  </a:extLst>
                </p:cNvPr>
                <p:cNvSpPr/>
                <p:nvPr/>
              </p:nvSpPr>
              <p:spPr>
                <a:xfrm flipV="1">
                  <a:off x="1154790" y="2690104"/>
                  <a:ext cx="360000" cy="360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  <a:effectLst>
                  <a:outerShdw blurRad="63500" algn="ctr" rotWithShape="0">
                    <a:prstClr val="black">
                      <a:alpha val="1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 dirty="0"/>
                </a:p>
              </p:txBody>
            </p:sp>
          </p:grpSp>
        </p:grp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CEEFAC4E-3F20-46C7-BB90-9F2F0D8A56D7}"/>
                </a:ext>
              </a:extLst>
            </p:cNvPr>
            <p:cNvGrpSpPr/>
            <p:nvPr/>
          </p:nvGrpSpPr>
          <p:grpSpPr>
            <a:xfrm>
              <a:off x="1042667" y="2098227"/>
              <a:ext cx="581054" cy="784673"/>
              <a:chOff x="1042667" y="2098227"/>
              <a:chExt cx="581054" cy="784673"/>
            </a:xfrm>
          </p:grpSpPr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910807D6-FA04-4BD3-898E-26010A28ECEC}"/>
                  </a:ext>
                </a:extLst>
              </p:cNvPr>
              <p:cNvSpPr/>
              <p:nvPr/>
            </p:nvSpPr>
            <p:spPr>
              <a:xfrm>
                <a:off x="1042667" y="2098227"/>
                <a:ext cx="581054" cy="784673"/>
              </a:xfrm>
              <a:prstGeom prst="roundRect">
                <a:avLst>
                  <a:gd name="adj" fmla="val 7331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/>
              </a:p>
            </p:txBody>
          </p:sp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7C7AF3F9-7828-4277-8D45-874E4B3234B7}"/>
                  </a:ext>
                </a:extLst>
              </p:cNvPr>
              <p:cNvGrpSpPr/>
              <p:nvPr/>
            </p:nvGrpSpPr>
            <p:grpSpPr>
              <a:xfrm>
                <a:off x="1153194" y="2252983"/>
                <a:ext cx="360000" cy="475159"/>
                <a:chOff x="1154790" y="2250945"/>
                <a:chExt cx="360000" cy="475159"/>
              </a:xfrm>
            </p:grpSpPr>
            <p:sp>
              <p:nvSpPr>
                <p:cNvPr id="51" name="矩形: 圆角 50">
                  <a:extLst>
                    <a:ext uri="{FF2B5EF4-FFF2-40B4-BE49-F238E27FC236}">
                      <a16:creationId xmlns:a16="http://schemas.microsoft.com/office/drawing/2014/main" id="{E743EB32-82C3-4F30-BC3F-BB757B412324}"/>
                    </a:ext>
                  </a:extLst>
                </p:cNvPr>
                <p:cNvSpPr/>
                <p:nvPr/>
              </p:nvSpPr>
              <p:spPr>
                <a:xfrm flipV="1">
                  <a:off x="1154790" y="2250945"/>
                  <a:ext cx="36000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18F00"/>
                </a:solidFill>
                <a:ln>
                  <a:noFill/>
                </a:ln>
                <a:effectLst>
                  <a:outerShdw blurRad="63500" algn="ctr" rotWithShape="0">
                    <a:prstClr val="black">
                      <a:alpha val="1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 dirty="0"/>
                </a:p>
              </p:txBody>
            </p:sp>
            <p:sp>
              <p:nvSpPr>
                <p:cNvPr id="52" name="矩形: 圆角 51">
                  <a:extLst>
                    <a:ext uri="{FF2B5EF4-FFF2-40B4-BE49-F238E27FC236}">
                      <a16:creationId xmlns:a16="http://schemas.microsoft.com/office/drawing/2014/main" id="{DE78FE57-F712-49B6-AEBC-8C4391E2D020}"/>
                    </a:ext>
                  </a:extLst>
                </p:cNvPr>
                <p:cNvSpPr/>
                <p:nvPr/>
              </p:nvSpPr>
              <p:spPr>
                <a:xfrm flipV="1">
                  <a:off x="1154790" y="2397313"/>
                  <a:ext cx="36000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18F00"/>
                </a:solidFill>
                <a:ln>
                  <a:noFill/>
                </a:ln>
                <a:effectLst>
                  <a:outerShdw blurRad="63500" algn="ctr" rotWithShape="0">
                    <a:prstClr val="black">
                      <a:alpha val="1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 dirty="0"/>
                </a:p>
              </p:txBody>
            </p:sp>
            <p:sp>
              <p:nvSpPr>
                <p:cNvPr id="53" name="矩形: 圆角 52">
                  <a:extLst>
                    <a:ext uri="{FF2B5EF4-FFF2-40B4-BE49-F238E27FC236}">
                      <a16:creationId xmlns:a16="http://schemas.microsoft.com/office/drawing/2014/main" id="{A5B721AD-3F51-4B71-9F6B-BF4F3C702BA2}"/>
                    </a:ext>
                  </a:extLst>
                </p:cNvPr>
                <p:cNvSpPr/>
                <p:nvPr/>
              </p:nvSpPr>
              <p:spPr>
                <a:xfrm flipV="1">
                  <a:off x="1154790" y="2543681"/>
                  <a:ext cx="36000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18F00"/>
                </a:solidFill>
                <a:ln>
                  <a:noFill/>
                </a:ln>
                <a:effectLst>
                  <a:outerShdw blurRad="63500" algn="ctr" rotWithShape="0">
                    <a:prstClr val="black">
                      <a:alpha val="1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 dirty="0"/>
                </a:p>
              </p:txBody>
            </p:sp>
            <p:sp>
              <p:nvSpPr>
                <p:cNvPr id="54" name="矩形: 圆角 53">
                  <a:extLst>
                    <a:ext uri="{FF2B5EF4-FFF2-40B4-BE49-F238E27FC236}">
                      <a16:creationId xmlns:a16="http://schemas.microsoft.com/office/drawing/2014/main" id="{628E7319-F150-43CD-87B3-85F00BDB7297}"/>
                    </a:ext>
                  </a:extLst>
                </p:cNvPr>
                <p:cNvSpPr/>
                <p:nvPr/>
              </p:nvSpPr>
              <p:spPr>
                <a:xfrm flipV="1">
                  <a:off x="1154790" y="2690104"/>
                  <a:ext cx="36000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18F00"/>
                </a:solidFill>
                <a:ln>
                  <a:noFill/>
                </a:ln>
                <a:effectLst>
                  <a:outerShdw blurRad="63500" algn="ctr" rotWithShape="0">
                    <a:prstClr val="black">
                      <a:alpha val="1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 dirty="0"/>
                </a:p>
              </p:txBody>
            </p:sp>
          </p:grpSp>
        </p:grpSp>
      </p:grp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741F2F51-A3A2-4020-9851-5A2753C4A11F}"/>
              </a:ext>
            </a:extLst>
          </p:cNvPr>
          <p:cNvSpPr/>
          <p:nvPr/>
        </p:nvSpPr>
        <p:spPr>
          <a:xfrm>
            <a:off x="629184" y="2060472"/>
            <a:ext cx="902970" cy="902970"/>
          </a:xfrm>
          <a:prstGeom prst="roundRect">
            <a:avLst>
              <a:gd name="adj" fmla="val 6649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418BFC3-E03E-45E7-A257-B50EBC1A06E8}"/>
              </a:ext>
            </a:extLst>
          </p:cNvPr>
          <p:cNvGrpSpPr/>
          <p:nvPr/>
        </p:nvGrpSpPr>
        <p:grpSpPr>
          <a:xfrm>
            <a:off x="719378" y="2259955"/>
            <a:ext cx="735408" cy="568115"/>
            <a:chOff x="658000" y="2304495"/>
            <a:chExt cx="848970" cy="664380"/>
          </a:xfrm>
        </p:grpSpPr>
        <p:sp>
          <p:nvSpPr>
            <p:cNvPr id="71" name="等腰三角形 70">
              <a:extLst>
                <a:ext uri="{FF2B5EF4-FFF2-40B4-BE49-F238E27FC236}">
                  <a16:creationId xmlns:a16="http://schemas.microsoft.com/office/drawing/2014/main" id="{D782A0B1-357B-4831-8444-AD5130AB7128}"/>
                </a:ext>
              </a:extLst>
            </p:cNvPr>
            <p:cNvSpPr/>
            <p:nvPr/>
          </p:nvSpPr>
          <p:spPr>
            <a:xfrm>
              <a:off x="920903" y="2361385"/>
              <a:ext cx="586067" cy="604821"/>
            </a:xfrm>
            <a:prstGeom prst="triangle">
              <a:avLst/>
            </a:prstGeom>
            <a:solidFill>
              <a:srgbClr val="5AD5C1"/>
            </a:solidFill>
            <a:ln>
              <a:noFill/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等腰三角形 69">
              <a:extLst>
                <a:ext uri="{FF2B5EF4-FFF2-40B4-BE49-F238E27FC236}">
                  <a16:creationId xmlns:a16="http://schemas.microsoft.com/office/drawing/2014/main" id="{2CCF977D-0441-4F3D-B8B1-7C32B1659279}"/>
                </a:ext>
              </a:extLst>
            </p:cNvPr>
            <p:cNvSpPr/>
            <p:nvPr/>
          </p:nvSpPr>
          <p:spPr>
            <a:xfrm>
              <a:off x="658000" y="2304495"/>
              <a:ext cx="628572" cy="664380"/>
            </a:xfrm>
            <a:prstGeom prst="triangle">
              <a:avLst/>
            </a:prstGeom>
            <a:solidFill>
              <a:srgbClr val="00C1A1"/>
            </a:solidFill>
            <a:ln>
              <a:noFill/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6" name="椭圆 75">
            <a:extLst>
              <a:ext uri="{FF2B5EF4-FFF2-40B4-BE49-F238E27FC236}">
                <a16:creationId xmlns:a16="http://schemas.microsoft.com/office/drawing/2014/main" id="{F7720786-36B4-4F89-8D53-3A83C9E8D9F1}"/>
              </a:ext>
            </a:extLst>
          </p:cNvPr>
          <p:cNvSpPr/>
          <p:nvPr/>
        </p:nvSpPr>
        <p:spPr>
          <a:xfrm>
            <a:off x="2412758" y="2103963"/>
            <a:ext cx="828000" cy="8280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01600">
            <a:noFill/>
          </a:ln>
          <a:effectLst>
            <a:outerShdw blurRad="635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6E4CD756-BDDE-4F9A-B6C1-DBC3838B300C}"/>
              </a:ext>
            </a:extLst>
          </p:cNvPr>
          <p:cNvSpPr/>
          <p:nvPr/>
        </p:nvSpPr>
        <p:spPr>
          <a:xfrm>
            <a:off x="2793787" y="2213878"/>
            <a:ext cx="60003" cy="343020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>
            <a:noFill/>
          </a:ln>
          <a:effectLst>
            <a:outerShdw blurRad="635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B3BF167E-699F-46CD-85F9-C787A7138484}"/>
              </a:ext>
            </a:extLst>
          </p:cNvPr>
          <p:cNvSpPr/>
          <p:nvPr/>
        </p:nvSpPr>
        <p:spPr>
          <a:xfrm rot="3925933" flipH="1">
            <a:off x="2884244" y="2346787"/>
            <a:ext cx="73202" cy="28012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3" name="图形 82" descr="单级齿轮">
            <a:extLst>
              <a:ext uri="{FF2B5EF4-FFF2-40B4-BE49-F238E27FC236}">
                <a16:creationId xmlns:a16="http://schemas.microsoft.com/office/drawing/2014/main" id="{9D8A3436-C98C-4539-BA5D-A95636C658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159" t="11866" r="12015" b="10789"/>
          <a:stretch/>
        </p:blipFill>
        <p:spPr>
          <a:xfrm>
            <a:off x="3964097" y="2025956"/>
            <a:ext cx="972001" cy="972001"/>
          </a:xfrm>
          <a:prstGeom prst="rect">
            <a:avLst/>
          </a:prstGeom>
          <a:effectLst>
            <a:outerShdw blurRad="63500" algn="ctr" rotWithShape="0">
              <a:prstClr val="black">
                <a:alpha val="10000"/>
              </a:prstClr>
            </a:outerShdw>
          </a:effectLst>
        </p:spPr>
      </p:pic>
      <p:grpSp>
        <p:nvGrpSpPr>
          <p:cNvPr id="86" name="组合 85">
            <a:extLst>
              <a:ext uri="{FF2B5EF4-FFF2-40B4-BE49-F238E27FC236}">
                <a16:creationId xmlns:a16="http://schemas.microsoft.com/office/drawing/2014/main" id="{D606985B-4F7C-4546-AE32-10342EC428FB}"/>
              </a:ext>
            </a:extLst>
          </p:cNvPr>
          <p:cNvGrpSpPr/>
          <p:nvPr/>
        </p:nvGrpSpPr>
        <p:grpSpPr>
          <a:xfrm>
            <a:off x="4198097" y="2259956"/>
            <a:ext cx="504000" cy="504000"/>
            <a:chOff x="3996498" y="3845418"/>
            <a:chExt cx="504000" cy="504000"/>
          </a:xfrm>
        </p:grpSpPr>
        <p:sp>
          <p:nvSpPr>
            <p:cNvPr id="84" name="圆: 空心 83">
              <a:extLst>
                <a:ext uri="{FF2B5EF4-FFF2-40B4-BE49-F238E27FC236}">
                  <a16:creationId xmlns:a16="http://schemas.microsoft.com/office/drawing/2014/main" id="{F5D5FE99-77EC-4DCB-9286-CAD9D69B8189}"/>
                </a:ext>
              </a:extLst>
            </p:cNvPr>
            <p:cNvSpPr/>
            <p:nvPr/>
          </p:nvSpPr>
          <p:spPr>
            <a:xfrm>
              <a:off x="3996498" y="3845418"/>
              <a:ext cx="504000" cy="504000"/>
            </a:xfrm>
            <a:prstGeom prst="donut">
              <a:avLst>
                <a:gd name="adj" fmla="val 3233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7F994D1E-C981-438D-B307-4947A36A4CE3}"/>
                </a:ext>
              </a:extLst>
            </p:cNvPr>
            <p:cNvSpPr/>
            <p:nvPr/>
          </p:nvSpPr>
          <p:spPr>
            <a:xfrm>
              <a:off x="4104498" y="3953418"/>
              <a:ext cx="288000" cy="2880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101600">
              <a:noFill/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88C4FB1D-7C7E-4077-9F61-9203AA25E661}"/>
              </a:ext>
            </a:extLst>
          </p:cNvPr>
          <p:cNvGrpSpPr/>
          <p:nvPr/>
        </p:nvGrpSpPr>
        <p:grpSpPr>
          <a:xfrm>
            <a:off x="5516016" y="2138148"/>
            <a:ext cx="773415" cy="540551"/>
            <a:chOff x="5182644" y="2104373"/>
            <a:chExt cx="2069926" cy="1324628"/>
          </a:xfrm>
          <a:solidFill>
            <a:srgbClr val="F18F00"/>
          </a:solidFill>
          <a:effectLst>
            <a:outerShdw blurRad="63500" algn="ctr" rotWithShape="0">
              <a:prstClr val="black">
                <a:alpha val="10000"/>
              </a:prstClr>
            </a:outerShdw>
          </a:effectLst>
        </p:grpSpPr>
        <p:sp>
          <p:nvSpPr>
            <p:cNvPr id="92" name="矩形: 圆角 91">
              <a:extLst>
                <a:ext uri="{FF2B5EF4-FFF2-40B4-BE49-F238E27FC236}">
                  <a16:creationId xmlns:a16="http://schemas.microsoft.com/office/drawing/2014/main" id="{866AAAEF-2FB7-4991-B6F7-BBD5E88FEE29}"/>
                </a:ext>
              </a:extLst>
            </p:cNvPr>
            <p:cNvSpPr/>
            <p:nvPr/>
          </p:nvSpPr>
          <p:spPr>
            <a:xfrm>
              <a:off x="5182644" y="2514600"/>
              <a:ext cx="1775564" cy="9144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D388C30D-132A-4D89-B4F9-B9B1EF868624}"/>
                </a:ext>
              </a:extLst>
            </p:cNvPr>
            <p:cNvSpPr/>
            <p:nvPr/>
          </p:nvSpPr>
          <p:spPr>
            <a:xfrm>
              <a:off x="5668027" y="2104373"/>
              <a:ext cx="1202500" cy="101406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4" name="矩形: 圆角 93">
              <a:extLst>
                <a:ext uri="{FF2B5EF4-FFF2-40B4-BE49-F238E27FC236}">
                  <a16:creationId xmlns:a16="http://schemas.microsoft.com/office/drawing/2014/main" id="{B509DB86-7D97-4D15-81B9-D9C85D78270C}"/>
                </a:ext>
              </a:extLst>
            </p:cNvPr>
            <p:cNvSpPr/>
            <p:nvPr/>
          </p:nvSpPr>
          <p:spPr>
            <a:xfrm>
              <a:off x="5556000" y="2692288"/>
              <a:ext cx="1696570" cy="7367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1162697B-20B4-4CE8-9A43-25E3B11C0BD0}"/>
              </a:ext>
            </a:extLst>
          </p:cNvPr>
          <p:cNvGrpSpPr/>
          <p:nvPr/>
        </p:nvGrpSpPr>
        <p:grpSpPr>
          <a:xfrm>
            <a:off x="5732288" y="2299063"/>
            <a:ext cx="828790" cy="589013"/>
            <a:chOff x="5182644" y="2104373"/>
            <a:chExt cx="2069926" cy="1324628"/>
          </a:xfrm>
          <a:solidFill>
            <a:schemeClr val="bg1"/>
          </a:solidFill>
          <a:effectLst>
            <a:outerShdw blurRad="63500" algn="ctr" rotWithShape="0">
              <a:prstClr val="black">
                <a:alpha val="10000"/>
              </a:prstClr>
            </a:outerShdw>
          </a:effectLst>
        </p:grpSpPr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5B5EEDD2-DC68-4779-9A30-862D0B79BB00}"/>
                </a:ext>
              </a:extLst>
            </p:cNvPr>
            <p:cNvSpPr/>
            <p:nvPr/>
          </p:nvSpPr>
          <p:spPr>
            <a:xfrm>
              <a:off x="5182644" y="2514600"/>
              <a:ext cx="1775564" cy="9144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A4BFE7EC-BDEB-42AC-B90B-669672AF25C1}"/>
                </a:ext>
              </a:extLst>
            </p:cNvPr>
            <p:cNvSpPr/>
            <p:nvPr/>
          </p:nvSpPr>
          <p:spPr>
            <a:xfrm>
              <a:off x="5668027" y="2104373"/>
              <a:ext cx="1202500" cy="101406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0" name="矩形: 圆角 89">
              <a:extLst>
                <a:ext uri="{FF2B5EF4-FFF2-40B4-BE49-F238E27FC236}">
                  <a16:creationId xmlns:a16="http://schemas.microsoft.com/office/drawing/2014/main" id="{39741CAE-55A6-4B33-BE66-24D95DBF4932}"/>
                </a:ext>
              </a:extLst>
            </p:cNvPr>
            <p:cNvSpPr/>
            <p:nvPr/>
          </p:nvSpPr>
          <p:spPr>
            <a:xfrm>
              <a:off x="5556000" y="2692288"/>
              <a:ext cx="1696570" cy="7367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68" name="Oval 67">
            <a:extLst>
              <a:ext uri="{FF2B5EF4-FFF2-40B4-BE49-F238E27FC236}">
                <a16:creationId xmlns:a16="http://schemas.microsoft.com/office/drawing/2014/main" id="{0FB995BF-136D-4E95-92AB-C731D84C5691}"/>
              </a:ext>
            </a:extLst>
          </p:cNvPr>
          <p:cNvSpPr/>
          <p:nvPr/>
        </p:nvSpPr>
        <p:spPr>
          <a:xfrm>
            <a:off x="2664047" y="2668633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6EA658AA-9B9C-44D5-9E6D-6A83F8A6B827}"/>
              </a:ext>
            </a:extLst>
          </p:cNvPr>
          <p:cNvGrpSpPr/>
          <p:nvPr/>
        </p:nvGrpSpPr>
        <p:grpSpPr>
          <a:xfrm>
            <a:off x="10508589" y="2103963"/>
            <a:ext cx="896775" cy="732841"/>
            <a:chOff x="6384913" y="4819024"/>
            <a:chExt cx="896775" cy="732841"/>
          </a:xfrm>
        </p:grpSpPr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81BBD6A9-E9E1-4203-97F1-1C3876D7DFE3}"/>
                </a:ext>
              </a:extLst>
            </p:cNvPr>
            <p:cNvGrpSpPr/>
            <p:nvPr/>
          </p:nvGrpSpPr>
          <p:grpSpPr>
            <a:xfrm>
              <a:off x="6705688" y="4975864"/>
              <a:ext cx="576000" cy="576001"/>
              <a:chOff x="6384913" y="4819024"/>
              <a:chExt cx="576000" cy="576001"/>
            </a:xfrm>
          </p:grpSpPr>
          <p:sp>
            <p:nvSpPr>
              <p:cNvPr id="107" name="矩形 3">
                <a:extLst>
                  <a:ext uri="{FF2B5EF4-FFF2-40B4-BE49-F238E27FC236}">
                    <a16:creationId xmlns:a16="http://schemas.microsoft.com/office/drawing/2014/main" id="{D702869B-1183-49DA-BA41-C486A1F0C6D0}"/>
                  </a:ext>
                </a:extLst>
              </p:cNvPr>
              <p:cNvSpPr/>
              <p:nvPr/>
            </p:nvSpPr>
            <p:spPr>
              <a:xfrm>
                <a:off x="6384913" y="4819024"/>
                <a:ext cx="576000" cy="576001"/>
              </a:xfrm>
              <a:prstGeom prst="roundRect">
                <a:avLst>
                  <a:gd name="adj" fmla="val 5523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9" name="矩形: 圆角 108">
                <a:extLst>
                  <a:ext uri="{FF2B5EF4-FFF2-40B4-BE49-F238E27FC236}">
                    <a16:creationId xmlns:a16="http://schemas.microsoft.com/office/drawing/2014/main" id="{19F6E9BA-5293-4D02-B33A-E242AC69C4B0}"/>
                  </a:ext>
                </a:extLst>
              </p:cNvPr>
              <p:cNvSpPr/>
              <p:nvPr/>
            </p:nvSpPr>
            <p:spPr>
              <a:xfrm>
                <a:off x="6492913" y="5080001"/>
                <a:ext cx="360000" cy="5404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D7D3894D-8365-4ACA-9BE9-7DC659687FED}"/>
                </a:ext>
              </a:extLst>
            </p:cNvPr>
            <p:cNvGrpSpPr/>
            <p:nvPr/>
          </p:nvGrpSpPr>
          <p:grpSpPr>
            <a:xfrm rot="20631763">
              <a:off x="6384913" y="4819024"/>
              <a:ext cx="576000" cy="576001"/>
              <a:chOff x="6384913" y="4819024"/>
              <a:chExt cx="576000" cy="576001"/>
            </a:xfrm>
          </p:grpSpPr>
          <p:sp>
            <p:nvSpPr>
              <p:cNvPr id="102" name="矩形 3">
                <a:extLst>
                  <a:ext uri="{FF2B5EF4-FFF2-40B4-BE49-F238E27FC236}">
                    <a16:creationId xmlns:a16="http://schemas.microsoft.com/office/drawing/2014/main" id="{2BC298B9-E24F-4A93-8D42-FA3C617DF699}"/>
                  </a:ext>
                </a:extLst>
              </p:cNvPr>
              <p:cNvSpPr/>
              <p:nvPr/>
            </p:nvSpPr>
            <p:spPr>
              <a:xfrm>
                <a:off x="6384913" y="4819024"/>
                <a:ext cx="576000" cy="576001"/>
              </a:xfrm>
              <a:prstGeom prst="roundRect">
                <a:avLst>
                  <a:gd name="adj" fmla="val 5523"/>
                </a:avLst>
              </a:prstGeom>
              <a:solidFill>
                <a:srgbClr val="0070C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2D79430B-F865-4FD8-A301-70018032522F}"/>
                  </a:ext>
                </a:extLst>
              </p:cNvPr>
              <p:cNvGrpSpPr/>
              <p:nvPr/>
            </p:nvGrpSpPr>
            <p:grpSpPr>
              <a:xfrm>
                <a:off x="6492913" y="4927025"/>
                <a:ext cx="360000" cy="360000"/>
                <a:chOff x="5166244" y="4050308"/>
                <a:chExt cx="859121" cy="859121"/>
              </a:xfrm>
            </p:grpSpPr>
            <p:sp>
              <p:nvSpPr>
                <p:cNvPr id="46" name="矩形: 圆角 45">
                  <a:extLst>
                    <a:ext uri="{FF2B5EF4-FFF2-40B4-BE49-F238E27FC236}">
                      <a16:creationId xmlns:a16="http://schemas.microsoft.com/office/drawing/2014/main" id="{83DA8D91-8FB4-4052-8D00-4AF55527BC1F}"/>
                    </a:ext>
                  </a:extLst>
                </p:cNvPr>
                <p:cNvSpPr/>
                <p:nvPr/>
              </p:nvSpPr>
              <p:spPr>
                <a:xfrm>
                  <a:off x="5166244" y="4415377"/>
                  <a:ext cx="859121" cy="12898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5" name="矩形: 圆角 104">
                  <a:extLst>
                    <a:ext uri="{FF2B5EF4-FFF2-40B4-BE49-F238E27FC236}">
                      <a16:creationId xmlns:a16="http://schemas.microsoft.com/office/drawing/2014/main" id="{7A358A67-27A2-4CE0-8475-CEEEAF7CB5B6}"/>
                    </a:ext>
                  </a:extLst>
                </p:cNvPr>
                <p:cNvSpPr/>
                <p:nvPr/>
              </p:nvSpPr>
              <p:spPr>
                <a:xfrm rot="5400000">
                  <a:off x="5166243" y="4415377"/>
                  <a:ext cx="859121" cy="12898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1118FB8E-C8F8-42DC-B414-D95EBF0E354E}"/>
              </a:ext>
            </a:extLst>
          </p:cNvPr>
          <p:cNvGrpSpPr/>
          <p:nvPr/>
        </p:nvGrpSpPr>
        <p:grpSpPr>
          <a:xfrm>
            <a:off x="675213" y="3509209"/>
            <a:ext cx="792638" cy="1095448"/>
            <a:chOff x="3699481" y="3990874"/>
            <a:chExt cx="1280780" cy="2224398"/>
          </a:xfrm>
        </p:grpSpPr>
        <p:sp>
          <p:nvSpPr>
            <p:cNvPr id="112" name="矩形: 圆角 111">
              <a:extLst>
                <a:ext uri="{FF2B5EF4-FFF2-40B4-BE49-F238E27FC236}">
                  <a16:creationId xmlns:a16="http://schemas.microsoft.com/office/drawing/2014/main" id="{B14771C5-96CC-48F6-880F-AAF50F79B9AC}"/>
                </a:ext>
              </a:extLst>
            </p:cNvPr>
            <p:cNvSpPr/>
            <p:nvPr/>
          </p:nvSpPr>
          <p:spPr>
            <a:xfrm rot="5400000">
              <a:off x="3339410" y="4852587"/>
              <a:ext cx="1987370" cy="738000"/>
            </a:xfrm>
            <a:prstGeom prst="roundRect">
              <a:avLst>
                <a:gd name="adj" fmla="val 16896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梯形 74">
              <a:extLst>
                <a:ext uri="{FF2B5EF4-FFF2-40B4-BE49-F238E27FC236}">
                  <a16:creationId xmlns:a16="http://schemas.microsoft.com/office/drawing/2014/main" id="{C721DDA6-2AB0-4CCB-BCE5-6927BE43E88E}"/>
                </a:ext>
              </a:extLst>
            </p:cNvPr>
            <p:cNvSpPr/>
            <p:nvPr/>
          </p:nvSpPr>
          <p:spPr>
            <a:xfrm rot="10800000">
              <a:off x="3699481" y="4183486"/>
              <a:ext cx="1277368" cy="461665"/>
            </a:xfrm>
            <a:prstGeom prst="trapezoid">
              <a:avLst>
                <a:gd name="adj" fmla="val 57630"/>
              </a:avLst>
            </a:prstGeom>
            <a:solidFill>
              <a:srgbClr val="F3B31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: 圆角 80">
              <a:extLst>
                <a:ext uri="{FF2B5EF4-FFF2-40B4-BE49-F238E27FC236}">
                  <a16:creationId xmlns:a16="http://schemas.microsoft.com/office/drawing/2014/main" id="{C88FCAC1-7DE3-4A9B-88F7-117BD43F2BB8}"/>
                </a:ext>
              </a:extLst>
            </p:cNvPr>
            <p:cNvSpPr/>
            <p:nvPr/>
          </p:nvSpPr>
          <p:spPr>
            <a:xfrm>
              <a:off x="3702892" y="3990874"/>
              <a:ext cx="1277369" cy="237024"/>
            </a:xfrm>
            <a:prstGeom prst="roundRect">
              <a:avLst/>
            </a:prstGeom>
            <a:solidFill>
              <a:srgbClr val="F4D457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矩形: 圆角 112">
              <a:extLst>
                <a:ext uri="{FF2B5EF4-FFF2-40B4-BE49-F238E27FC236}">
                  <a16:creationId xmlns:a16="http://schemas.microsoft.com/office/drawing/2014/main" id="{56860FBE-5A99-4580-A49D-65D4951C754B}"/>
                </a:ext>
              </a:extLst>
            </p:cNvPr>
            <p:cNvSpPr/>
            <p:nvPr/>
          </p:nvSpPr>
          <p:spPr>
            <a:xfrm rot="5400000">
              <a:off x="4193676" y="5468699"/>
              <a:ext cx="292404" cy="232682"/>
            </a:xfrm>
            <a:prstGeom prst="roundRect">
              <a:avLst>
                <a:gd name="adj" fmla="val 50000"/>
              </a:avLst>
            </a:prstGeom>
            <a:solidFill>
              <a:srgbClr val="F4D457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10FA7AF7-E7DD-4351-96DF-9C4D76F352D4}"/>
              </a:ext>
            </a:extLst>
          </p:cNvPr>
          <p:cNvGrpSpPr/>
          <p:nvPr/>
        </p:nvGrpSpPr>
        <p:grpSpPr>
          <a:xfrm>
            <a:off x="2330079" y="3895765"/>
            <a:ext cx="938906" cy="415598"/>
            <a:chOff x="2382230" y="3888660"/>
            <a:chExt cx="1034562" cy="642409"/>
          </a:xfrm>
        </p:grpSpPr>
        <p:sp>
          <p:nvSpPr>
            <p:cNvPr id="114" name="矩形: 圆角 113">
              <a:extLst>
                <a:ext uri="{FF2B5EF4-FFF2-40B4-BE49-F238E27FC236}">
                  <a16:creationId xmlns:a16="http://schemas.microsoft.com/office/drawing/2014/main" id="{D90FCAAC-FD6A-4B22-AEFF-6FB30DCF1B46}"/>
                </a:ext>
              </a:extLst>
            </p:cNvPr>
            <p:cNvSpPr/>
            <p:nvPr/>
          </p:nvSpPr>
          <p:spPr>
            <a:xfrm rot="12370424">
              <a:off x="2382230" y="3888660"/>
              <a:ext cx="634214" cy="19874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: 圆角 117">
              <a:extLst>
                <a:ext uri="{FF2B5EF4-FFF2-40B4-BE49-F238E27FC236}">
                  <a16:creationId xmlns:a16="http://schemas.microsoft.com/office/drawing/2014/main" id="{B370A768-A294-4B58-9F20-403C5BCF485A}"/>
                </a:ext>
              </a:extLst>
            </p:cNvPr>
            <p:cNvSpPr/>
            <p:nvPr/>
          </p:nvSpPr>
          <p:spPr>
            <a:xfrm rot="9334471">
              <a:off x="2382230" y="4183823"/>
              <a:ext cx="634214" cy="198741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  <a:effectLst>
              <a:outerShdw blurRad="127000" dist="38100" dir="13500000" sx="98000" sy="98000" algn="b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矩形: 圆角 118">
              <a:extLst>
                <a:ext uri="{FF2B5EF4-FFF2-40B4-BE49-F238E27FC236}">
                  <a16:creationId xmlns:a16="http://schemas.microsoft.com/office/drawing/2014/main" id="{39B8CB7E-79E2-4700-A996-C51DC4D95A83}"/>
                </a:ext>
              </a:extLst>
            </p:cNvPr>
            <p:cNvSpPr/>
            <p:nvPr/>
          </p:nvSpPr>
          <p:spPr>
            <a:xfrm rot="10800000">
              <a:off x="3024213" y="4353653"/>
              <a:ext cx="392579" cy="177416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E1510F9A-F2C4-41F4-A7EE-C07E1B01C784}"/>
              </a:ext>
            </a:extLst>
          </p:cNvPr>
          <p:cNvSpPr/>
          <p:nvPr/>
        </p:nvSpPr>
        <p:spPr>
          <a:xfrm>
            <a:off x="4108712" y="3579167"/>
            <a:ext cx="682769" cy="978719"/>
          </a:xfrm>
          <a:prstGeom prst="roundRect">
            <a:avLst>
              <a:gd name="adj" fmla="val 8203"/>
            </a:avLst>
          </a:prstGeom>
          <a:solidFill>
            <a:srgbClr val="BF9000"/>
          </a:solidFill>
          <a:ln>
            <a:noFill/>
          </a:ln>
          <a:effectLst>
            <a:outerShdw blurRad="635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8DC74219-1E7C-4778-84E6-9F7A4BFB77AF}"/>
              </a:ext>
            </a:extLst>
          </p:cNvPr>
          <p:cNvGrpSpPr/>
          <p:nvPr/>
        </p:nvGrpSpPr>
        <p:grpSpPr>
          <a:xfrm>
            <a:off x="4198096" y="3744977"/>
            <a:ext cx="504000" cy="504000"/>
            <a:chOff x="3996498" y="3845418"/>
            <a:chExt cx="504000" cy="504000"/>
          </a:xfrm>
          <a:solidFill>
            <a:srgbClr val="F1B219"/>
          </a:solidFill>
        </p:grpSpPr>
        <p:sp>
          <p:nvSpPr>
            <p:cNvPr id="128" name="圆: 空心 127">
              <a:extLst>
                <a:ext uri="{FF2B5EF4-FFF2-40B4-BE49-F238E27FC236}">
                  <a16:creationId xmlns:a16="http://schemas.microsoft.com/office/drawing/2014/main" id="{DD46C9A6-2926-4CDD-B195-2460A33D296B}"/>
                </a:ext>
              </a:extLst>
            </p:cNvPr>
            <p:cNvSpPr/>
            <p:nvPr/>
          </p:nvSpPr>
          <p:spPr>
            <a:xfrm>
              <a:off x="3996498" y="3845418"/>
              <a:ext cx="504000" cy="504000"/>
            </a:xfrm>
            <a:prstGeom prst="donut">
              <a:avLst>
                <a:gd name="adj" fmla="val 32330"/>
              </a:avLst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2835FF30-D16A-4D8C-A9CA-7C9E5F05188C}"/>
                </a:ext>
              </a:extLst>
            </p:cNvPr>
            <p:cNvSpPr/>
            <p:nvPr/>
          </p:nvSpPr>
          <p:spPr>
            <a:xfrm>
              <a:off x="4158498" y="4008165"/>
              <a:ext cx="180000" cy="180000"/>
            </a:xfrm>
            <a:prstGeom prst="ellipse">
              <a:avLst/>
            </a:prstGeom>
            <a:solidFill>
              <a:srgbClr val="F4D457"/>
            </a:solidFill>
            <a:ln w="101600">
              <a:noFill/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08" name="等腰三角形 107">
            <a:extLst>
              <a:ext uri="{FF2B5EF4-FFF2-40B4-BE49-F238E27FC236}">
                <a16:creationId xmlns:a16="http://schemas.microsoft.com/office/drawing/2014/main" id="{B8D08767-BE2D-4368-B21F-F584EF631795}"/>
              </a:ext>
            </a:extLst>
          </p:cNvPr>
          <p:cNvSpPr/>
          <p:nvPr/>
        </p:nvSpPr>
        <p:spPr>
          <a:xfrm rot="20347731">
            <a:off x="4507493" y="3996977"/>
            <a:ext cx="57598" cy="494491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id="{DF26D726-21D4-429A-95D5-F70CFAC8F1A4}"/>
              </a:ext>
            </a:extLst>
          </p:cNvPr>
          <p:cNvSpPr/>
          <p:nvPr/>
        </p:nvSpPr>
        <p:spPr>
          <a:xfrm>
            <a:off x="4198096" y="4369163"/>
            <a:ext cx="108000" cy="108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01600">
            <a:noFill/>
          </a:ln>
          <a:effectLst>
            <a:outerShdw blurRad="635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A80E6E23-AB8E-4F41-AA80-A7F0ABC7DCE7}"/>
              </a:ext>
            </a:extLst>
          </p:cNvPr>
          <p:cNvGrpSpPr/>
          <p:nvPr/>
        </p:nvGrpSpPr>
        <p:grpSpPr>
          <a:xfrm>
            <a:off x="5655518" y="3625935"/>
            <a:ext cx="1836000" cy="1836000"/>
            <a:chOff x="5655518" y="3625935"/>
            <a:chExt cx="1836000" cy="1836000"/>
          </a:xfrm>
        </p:grpSpPr>
        <p:sp>
          <p:nvSpPr>
            <p:cNvPr id="110" name="不完整圆 109">
              <a:extLst>
                <a:ext uri="{FF2B5EF4-FFF2-40B4-BE49-F238E27FC236}">
                  <a16:creationId xmlns:a16="http://schemas.microsoft.com/office/drawing/2014/main" id="{A0E6C484-B171-4D70-B807-B85C55CE60DD}"/>
                </a:ext>
              </a:extLst>
            </p:cNvPr>
            <p:cNvSpPr/>
            <p:nvPr/>
          </p:nvSpPr>
          <p:spPr>
            <a:xfrm>
              <a:off x="5655518" y="3625935"/>
              <a:ext cx="1836000" cy="1836000"/>
            </a:xfrm>
            <a:prstGeom prst="pie">
              <a:avLst>
                <a:gd name="adj1" fmla="val 10801573"/>
                <a:gd name="adj2" fmla="val 16200000"/>
              </a:avLst>
            </a:prstGeom>
            <a:solidFill>
              <a:schemeClr val="bg1">
                <a:lumMod val="85000"/>
              </a:schemeClr>
            </a:solidFill>
            <a:ln w="76200">
              <a:solidFill>
                <a:schemeClr val="bg1"/>
              </a:solidFill>
            </a:ln>
            <a:effectLst>
              <a:innerShdw blurRad="1143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1" name="等腰三角形 120">
              <a:extLst>
                <a:ext uri="{FF2B5EF4-FFF2-40B4-BE49-F238E27FC236}">
                  <a16:creationId xmlns:a16="http://schemas.microsoft.com/office/drawing/2014/main" id="{974C0317-6D65-4404-9B31-AD1D4EC85F78}"/>
                </a:ext>
              </a:extLst>
            </p:cNvPr>
            <p:cNvSpPr/>
            <p:nvPr/>
          </p:nvSpPr>
          <p:spPr>
            <a:xfrm rot="18633876">
              <a:off x="6238099" y="3924712"/>
              <a:ext cx="102664" cy="739150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8C76E656-4CA5-4CFB-8666-E5813BA79B4B}"/>
              </a:ext>
            </a:extLst>
          </p:cNvPr>
          <p:cNvGrpSpPr/>
          <p:nvPr/>
        </p:nvGrpSpPr>
        <p:grpSpPr>
          <a:xfrm>
            <a:off x="8757974" y="2120933"/>
            <a:ext cx="1113449" cy="742383"/>
            <a:chOff x="8757974" y="2120933"/>
            <a:chExt cx="1113449" cy="742383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CB0E5C5-876A-4AEB-9562-C319E922B87D}"/>
                </a:ext>
              </a:extLst>
            </p:cNvPr>
            <p:cNvGrpSpPr/>
            <p:nvPr/>
          </p:nvGrpSpPr>
          <p:grpSpPr>
            <a:xfrm>
              <a:off x="9132747" y="2120933"/>
              <a:ext cx="738676" cy="742383"/>
              <a:chOff x="8907072" y="2007597"/>
              <a:chExt cx="1039988" cy="931384"/>
            </a:xfrm>
          </p:grpSpPr>
          <p:sp>
            <p:nvSpPr>
              <p:cNvPr id="103" name="矩形 4">
                <a:extLst>
                  <a:ext uri="{FF2B5EF4-FFF2-40B4-BE49-F238E27FC236}">
                    <a16:creationId xmlns:a16="http://schemas.microsoft.com/office/drawing/2014/main" id="{D5614961-046A-42AA-A376-D456BF673F28}"/>
                  </a:ext>
                </a:extLst>
              </p:cNvPr>
              <p:cNvSpPr/>
              <p:nvPr/>
            </p:nvSpPr>
            <p:spPr>
              <a:xfrm>
                <a:off x="9155060" y="2146981"/>
                <a:ext cx="792000" cy="792000"/>
              </a:xfrm>
              <a:prstGeom prst="roundRect">
                <a:avLst>
                  <a:gd name="adj" fmla="val 8329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矩形 3">
                <a:extLst>
                  <a:ext uri="{FF2B5EF4-FFF2-40B4-BE49-F238E27FC236}">
                    <a16:creationId xmlns:a16="http://schemas.microsoft.com/office/drawing/2014/main" id="{8CAD3B63-F492-44BE-9186-0983B026F609}"/>
                  </a:ext>
                </a:extLst>
              </p:cNvPr>
              <p:cNvSpPr/>
              <p:nvPr/>
            </p:nvSpPr>
            <p:spPr>
              <a:xfrm rot="20737326">
                <a:off x="9065536" y="2062079"/>
                <a:ext cx="792000" cy="792000"/>
              </a:xfrm>
              <a:prstGeom prst="roundRect">
                <a:avLst>
                  <a:gd name="adj" fmla="val 5523"/>
                </a:avLst>
              </a:prstGeom>
              <a:solidFill>
                <a:schemeClr val="accent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4" name="矩形 3">
                <a:extLst>
                  <a:ext uri="{FF2B5EF4-FFF2-40B4-BE49-F238E27FC236}">
                    <a16:creationId xmlns:a16="http://schemas.microsoft.com/office/drawing/2014/main" id="{D4C0B90E-8DBD-49E4-935A-9176E07201E1}"/>
                  </a:ext>
                </a:extLst>
              </p:cNvPr>
              <p:cNvSpPr/>
              <p:nvPr/>
            </p:nvSpPr>
            <p:spPr>
              <a:xfrm rot="19513303">
                <a:off x="8907072" y="2007597"/>
                <a:ext cx="792000" cy="792000"/>
              </a:xfrm>
              <a:prstGeom prst="roundRect">
                <a:avLst>
                  <a:gd name="adj" fmla="val 5523"/>
                </a:avLst>
              </a:prstGeom>
              <a:solidFill>
                <a:srgbClr val="0070C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17" name="等腰三角形 116">
              <a:extLst>
                <a:ext uri="{FF2B5EF4-FFF2-40B4-BE49-F238E27FC236}">
                  <a16:creationId xmlns:a16="http://schemas.microsoft.com/office/drawing/2014/main" id="{C52C25DB-C936-4806-AE7C-53FBB8EC68DC}"/>
                </a:ext>
              </a:extLst>
            </p:cNvPr>
            <p:cNvSpPr/>
            <p:nvPr/>
          </p:nvSpPr>
          <p:spPr>
            <a:xfrm rot="6750356">
              <a:off x="9401031" y="2313379"/>
              <a:ext cx="157634" cy="303952"/>
            </a:xfrm>
            <a:custGeom>
              <a:avLst/>
              <a:gdLst>
                <a:gd name="connsiteX0" fmla="*/ 0 w 79420"/>
                <a:gd name="connsiteY0" fmla="*/ 229862 h 229862"/>
                <a:gd name="connsiteX1" fmla="*/ 39710 w 79420"/>
                <a:gd name="connsiteY1" fmla="*/ 0 h 229862"/>
                <a:gd name="connsiteX2" fmla="*/ 79420 w 79420"/>
                <a:gd name="connsiteY2" fmla="*/ 229862 h 229862"/>
                <a:gd name="connsiteX3" fmla="*/ 0 w 79420"/>
                <a:gd name="connsiteY3" fmla="*/ 229862 h 229862"/>
                <a:gd name="connsiteX0" fmla="*/ 22453 w 101873"/>
                <a:gd name="connsiteY0" fmla="*/ 250112 h 250112"/>
                <a:gd name="connsiteX1" fmla="*/ 0 w 101873"/>
                <a:gd name="connsiteY1" fmla="*/ 0 h 250112"/>
                <a:gd name="connsiteX2" fmla="*/ 101873 w 101873"/>
                <a:gd name="connsiteY2" fmla="*/ 250112 h 250112"/>
                <a:gd name="connsiteX3" fmla="*/ 22453 w 101873"/>
                <a:gd name="connsiteY3" fmla="*/ 250112 h 250112"/>
                <a:gd name="connsiteX0" fmla="*/ 22453 w 121781"/>
                <a:gd name="connsiteY0" fmla="*/ 250112 h 250112"/>
                <a:gd name="connsiteX1" fmla="*/ 0 w 121781"/>
                <a:gd name="connsiteY1" fmla="*/ 0 h 250112"/>
                <a:gd name="connsiteX2" fmla="*/ 101873 w 121781"/>
                <a:gd name="connsiteY2" fmla="*/ 250112 h 250112"/>
                <a:gd name="connsiteX3" fmla="*/ 22453 w 121781"/>
                <a:gd name="connsiteY3" fmla="*/ 250112 h 250112"/>
                <a:gd name="connsiteX0" fmla="*/ 78214 w 157634"/>
                <a:gd name="connsiteY0" fmla="*/ 303952 h 303952"/>
                <a:gd name="connsiteX1" fmla="*/ 0 w 157634"/>
                <a:gd name="connsiteY1" fmla="*/ 0 h 303952"/>
                <a:gd name="connsiteX2" fmla="*/ 157634 w 157634"/>
                <a:gd name="connsiteY2" fmla="*/ 303952 h 303952"/>
                <a:gd name="connsiteX3" fmla="*/ 78214 w 157634"/>
                <a:gd name="connsiteY3" fmla="*/ 303952 h 303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634" h="303952">
                  <a:moveTo>
                    <a:pt x="78214" y="303952"/>
                  </a:moveTo>
                  <a:lnTo>
                    <a:pt x="0" y="0"/>
                  </a:lnTo>
                  <a:cubicBezTo>
                    <a:pt x="219861" y="96792"/>
                    <a:pt x="123676" y="220581"/>
                    <a:pt x="157634" y="303952"/>
                  </a:cubicBezTo>
                  <a:lnTo>
                    <a:pt x="78214" y="30395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50800" dir="54000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: 圆角 115">
              <a:extLst>
                <a:ext uri="{FF2B5EF4-FFF2-40B4-BE49-F238E27FC236}">
                  <a16:creationId xmlns:a16="http://schemas.microsoft.com/office/drawing/2014/main" id="{F83890A8-C0B7-4B90-B06B-A63E77625B92}"/>
                </a:ext>
              </a:extLst>
            </p:cNvPr>
            <p:cNvSpPr/>
            <p:nvPr/>
          </p:nvSpPr>
          <p:spPr>
            <a:xfrm rot="1313433">
              <a:off x="8757974" y="2292437"/>
              <a:ext cx="626652" cy="8721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50800" dir="5400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6DD23D10-CCAA-4702-BB27-F4B30B5126FE}"/>
              </a:ext>
            </a:extLst>
          </p:cNvPr>
          <p:cNvGrpSpPr/>
          <p:nvPr/>
        </p:nvGrpSpPr>
        <p:grpSpPr>
          <a:xfrm>
            <a:off x="9098008" y="3681735"/>
            <a:ext cx="773415" cy="540551"/>
            <a:chOff x="5182644" y="2104373"/>
            <a:chExt cx="2069926" cy="1324628"/>
          </a:xfrm>
          <a:solidFill>
            <a:srgbClr val="F3B319"/>
          </a:solidFill>
          <a:effectLst>
            <a:outerShdw blurRad="63500" algn="ctr" rotWithShape="0">
              <a:prstClr val="black">
                <a:alpha val="10000"/>
              </a:prstClr>
            </a:outerShdw>
          </a:effectLst>
        </p:grpSpPr>
        <p:sp>
          <p:nvSpPr>
            <p:cNvPr id="153" name="矩形: 圆角 152">
              <a:extLst>
                <a:ext uri="{FF2B5EF4-FFF2-40B4-BE49-F238E27FC236}">
                  <a16:creationId xmlns:a16="http://schemas.microsoft.com/office/drawing/2014/main" id="{7E669524-8F4B-4C08-88E6-09F34ABB0F1C}"/>
                </a:ext>
              </a:extLst>
            </p:cNvPr>
            <p:cNvSpPr/>
            <p:nvPr/>
          </p:nvSpPr>
          <p:spPr>
            <a:xfrm>
              <a:off x="5182644" y="2514600"/>
              <a:ext cx="1775564" cy="9144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4" name="椭圆 153">
              <a:extLst>
                <a:ext uri="{FF2B5EF4-FFF2-40B4-BE49-F238E27FC236}">
                  <a16:creationId xmlns:a16="http://schemas.microsoft.com/office/drawing/2014/main" id="{43FBE03B-2ED5-4F40-A180-C2B1C4EAC696}"/>
                </a:ext>
              </a:extLst>
            </p:cNvPr>
            <p:cNvSpPr/>
            <p:nvPr/>
          </p:nvSpPr>
          <p:spPr>
            <a:xfrm>
              <a:off x="5668027" y="2104373"/>
              <a:ext cx="1202500" cy="101406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5" name="矩形: 圆角 154">
              <a:extLst>
                <a:ext uri="{FF2B5EF4-FFF2-40B4-BE49-F238E27FC236}">
                  <a16:creationId xmlns:a16="http://schemas.microsoft.com/office/drawing/2014/main" id="{A4409919-6423-4A06-984D-7088E35B6E99}"/>
                </a:ext>
              </a:extLst>
            </p:cNvPr>
            <p:cNvSpPr/>
            <p:nvPr/>
          </p:nvSpPr>
          <p:spPr>
            <a:xfrm>
              <a:off x="5556000" y="2692288"/>
              <a:ext cx="1696570" cy="7367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E1DA577D-9342-4117-9568-9832F4D153BC}"/>
              </a:ext>
            </a:extLst>
          </p:cNvPr>
          <p:cNvGrpSpPr/>
          <p:nvPr/>
        </p:nvGrpSpPr>
        <p:grpSpPr>
          <a:xfrm>
            <a:off x="9314280" y="3842650"/>
            <a:ext cx="828790" cy="589013"/>
            <a:chOff x="5182644" y="2104373"/>
            <a:chExt cx="2069926" cy="1324628"/>
          </a:xfrm>
          <a:solidFill>
            <a:srgbClr val="F4D457"/>
          </a:solidFill>
          <a:effectLst>
            <a:outerShdw blurRad="63500" algn="ctr" rotWithShape="0">
              <a:prstClr val="black">
                <a:alpha val="10000"/>
              </a:prstClr>
            </a:outerShdw>
          </a:effectLst>
        </p:grpSpPr>
        <p:sp>
          <p:nvSpPr>
            <p:cNvPr id="157" name="矩形: 圆角 156">
              <a:extLst>
                <a:ext uri="{FF2B5EF4-FFF2-40B4-BE49-F238E27FC236}">
                  <a16:creationId xmlns:a16="http://schemas.microsoft.com/office/drawing/2014/main" id="{80D36FCF-5F54-4CF1-B52C-0C600219FEE1}"/>
                </a:ext>
              </a:extLst>
            </p:cNvPr>
            <p:cNvSpPr/>
            <p:nvPr/>
          </p:nvSpPr>
          <p:spPr>
            <a:xfrm>
              <a:off x="5182644" y="2514600"/>
              <a:ext cx="1775564" cy="9144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8" name="椭圆 157">
              <a:extLst>
                <a:ext uri="{FF2B5EF4-FFF2-40B4-BE49-F238E27FC236}">
                  <a16:creationId xmlns:a16="http://schemas.microsoft.com/office/drawing/2014/main" id="{6C015EA7-F1F4-413D-9D4C-F8DBFE5C6686}"/>
                </a:ext>
              </a:extLst>
            </p:cNvPr>
            <p:cNvSpPr/>
            <p:nvPr/>
          </p:nvSpPr>
          <p:spPr>
            <a:xfrm>
              <a:off x="5668027" y="2104373"/>
              <a:ext cx="1202500" cy="101406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9" name="矩形: 圆角 158">
              <a:extLst>
                <a:ext uri="{FF2B5EF4-FFF2-40B4-BE49-F238E27FC236}">
                  <a16:creationId xmlns:a16="http://schemas.microsoft.com/office/drawing/2014/main" id="{5110A692-8D0B-40DE-B53F-A436B22C7F8C}"/>
                </a:ext>
              </a:extLst>
            </p:cNvPr>
            <p:cNvSpPr/>
            <p:nvPr/>
          </p:nvSpPr>
          <p:spPr>
            <a:xfrm>
              <a:off x="5556000" y="2692288"/>
              <a:ext cx="1696570" cy="7367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60" name="组合 159">
            <a:extLst>
              <a:ext uri="{FF2B5EF4-FFF2-40B4-BE49-F238E27FC236}">
                <a16:creationId xmlns:a16="http://schemas.microsoft.com/office/drawing/2014/main" id="{6A9392DC-C71B-4234-B323-481DD1176694}"/>
              </a:ext>
            </a:extLst>
          </p:cNvPr>
          <p:cNvGrpSpPr/>
          <p:nvPr/>
        </p:nvGrpSpPr>
        <p:grpSpPr>
          <a:xfrm>
            <a:off x="9560297" y="3924579"/>
            <a:ext cx="437387" cy="619355"/>
            <a:chOff x="7921730" y="3444498"/>
            <a:chExt cx="682769" cy="978719"/>
          </a:xfrm>
        </p:grpSpPr>
        <p:sp>
          <p:nvSpPr>
            <p:cNvPr id="161" name="矩形: 圆角 160">
              <a:extLst>
                <a:ext uri="{FF2B5EF4-FFF2-40B4-BE49-F238E27FC236}">
                  <a16:creationId xmlns:a16="http://schemas.microsoft.com/office/drawing/2014/main" id="{26F8BDF6-73BB-42D5-880D-FF80768980F4}"/>
                </a:ext>
              </a:extLst>
            </p:cNvPr>
            <p:cNvSpPr/>
            <p:nvPr/>
          </p:nvSpPr>
          <p:spPr>
            <a:xfrm>
              <a:off x="7921730" y="3444498"/>
              <a:ext cx="682769" cy="978719"/>
            </a:xfrm>
            <a:prstGeom prst="roundRect">
              <a:avLst>
                <a:gd name="adj" fmla="val 8203"/>
              </a:avLst>
            </a:prstGeom>
            <a:solidFill>
              <a:srgbClr val="BF9000"/>
            </a:solidFill>
            <a:ln>
              <a:noFill/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圆: 空心 161">
              <a:extLst>
                <a:ext uri="{FF2B5EF4-FFF2-40B4-BE49-F238E27FC236}">
                  <a16:creationId xmlns:a16="http://schemas.microsoft.com/office/drawing/2014/main" id="{52D4967F-0CBD-4E0B-9EE9-661448017A7B}"/>
                </a:ext>
              </a:extLst>
            </p:cNvPr>
            <p:cNvSpPr/>
            <p:nvPr/>
          </p:nvSpPr>
          <p:spPr>
            <a:xfrm>
              <a:off x="8011114" y="3610308"/>
              <a:ext cx="504000" cy="504000"/>
            </a:xfrm>
            <a:prstGeom prst="donut">
              <a:avLst>
                <a:gd name="adj" fmla="val 32330"/>
              </a:avLst>
            </a:prstGeom>
            <a:solidFill>
              <a:srgbClr val="F1B219"/>
            </a:solidFill>
            <a:ln>
              <a:noFill/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3" name="椭圆 162">
              <a:extLst>
                <a:ext uri="{FF2B5EF4-FFF2-40B4-BE49-F238E27FC236}">
                  <a16:creationId xmlns:a16="http://schemas.microsoft.com/office/drawing/2014/main" id="{EBF1DCB8-743D-4371-B420-34EB8A466D31}"/>
                </a:ext>
              </a:extLst>
            </p:cNvPr>
            <p:cNvSpPr/>
            <p:nvPr/>
          </p:nvSpPr>
          <p:spPr>
            <a:xfrm>
              <a:off x="8173114" y="3773055"/>
              <a:ext cx="180000" cy="180000"/>
            </a:xfrm>
            <a:prstGeom prst="ellipse">
              <a:avLst/>
            </a:prstGeom>
            <a:solidFill>
              <a:srgbClr val="F4D457"/>
            </a:solidFill>
            <a:ln w="101600">
              <a:noFill/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4" name="等腰三角形 163">
              <a:extLst>
                <a:ext uri="{FF2B5EF4-FFF2-40B4-BE49-F238E27FC236}">
                  <a16:creationId xmlns:a16="http://schemas.microsoft.com/office/drawing/2014/main" id="{4B808ADD-818B-47FA-B5D5-8325D80CC5C0}"/>
                </a:ext>
              </a:extLst>
            </p:cNvPr>
            <p:cNvSpPr/>
            <p:nvPr/>
          </p:nvSpPr>
          <p:spPr>
            <a:xfrm rot="20347731">
              <a:off x="8320511" y="3862308"/>
              <a:ext cx="57598" cy="494491"/>
            </a:xfrm>
            <a:prstGeom prst="triangle">
              <a:avLst/>
            </a:prstGeom>
            <a:solidFill>
              <a:srgbClr val="7F6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>
              <a:extLst>
                <a:ext uri="{FF2B5EF4-FFF2-40B4-BE49-F238E27FC236}">
                  <a16:creationId xmlns:a16="http://schemas.microsoft.com/office/drawing/2014/main" id="{C4E1602F-51D7-4CF0-9CD2-A423FF09F6F0}"/>
                </a:ext>
              </a:extLst>
            </p:cNvPr>
            <p:cNvSpPr/>
            <p:nvPr/>
          </p:nvSpPr>
          <p:spPr>
            <a:xfrm>
              <a:off x="8011114" y="4234494"/>
              <a:ext cx="108000" cy="108000"/>
            </a:xfrm>
            <a:prstGeom prst="ellipse">
              <a:avLst/>
            </a:prstGeom>
            <a:solidFill>
              <a:srgbClr val="FFF2CC"/>
            </a:solidFill>
            <a:ln w="101600">
              <a:noFill/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F3DAE2A5-FCA5-9965-C2F6-37516585B169}"/>
              </a:ext>
            </a:extLst>
          </p:cNvPr>
          <p:cNvGrpSpPr/>
          <p:nvPr/>
        </p:nvGrpSpPr>
        <p:grpSpPr>
          <a:xfrm>
            <a:off x="5630969" y="507384"/>
            <a:ext cx="902970" cy="960394"/>
            <a:chOff x="5387140" y="5543792"/>
            <a:chExt cx="902970" cy="960394"/>
          </a:xfrm>
        </p:grpSpPr>
        <p:sp>
          <p:nvSpPr>
            <p:cNvPr id="28" name="空心弧 27">
              <a:extLst>
                <a:ext uri="{FF2B5EF4-FFF2-40B4-BE49-F238E27FC236}">
                  <a16:creationId xmlns:a16="http://schemas.microsoft.com/office/drawing/2014/main" id="{FCB8F47B-DAA2-4273-9ABB-3B4A5780BAA6}"/>
                </a:ext>
              </a:extLst>
            </p:cNvPr>
            <p:cNvSpPr/>
            <p:nvPr/>
          </p:nvSpPr>
          <p:spPr>
            <a:xfrm>
              <a:off x="5535425" y="5543792"/>
              <a:ext cx="600081" cy="561964"/>
            </a:xfrm>
            <a:prstGeom prst="blockArc">
              <a:avLst>
                <a:gd name="adj1" fmla="val 9819113"/>
                <a:gd name="adj2" fmla="val 1056210"/>
                <a:gd name="adj3" fmla="val 13975"/>
              </a:avLst>
            </a:prstGeom>
            <a:solidFill>
              <a:schemeClr val="accent6"/>
            </a:solidFill>
            <a:ln>
              <a:noFill/>
            </a:ln>
            <a:effectLst>
              <a:outerShdw blurRad="50800" dist="38100" dir="5400000" sx="97000" sy="97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: 圆顶角 28">
              <a:extLst>
                <a:ext uri="{FF2B5EF4-FFF2-40B4-BE49-F238E27FC236}">
                  <a16:creationId xmlns:a16="http://schemas.microsoft.com/office/drawing/2014/main" id="{E94F7C98-2950-4C8A-91F0-949C85F14C5F}"/>
                </a:ext>
              </a:extLst>
            </p:cNvPr>
            <p:cNvSpPr/>
            <p:nvPr/>
          </p:nvSpPr>
          <p:spPr>
            <a:xfrm rot="10800000">
              <a:off x="5387140" y="5839444"/>
              <a:ext cx="902970" cy="664742"/>
            </a:xfrm>
            <a:prstGeom prst="round2SameRect">
              <a:avLst>
                <a:gd name="adj1" fmla="val 6987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23" name="图片 122">
              <a:extLst>
                <a:ext uri="{FF2B5EF4-FFF2-40B4-BE49-F238E27FC236}">
                  <a16:creationId xmlns:a16="http://schemas.microsoft.com/office/drawing/2014/main" id="{8EC38A5C-1896-D142-174C-558DB6B14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564607" y="5927434"/>
              <a:ext cx="541718" cy="539777"/>
            </a:xfrm>
            <a:prstGeom prst="rect">
              <a:avLst/>
            </a:prstGeom>
          </p:spPr>
        </p:pic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479BF3B3-66A2-DF3D-537D-FF210C026FE5}"/>
              </a:ext>
            </a:extLst>
          </p:cNvPr>
          <p:cNvGrpSpPr/>
          <p:nvPr/>
        </p:nvGrpSpPr>
        <p:grpSpPr>
          <a:xfrm rot="2495678">
            <a:off x="10638648" y="3559075"/>
            <a:ext cx="900000" cy="1089998"/>
            <a:chOff x="10638648" y="3559075"/>
            <a:chExt cx="900000" cy="1089998"/>
          </a:xfrm>
        </p:grpSpPr>
        <p:sp>
          <p:nvSpPr>
            <p:cNvPr id="172" name="椭圆 171">
              <a:extLst>
                <a:ext uri="{FF2B5EF4-FFF2-40B4-BE49-F238E27FC236}">
                  <a16:creationId xmlns:a16="http://schemas.microsoft.com/office/drawing/2014/main" id="{05E75392-014A-DF05-0A34-7858ED965C7C}"/>
                </a:ext>
              </a:extLst>
            </p:cNvPr>
            <p:cNvSpPr/>
            <p:nvPr/>
          </p:nvSpPr>
          <p:spPr>
            <a:xfrm>
              <a:off x="10638648" y="3645552"/>
              <a:ext cx="900000" cy="90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>
              <a:extLst>
                <a:ext uri="{FF2B5EF4-FFF2-40B4-BE49-F238E27FC236}">
                  <a16:creationId xmlns:a16="http://schemas.microsoft.com/office/drawing/2014/main" id="{08C68B1A-918B-2A7A-5C31-A7DFCAE566BD}"/>
                </a:ext>
              </a:extLst>
            </p:cNvPr>
            <p:cNvSpPr/>
            <p:nvPr/>
          </p:nvSpPr>
          <p:spPr>
            <a:xfrm>
              <a:off x="10714758" y="3720103"/>
              <a:ext cx="757178" cy="7508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BDADE1B2-29EF-37F2-43DE-736F7EFDD9C3}"/>
                </a:ext>
              </a:extLst>
            </p:cNvPr>
            <p:cNvGrpSpPr/>
            <p:nvPr/>
          </p:nvGrpSpPr>
          <p:grpSpPr>
            <a:xfrm flipH="1">
              <a:off x="10965073" y="3559075"/>
              <a:ext cx="231126" cy="1089998"/>
              <a:chOff x="10671061" y="4806950"/>
              <a:chExt cx="285916" cy="1828800"/>
            </a:xfrm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</p:grpSpPr>
          <p:sp>
            <p:nvSpPr>
              <p:cNvPr id="8" name="等腰三角形 7">
                <a:extLst>
                  <a:ext uri="{FF2B5EF4-FFF2-40B4-BE49-F238E27FC236}">
                    <a16:creationId xmlns:a16="http://schemas.microsoft.com/office/drawing/2014/main" id="{26D34893-BFE2-3721-C810-71C551655324}"/>
                  </a:ext>
                </a:extLst>
              </p:cNvPr>
              <p:cNvSpPr/>
              <p:nvPr/>
            </p:nvSpPr>
            <p:spPr>
              <a:xfrm>
                <a:off x="10671061" y="4806950"/>
                <a:ext cx="285916" cy="914400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等腰三角形 179">
                <a:extLst>
                  <a:ext uri="{FF2B5EF4-FFF2-40B4-BE49-F238E27FC236}">
                    <a16:creationId xmlns:a16="http://schemas.microsoft.com/office/drawing/2014/main" id="{0218CEC9-BEB0-994A-EEEC-8E40CA7566B2}"/>
                  </a:ext>
                </a:extLst>
              </p:cNvPr>
              <p:cNvSpPr/>
              <p:nvPr/>
            </p:nvSpPr>
            <p:spPr>
              <a:xfrm rot="10800000">
                <a:off x="10671061" y="5721350"/>
                <a:ext cx="285916" cy="914400"/>
              </a:xfrm>
              <a:prstGeom prst="triangl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7FCD0C19-0A03-A5FC-15CD-B2287E65BB02}"/>
              </a:ext>
            </a:extLst>
          </p:cNvPr>
          <p:cNvGrpSpPr/>
          <p:nvPr/>
        </p:nvGrpSpPr>
        <p:grpSpPr>
          <a:xfrm>
            <a:off x="7332013" y="2035263"/>
            <a:ext cx="900000" cy="900000"/>
            <a:chOff x="7332013" y="2035263"/>
            <a:chExt cx="900000" cy="900000"/>
          </a:xfrm>
        </p:grpSpPr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CF83FAF0-1171-0004-6264-77864B80714F}"/>
                </a:ext>
              </a:extLst>
            </p:cNvPr>
            <p:cNvGrpSpPr/>
            <p:nvPr/>
          </p:nvGrpSpPr>
          <p:grpSpPr>
            <a:xfrm>
              <a:off x="7332013" y="2035263"/>
              <a:ext cx="900000" cy="900000"/>
              <a:chOff x="5439789" y="5113829"/>
              <a:chExt cx="900000" cy="900000"/>
            </a:xfrm>
          </p:grpSpPr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00343889-8F77-49B3-BA29-94572415BACB}"/>
                  </a:ext>
                </a:extLst>
              </p:cNvPr>
              <p:cNvSpPr/>
              <p:nvPr/>
            </p:nvSpPr>
            <p:spPr>
              <a:xfrm>
                <a:off x="5439789" y="5113829"/>
                <a:ext cx="900000" cy="90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>
                <a:extLst>
                  <a:ext uri="{FF2B5EF4-FFF2-40B4-BE49-F238E27FC236}">
                    <a16:creationId xmlns:a16="http://schemas.microsoft.com/office/drawing/2014/main" id="{A2FBF11C-B800-A037-0B6B-E7CBAC21543F}"/>
                  </a:ext>
                </a:extLst>
              </p:cNvPr>
              <p:cNvSpPr/>
              <p:nvPr/>
            </p:nvSpPr>
            <p:spPr>
              <a:xfrm>
                <a:off x="5515899" y="5188380"/>
                <a:ext cx="757178" cy="75089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不完整圆 172">
                <a:extLst>
                  <a:ext uri="{FF2B5EF4-FFF2-40B4-BE49-F238E27FC236}">
                    <a16:creationId xmlns:a16="http://schemas.microsoft.com/office/drawing/2014/main" id="{C8CC3E13-B0E2-46D4-AAE1-B75356DDA436}"/>
                  </a:ext>
                </a:extLst>
              </p:cNvPr>
              <p:cNvSpPr/>
              <p:nvPr/>
            </p:nvSpPr>
            <p:spPr>
              <a:xfrm rot="5400000">
                <a:off x="5518092" y="5192046"/>
                <a:ext cx="755924" cy="751022"/>
              </a:xfrm>
              <a:prstGeom prst="pie">
                <a:avLst>
                  <a:gd name="adj1" fmla="val 5400000"/>
                  <a:gd name="adj2" fmla="val 16200000"/>
                </a:avLst>
              </a:prstGeom>
              <a:solidFill>
                <a:srgbClr val="005DA2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不完整圆 173">
                <a:extLst>
                  <a:ext uri="{FF2B5EF4-FFF2-40B4-BE49-F238E27FC236}">
                    <a16:creationId xmlns:a16="http://schemas.microsoft.com/office/drawing/2014/main" id="{E910A868-2E0E-419B-974C-97EE4691709E}"/>
                  </a:ext>
                </a:extLst>
              </p:cNvPr>
              <p:cNvSpPr/>
              <p:nvPr/>
            </p:nvSpPr>
            <p:spPr>
              <a:xfrm rot="16200000">
                <a:off x="5518092" y="5188318"/>
                <a:ext cx="755924" cy="751022"/>
              </a:xfrm>
              <a:prstGeom prst="pie">
                <a:avLst>
                  <a:gd name="adj1" fmla="val 5400000"/>
                  <a:gd name="adj2" fmla="val 16200000"/>
                </a:avLst>
              </a:prstGeom>
              <a:solidFill>
                <a:srgbClr val="0070C0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6" name="组合 165">
                <a:extLst>
                  <a:ext uri="{FF2B5EF4-FFF2-40B4-BE49-F238E27FC236}">
                    <a16:creationId xmlns:a16="http://schemas.microsoft.com/office/drawing/2014/main" id="{D0E25570-FEA6-9013-6E1C-12DC0C5C5FEA}"/>
                  </a:ext>
                </a:extLst>
              </p:cNvPr>
              <p:cNvGrpSpPr/>
              <p:nvPr/>
            </p:nvGrpSpPr>
            <p:grpSpPr>
              <a:xfrm>
                <a:off x="5618429" y="5377931"/>
                <a:ext cx="552405" cy="215836"/>
                <a:chOff x="4988560" y="1143318"/>
                <a:chExt cx="1453640" cy="554400"/>
              </a:xfrm>
              <a:effectLst>
                <a:outerShdw blurRad="50800" dist="50800" dir="5400000" algn="ctr" rotWithShape="0">
                  <a:prstClr val="black">
                    <a:alpha val="10000"/>
                  </a:prstClr>
                </a:outerShdw>
              </a:effectLst>
            </p:grpSpPr>
            <p:cxnSp>
              <p:nvCxnSpPr>
                <p:cNvPr id="167" name="连接符: 曲线 166">
                  <a:extLst>
                    <a:ext uri="{FF2B5EF4-FFF2-40B4-BE49-F238E27FC236}">
                      <a16:creationId xmlns:a16="http://schemas.microsoft.com/office/drawing/2014/main" id="{CF264991-429E-BCAA-8F0C-3FCAA58B6F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88560" y="1143318"/>
                  <a:ext cx="726440" cy="553402"/>
                </a:xfrm>
                <a:prstGeom prst="curvedConnector3">
                  <a:avLst/>
                </a:prstGeom>
                <a:ln w="63500">
                  <a:solidFill>
                    <a:srgbClr val="F0F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连接符: 曲线 167">
                  <a:extLst>
                    <a:ext uri="{FF2B5EF4-FFF2-40B4-BE49-F238E27FC236}">
                      <a16:creationId xmlns:a16="http://schemas.microsoft.com/office/drawing/2014/main" id="{E525DEE5-071B-3BF9-6D5B-C625E2876D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5715000" y="1143318"/>
                  <a:ext cx="727200" cy="554400"/>
                </a:xfrm>
                <a:prstGeom prst="curvedConnector3">
                  <a:avLst/>
                </a:prstGeom>
                <a:ln w="63500">
                  <a:solidFill>
                    <a:srgbClr val="F0F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9" name="椭圆 168">
                <a:extLst>
                  <a:ext uri="{FF2B5EF4-FFF2-40B4-BE49-F238E27FC236}">
                    <a16:creationId xmlns:a16="http://schemas.microsoft.com/office/drawing/2014/main" id="{CD2D49B4-2EEC-03A4-5B75-2805A2E4534B}"/>
                  </a:ext>
                </a:extLst>
              </p:cNvPr>
              <p:cNvSpPr/>
              <p:nvPr/>
            </p:nvSpPr>
            <p:spPr>
              <a:xfrm>
                <a:off x="5762917" y="5595201"/>
                <a:ext cx="251345" cy="251345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chemeClr val="bg1"/>
                </a:solidFill>
              </a:ln>
              <a:effectLst>
                <a:outerShdw blurRad="50800" dist="38100" dir="16200000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A954FB18-CB61-67B2-A432-22859D52BA79}"/>
                </a:ext>
              </a:extLst>
            </p:cNvPr>
            <p:cNvGrpSpPr/>
            <p:nvPr/>
          </p:nvGrpSpPr>
          <p:grpSpPr>
            <a:xfrm rot="737386">
              <a:off x="7729422" y="2518803"/>
              <a:ext cx="91438" cy="251680"/>
              <a:chOff x="7717009" y="2521301"/>
              <a:chExt cx="91438" cy="251680"/>
            </a:xfrm>
            <a:solidFill>
              <a:srgbClr val="005DA2"/>
            </a:solidFill>
          </p:grpSpPr>
          <p:sp>
            <p:nvSpPr>
              <p:cNvPr id="95" name="等腰三角形 94">
                <a:extLst>
                  <a:ext uri="{FF2B5EF4-FFF2-40B4-BE49-F238E27FC236}">
                    <a16:creationId xmlns:a16="http://schemas.microsoft.com/office/drawing/2014/main" id="{BB530B9C-436D-4E68-3652-26090E5937AD}"/>
                  </a:ext>
                </a:extLst>
              </p:cNvPr>
              <p:cNvSpPr/>
              <p:nvPr/>
            </p:nvSpPr>
            <p:spPr>
              <a:xfrm>
                <a:off x="7717009" y="2521301"/>
                <a:ext cx="45719" cy="126552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" name="等腰三角形 182">
                <a:extLst>
                  <a:ext uri="{FF2B5EF4-FFF2-40B4-BE49-F238E27FC236}">
                    <a16:creationId xmlns:a16="http://schemas.microsoft.com/office/drawing/2014/main" id="{FBC8C37F-FDEB-AB9A-948F-B90DFFF8739C}"/>
                  </a:ext>
                </a:extLst>
              </p:cNvPr>
              <p:cNvSpPr/>
              <p:nvPr/>
            </p:nvSpPr>
            <p:spPr>
              <a:xfrm rot="10800000">
                <a:off x="7762728" y="2646429"/>
                <a:ext cx="45719" cy="126552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32" name="矩形: 对角圆角 131">
            <a:extLst>
              <a:ext uri="{FF2B5EF4-FFF2-40B4-BE49-F238E27FC236}">
                <a16:creationId xmlns:a16="http://schemas.microsoft.com/office/drawing/2014/main" id="{C036495E-0987-C92A-0602-9F55612094D1}"/>
              </a:ext>
            </a:extLst>
          </p:cNvPr>
          <p:cNvSpPr/>
          <p:nvPr/>
        </p:nvSpPr>
        <p:spPr>
          <a:xfrm flipH="1" flipV="1">
            <a:off x="7581860" y="4029453"/>
            <a:ext cx="724067" cy="92427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717171"/>
          </a:solidFill>
          <a:ln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B04DA189-CB43-846E-38FD-A1344CACF39C}"/>
              </a:ext>
            </a:extLst>
          </p:cNvPr>
          <p:cNvSpPr/>
          <p:nvPr/>
        </p:nvSpPr>
        <p:spPr>
          <a:xfrm>
            <a:off x="7297927" y="3916796"/>
            <a:ext cx="289879" cy="296259"/>
          </a:xfrm>
          <a:prstGeom prst="ellipse">
            <a:avLst/>
          </a:prstGeom>
          <a:noFill/>
          <a:ln w="76200">
            <a:solidFill>
              <a:srgbClr val="0070C0"/>
            </a:solidFill>
          </a:ln>
          <a:effectLst>
            <a:outerShdw blurRad="101600" dist="25400" dir="5400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: 对角圆角 139">
            <a:extLst>
              <a:ext uri="{FF2B5EF4-FFF2-40B4-BE49-F238E27FC236}">
                <a16:creationId xmlns:a16="http://schemas.microsoft.com/office/drawing/2014/main" id="{E9A5769A-EAE3-F34A-6A2D-6F0684822843}"/>
              </a:ext>
            </a:extLst>
          </p:cNvPr>
          <p:cNvSpPr/>
          <p:nvPr/>
        </p:nvSpPr>
        <p:spPr>
          <a:xfrm rot="5400000" flipH="1">
            <a:off x="7420075" y="4170351"/>
            <a:ext cx="740002" cy="8540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0952F7B1-C8B1-105A-D148-5C9C4DDCE943}"/>
              </a:ext>
            </a:extLst>
          </p:cNvPr>
          <p:cNvSpPr/>
          <p:nvPr/>
        </p:nvSpPr>
        <p:spPr>
          <a:xfrm>
            <a:off x="7636806" y="3575056"/>
            <a:ext cx="289879" cy="296259"/>
          </a:xfrm>
          <a:prstGeom prst="ellipse">
            <a:avLst/>
          </a:prstGeom>
          <a:noFill/>
          <a:ln w="76200">
            <a:solidFill>
              <a:srgbClr val="0070C0"/>
            </a:solidFill>
          </a:ln>
          <a:effectLst>
            <a:outerShdw blurRad="101600" dist="25400" dir="5400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7EC905BE-C9A7-A574-9515-C53A6F51D91F}"/>
              </a:ext>
            </a:extLst>
          </p:cNvPr>
          <p:cNvSpPr/>
          <p:nvPr/>
        </p:nvSpPr>
        <p:spPr>
          <a:xfrm>
            <a:off x="7768941" y="4049833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5238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弦形 71">
            <a:extLst>
              <a:ext uri="{FF2B5EF4-FFF2-40B4-BE49-F238E27FC236}">
                <a16:creationId xmlns:a16="http://schemas.microsoft.com/office/drawing/2014/main" id="{7398FCFC-7300-4D23-8459-97CB320C9C8A}"/>
              </a:ext>
            </a:extLst>
          </p:cNvPr>
          <p:cNvSpPr/>
          <p:nvPr/>
        </p:nvSpPr>
        <p:spPr>
          <a:xfrm>
            <a:off x="151497" y="794383"/>
            <a:ext cx="797494" cy="523219"/>
          </a:xfrm>
          <a:prstGeom prst="chord">
            <a:avLst>
              <a:gd name="adj1" fmla="val 10644940"/>
              <a:gd name="adj2" fmla="val 152686"/>
            </a:avLst>
          </a:prstGeom>
          <a:solidFill>
            <a:srgbClr val="F2F2F2"/>
          </a:solidFill>
          <a:ln>
            <a:noFill/>
          </a:ln>
          <a:effectLst>
            <a:outerShdw blurRad="635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6621744E-9B0B-4288-87CE-7CFC179F6251}"/>
              </a:ext>
            </a:extLst>
          </p:cNvPr>
          <p:cNvSpPr/>
          <p:nvPr/>
        </p:nvSpPr>
        <p:spPr>
          <a:xfrm>
            <a:off x="298244" y="305856"/>
            <a:ext cx="504000" cy="5040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9371B287-B668-4BED-A795-5F26B0FE960D}"/>
              </a:ext>
            </a:extLst>
          </p:cNvPr>
          <p:cNvGrpSpPr/>
          <p:nvPr/>
        </p:nvGrpSpPr>
        <p:grpSpPr>
          <a:xfrm>
            <a:off x="1277007" y="399067"/>
            <a:ext cx="881182" cy="624159"/>
            <a:chOff x="2305690" y="771964"/>
            <a:chExt cx="1041015" cy="785911"/>
          </a:xfrm>
        </p:grpSpPr>
        <p:sp>
          <p:nvSpPr>
            <p:cNvPr id="124" name="矩形: 圆角 123">
              <a:extLst>
                <a:ext uri="{FF2B5EF4-FFF2-40B4-BE49-F238E27FC236}">
                  <a16:creationId xmlns:a16="http://schemas.microsoft.com/office/drawing/2014/main" id="{B47E3A48-E6CE-44FE-A42E-426320B9579E}"/>
                </a:ext>
              </a:extLst>
            </p:cNvPr>
            <p:cNvSpPr/>
            <p:nvPr/>
          </p:nvSpPr>
          <p:spPr>
            <a:xfrm>
              <a:off x="2305691" y="771964"/>
              <a:ext cx="534160" cy="608410"/>
            </a:xfrm>
            <a:custGeom>
              <a:avLst/>
              <a:gdLst>
                <a:gd name="connsiteX0" fmla="*/ 0 w 673254"/>
                <a:gd name="connsiteY0" fmla="*/ 52157 h 823572"/>
                <a:gd name="connsiteX1" fmla="*/ 52157 w 673254"/>
                <a:gd name="connsiteY1" fmla="*/ 0 h 823572"/>
                <a:gd name="connsiteX2" fmla="*/ 621097 w 673254"/>
                <a:gd name="connsiteY2" fmla="*/ 0 h 823572"/>
                <a:gd name="connsiteX3" fmla="*/ 673254 w 673254"/>
                <a:gd name="connsiteY3" fmla="*/ 52157 h 823572"/>
                <a:gd name="connsiteX4" fmla="*/ 673254 w 673254"/>
                <a:gd name="connsiteY4" fmla="*/ 771415 h 823572"/>
                <a:gd name="connsiteX5" fmla="*/ 621097 w 673254"/>
                <a:gd name="connsiteY5" fmla="*/ 823572 h 823572"/>
                <a:gd name="connsiteX6" fmla="*/ 52157 w 673254"/>
                <a:gd name="connsiteY6" fmla="*/ 823572 h 823572"/>
                <a:gd name="connsiteX7" fmla="*/ 0 w 673254"/>
                <a:gd name="connsiteY7" fmla="*/ 771415 h 823572"/>
                <a:gd name="connsiteX8" fmla="*/ 0 w 673254"/>
                <a:gd name="connsiteY8" fmla="*/ 52157 h 823572"/>
                <a:gd name="connsiteX0" fmla="*/ 0 w 673254"/>
                <a:gd name="connsiteY0" fmla="*/ 52157 h 823572"/>
                <a:gd name="connsiteX1" fmla="*/ 52157 w 673254"/>
                <a:gd name="connsiteY1" fmla="*/ 0 h 823572"/>
                <a:gd name="connsiteX2" fmla="*/ 453009 w 673254"/>
                <a:gd name="connsiteY2" fmla="*/ 0 h 823572"/>
                <a:gd name="connsiteX3" fmla="*/ 673254 w 673254"/>
                <a:gd name="connsiteY3" fmla="*/ 52157 h 823572"/>
                <a:gd name="connsiteX4" fmla="*/ 673254 w 673254"/>
                <a:gd name="connsiteY4" fmla="*/ 771415 h 823572"/>
                <a:gd name="connsiteX5" fmla="*/ 621097 w 673254"/>
                <a:gd name="connsiteY5" fmla="*/ 823572 h 823572"/>
                <a:gd name="connsiteX6" fmla="*/ 52157 w 673254"/>
                <a:gd name="connsiteY6" fmla="*/ 823572 h 823572"/>
                <a:gd name="connsiteX7" fmla="*/ 0 w 673254"/>
                <a:gd name="connsiteY7" fmla="*/ 771415 h 823572"/>
                <a:gd name="connsiteX8" fmla="*/ 0 w 673254"/>
                <a:gd name="connsiteY8" fmla="*/ 52157 h 823572"/>
                <a:gd name="connsiteX0" fmla="*/ 0 w 675495"/>
                <a:gd name="connsiteY0" fmla="*/ 52157 h 823572"/>
                <a:gd name="connsiteX1" fmla="*/ 52157 w 675495"/>
                <a:gd name="connsiteY1" fmla="*/ 0 h 823572"/>
                <a:gd name="connsiteX2" fmla="*/ 453009 w 675495"/>
                <a:gd name="connsiteY2" fmla="*/ 0 h 823572"/>
                <a:gd name="connsiteX3" fmla="*/ 675495 w 675495"/>
                <a:gd name="connsiteY3" fmla="*/ 291963 h 823572"/>
                <a:gd name="connsiteX4" fmla="*/ 673254 w 675495"/>
                <a:gd name="connsiteY4" fmla="*/ 771415 h 823572"/>
                <a:gd name="connsiteX5" fmla="*/ 621097 w 675495"/>
                <a:gd name="connsiteY5" fmla="*/ 823572 h 823572"/>
                <a:gd name="connsiteX6" fmla="*/ 52157 w 675495"/>
                <a:gd name="connsiteY6" fmla="*/ 823572 h 823572"/>
                <a:gd name="connsiteX7" fmla="*/ 0 w 675495"/>
                <a:gd name="connsiteY7" fmla="*/ 771415 h 823572"/>
                <a:gd name="connsiteX8" fmla="*/ 0 w 675495"/>
                <a:gd name="connsiteY8" fmla="*/ 52157 h 82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5495" h="823572">
                  <a:moveTo>
                    <a:pt x="0" y="52157"/>
                  </a:moveTo>
                  <a:cubicBezTo>
                    <a:pt x="0" y="23351"/>
                    <a:pt x="23351" y="0"/>
                    <a:pt x="52157" y="0"/>
                  </a:cubicBezTo>
                  <a:lnTo>
                    <a:pt x="453009" y="0"/>
                  </a:lnTo>
                  <a:cubicBezTo>
                    <a:pt x="481815" y="0"/>
                    <a:pt x="675495" y="263157"/>
                    <a:pt x="675495" y="291963"/>
                  </a:cubicBezTo>
                  <a:lnTo>
                    <a:pt x="673254" y="771415"/>
                  </a:lnTo>
                  <a:cubicBezTo>
                    <a:pt x="673254" y="800221"/>
                    <a:pt x="649903" y="823572"/>
                    <a:pt x="621097" y="823572"/>
                  </a:cubicBezTo>
                  <a:lnTo>
                    <a:pt x="52157" y="823572"/>
                  </a:lnTo>
                  <a:cubicBezTo>
                    <a:pt x="23351" y="823572"/>
                    <a:pt x="0" y="800221"/>
                    <a:pt x="0" y="771415"/>
                  </a:cubicBezTo>
                  <a:lnTo>
                    <a:pt x="0" y="52157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5" name="矩形: 圆角 74">
              <a:extLst>
                <a:ext uri="{FF2B5EF4-FFF2-40B4-BE49-F238E27FC236}">
                  <a16:creationId xmlns:a16="http://schemas.microsoft.com/office/drawing/2014/main" id="{F965D6BF-8CA5-4AEF-8360-E5F2832F730C}"/>
                </a:ext>
              </a:extLst>
            </p:cNvPr>
            <p:cNvSpPr/>
            <p:nvPr/>
          </p:nvSpPr>
          <p:spPr>
            <a:xfrm>
              <a:off x="2305690" y="949465"/>
              <a:ext cx="1041015" cy="608410"/>
            </a:xfrm>
            <a:prstGeom prst="roundRect">
              <a:avLst>
                <a:gd name="adj" fmla="val 7747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A4BA8ED0-0955-845C-1255-78C14202096A}"/>
              </a:ext>
            </a:extLst>
          </p:cNvPr>
          <p:cNvGrpSpPr/>
          <p:nvPr/>
        </p:nvGrpSpPr>
        <p:grpSpPr>
          <a:xfrm>
            <a:off x="2531759" y="305855"/>
            <a:ext cx="551076" cy="781857"/>
            <a:chOff x="2531758" y="305855"/>
            <a:chExt cx="682769" cy="978719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89E8B672-A222-4F04-83CB-E4B64A2D36AF}"/>
                </a:ext>
              </a:extLst>
            </p:cNvPr>
            <p:cNvSpPr/>
            <p:nvPr/>
          </p:nvSpPr>
          <p:spPr>
            <a:xfrm>
              <a:off x="2531758" y="305855"/>
              <a:ext cx="682769" cy="978719"/>
            </a:xfrm>
            <a:prstGeom prst="roundRect">
              <a:avLst>
                <a:gd name="adj" fmla="val 8203"/>
              </a:avLst>
            </a:prstGeom>
            <a:solidFill>
              <a:srgbClr val="F2F2F2"/>
            </a:solidFill>
            <a:ln>
              <a:noFill/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82E784B7-415B-49CC-BAE3-E77A194A84A5}"/>
                </a:ext>
              </a:extLst>
            </p:cNvPr>
            <p:cNvGrpSpPr/>
            <p:nvPr/>
          </p:nvGrpSpPr>
          <p:grpSpPr>
            <a:xfrm>
              <a:off x="2621142" y="471665"/>
              <a:ext cx="504000" cy="504000"/>
              <a:chOff x="3996498" y="3845418"/>
              <a:chExt cx="504000" cy="504000"/>
            </a:xfrm>
            <a:solidFill>
              <a:srgbClr val="FFFFFF"/>
            </a:solidFill>
          </p:grpSpPr>
          <p:sp>
            <p:nvSpPr>
              <p:cNvPr id="16" name="圆: 空心 15">
                <a:extLst>
                  <a:ext uri="{FF2B5EF4-FFF2-40B4-BE49-F238E27FC236}">
                    <a16:creationId xmlns:a16="http://schemas.microsoft.com/office/drawing/2014/main" id="{61EB77C4-AB8B-4BCC-9FC5-C526A5E760AA}"/>
                  </a:ext>
                </a:extLst>
              </p:cNvPr>
              <p:cNvSpPr/>
              <p:nvPr/>
            </p:nvSpPr>
            <p:spPr>
              <a:xfrm>
                <a:off x="3996498" y="3845418"/>
                <a:ext cx="504000" cy="504000"/>
              </a:xfrm>
              <a:prstGeom prst="donut">
                <a:avLst>
                  <a:gd name="adj" fmla="val 32330"/>
                </a:avLst>
              </a:prstGeom>
              <a:grpFill/>
              <a:ln>
                <a:noFill/>
              </a:ln>
              <a:effectLst>
                <a:outerShdw blurRad="635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F424F463-7110-4146-AA12-1D8D86CDD56A}"/>
                  </a:ext>
                </a:extLst>
              </p:cNvPr>
              <p:cNvSpPr/>
              <p:nvPr/>
            </p:nvSpPr>
            <p:spPr>
              <a:xfrm>
                <a:off x="4158498" y="4008165"/>
                <a:ext cx="180000" cy="18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01600">
                <a:noFill/>
              </a:ln>
              <a:effectLst>
                <a:outerShdw blurRad="635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9" name="等腰三角形 18">
              <a:extLst>
                <a:ext uri="{FF2B5EF4-FFF2-40B4-BE49-F238E27FC236}">
                  <a16:creationId xmlns:a16="http://schemas.microsoft.com/office/drawing/2014/main" id="{2D79552F-2EE4-4C20-BFCA-8423D4EFEFF0}"/>
                </a:ext>
              </a:extLst>
            </p:cNvPr>
            <p:cNvSpPr/>
            <p:nvPr/>
          </p:nvSpPr>
          <p:spPr>
            <a:xfrm rot="20347731">
              <a:off x="2930539" y="723665"/>
              <a:ext cx="57598" cy="49449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025D9DE5-412B-4120-8C47-151C5F4F91F2}"/>
                </a:ext>
              </a:extLst>
            </p:cNvPr>
            <p:cNvSpPr/>
            <p:nvPr/>
          </p:nvSpPr>
          <p:spPr>
            <a:xfrm>
              <a:off x="2621142" y="1095851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01600">
              <a:noFill/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" name="椭圆 2">
            <a:extLst>
              <a:ext uri="{FF2B5EF4-FFF2-40B4-BE49-F238E27FC236}">
                <a16:creationId xmlns:a16="http://schemas.microsoft.com/office/drawing/2014/main" id="{CCE6B254-6736-A601-4922-4449FCE7E6F1}"/>
              </a:ext>
            </a:extLst>
          </p:cNvPr>
          <p:cNvSpPr/>
          <p:nvPr/>
        </p:nvSpPr>
        <p:spPr>
          <a:xfrm>
            <a:off x="3673368" y="400081"/>
            <a:ext cx="551076" cy="554374"/>
          </a:xfrm>
          <a:prstGeom prst="ellipse">
            <a:avLst/>
          </a:prstGeom>
          <a:solidFill>
            <a:srgbClr val="FFFFFF"/>
          </a:solidFill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bg1">
                    <a:lumMod val="75000"/>
                  </a:schemeClr>
                </a:solidFill>
                <a:effectLst>
                  <a:outerShdw blurRad="63500" algn="ctr" rotWithShape="0">
                    <a:prstClr val="black">
                      <a:alpha val="10000"/>
                    </a:prstClr>
                  </a:outerShdw>
                </a:effectLst>
                <a:latin typeface="HarmonyOS Sans" panose="00000500000000000000" pitchFamily="2" charset="0"/>
              </a:rPr>
              <a:t>i</a:t>
            </a:r>
            <a:endParaRPr lang="zh-CN" altLang="en-US" sz="3600" b="1" dirty="0">
              <a:solidFill>
                <a:schemeClr val="bg1">
                  <a:lumMod val="75000"/>
                </a:schemeClr>
              </a:solidFill>
              <a:effectLst>
                <a:outerShdw blurRad="63500" algn="ctr" rotWithShape="0">
                  <a:prstClr val="black">
                    <a:alpha val="10000"/>
                  </a:prstClr>
                </a:outerShdw>
              </a:effectLst>
              <a:latin typeface="HarmonyOS Sans" panose="000005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4F52F11-4D92-24C4-083B-40CF72F22FD9}"/>
              </a:ext>
            </a:extLst>
          </p:cNvPr>
          <p:cNvSpPr/>
          <p:nvPr/>
        </p:nvSpPr>
        <p:spPr>
          <a:xfrm>
            <a:off x="4822851" y="286564"/>
            <a:ext cx="1002880" cy="738949"/>
          </a:xfrm>
          <a:prstGeom prst="roundRect">
            <a:avLst>
              <a:gd name="adj" fmla="val 6923"/>
            </a:avLst>
          </a:prstGeom>
          <a:solidFill>
            <a:srgbClr val="FFFFFF"/>
          </a:solidFill>
          <a:ln>
            <a:noFill/>
          </a:ln>
          <a:effectLst>
            <a:outerShdw blurRad="635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FB58F458-71E6-0841-C60C-7D4CC7FACF91}"/>
              </a:ext>
            </a:extLst>
          </p:cNvPr>
          <p:cNvSpPr/>
          <p:nvPr/>
        </p:nvSpPr>
        <p:spPr>
          <a:xfrm>
            <a:off x="4735464" y="979154"/>
            <a:ext cx="1177655" cy="113554"/>
          </a:xfrm>
          <a:prstGeom prst="roundRect">
            <a:avLst>
              <a:gd name="adj" fmla="val 231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016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9D7121D-B6DE-4EEB-8DE7-3E725F1CCBA4}"/>
              </a:ext>
            </a:extLst>
          </p:cNvPr>
          <p:cNvGrpSpPr/>
          <p:nvPr/>
        </p:nvGrpSpPr>
        <p:grpSpPr>
          <a:xfrm>
            <a:off x="6306147" y="608491"/>
            <a:ext cx="891652" cy="484092"/>
            <a:chOff x="6306073" y="568557"/>
            <a:chExt cx="755127" cy="465696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A32DEEBF-7F80-E0C9-CD95-BA329C28D1B6}"/>
                </a:ext>
              </a:extLst>
            </p:cNvPr>
            <p:cNvSpPr/>
            <p:nvPr/>
          </p:nvSpPr>
          <p:spPr>
            <a:xfrm rot="19072003">
              <a:off x="6406681" y="568557"/>
              <a:ext cx="644728" cy="10009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直角三角形 8">
              <a:extLst>
                <a:ext uri="{FF2B5EF4-FFF2-40B4-BE49-F238E27FC236}">
                  <a16:creationId xmlns:a16="http://schemas.microsoft.com/office/drawing/2014/main" id="{E47E4575-5D88-2936-BC0E-90C18EF520AA}"/>
                </a:ext>
              </a:extLst>
            </p:cNvPr>
            <p:cNvSpPr/>
            <p:nvPr/>
          </p:nvSpPr>
          <p:spPr>
            <a:xfrm flipH="1">
              <a:off x="6328754" y="745712"/>
              <a:ext cx="210989" cy="203678"/>
            </a:xfrm>
            <a:prstGeom prst="rt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1FA9DDAA-D044-B20D-2627-03259F0A9951}"/>
                </a:ext>
              </a:extLst>
            </p:cNvPr>
            <p:cNvSpPr/>
            <p:nvPr/>
          </p:nvSpPr>
          <p:spPr>
            <a:xfrm>
              <a:off x="6306073" y="925014"/>
              <a:ext cx="755127" cy="109239"/>
            </a:xfrm>
            <a:prstGeom prst="roundRect">
              <a:avLst>
                <a:gd name="adj" fmla="val 2316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1600" dist="38100" dir="16200000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24A63C0B-6074-EAFD-E759-D312F18BFEC0}"/>
              </a:ext>
            </a:extLst>
          </p:cNvPr>
          <p:cNvGrpSpPr/>
          <p:nvPr/>
        </p:nvGrpSpPr>
        <p:grpSpPr>
          <a:xfrm>
            <a:off x="7565746" y="198837"/>
            <a:ext cx="948766" cy="948765"/>
            <a:chOff x="7565746" y="198837"/>
            <a:chExt cx="948766" cy="948765"/>
          </a:xfrm>
        </p:grpSpPr>
        <p:pic>
          <p:nvPicPr>
            <p:cNvPr id="12" name="图形 11" descr="盾 纯色填充">
              <a:extLst>
                <a:ext uri="{FF2B5EF4-FFF2-40B4-BE49-F238E27FC236}">
                  <a16:creationId xmlns:a16="http://schemas.microsoft.com/office/drawing/2014/main" id="{51228E0E-9F2B-F800-330E-553A45D71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565747" y="198837"/>
              <a:ext cx="948765" cy="948765"/>
            </a:xfrm>
            <a:prstGeom prst="rect">
              <a:avLst/>
            </a:prstGeom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</p:pic>
        <p:pic>
          <p:nvPicPr>
            <p:cNvPr id="39" name="图形 38" descr="盾 纯色填充">
              <a:extLst>
                <a:ext uri="{FF2B5EF4-FFF2-40B4-BE49-F238E27FC236}">
                  <a16:creationId xmlns:a16="http://schemas.microsoft.com/office/drawing/2014/main" id="{301E0275-0AC2-CDE6-5F89-25C2976811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t="51489"/>
            <a:stretch/>
          </p:blipFill>
          <p:spPr>
            <a:xfrm>
              <a:off x="7565746" y="687348"/>
              <a:ext cx="948765" cy="460254"/>
            </a:xfrm>
            <a:prstGeom prst="rect">
              <a:avLst/>
            </a:prstGeom>
            <a:effectLst>
              <a:outerShdw blurRad="127000" dist="38100" dir="16200000" rotWithShape="0">
                <a:prstClr val="black">
                  <a:alpha val="5000"/>
                </a:prstClr>
              </a:outerShdw>
            </a:effectLst>
          </p:spPr>
        </p:pic>
      </p:grp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B867053D-6467-879E-9B0C-609600DC37BD}"/>
              </a:ext>
            </a:extLst>
          </p:cNvPr>
          <p:cNvSpPr/>
          <p:nvPr/>
        </p:nvSpPr>
        <p:spPr>
          <a:xfrm>
            <a:off x="8887769" y="286564"/>
            <a:ext cx="772472" cy="801148"/>
          </a:xfrm>
          <a:prstGeom prst="roundRect">
            <a:avLst>
              <a:gd name="adj" fmla="val 6649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grpSp>
        <p:nvGrpSpPr>
          <p:cNvPr id="38" name="Group 65">
            <a:extLst>
              <a:ext uri="{FF2B5EF4-FFF2-40B4-BE49-F238E27FC236}">
                <a16:creationId xmlns:a16="http://schemas.microsoft.com/office/drawing/2014/main" id="{307807DF-09FD-683C-AAA3-049D200758B0}"/>
              </a:ext>
            </a:extLst>
          </p:cNvPr>
          <p:cNvGrpSpPr/>
          <p:nvPr/>
        </p:nvGrpSpPr>
        <p:grpSpPr>
          <a:xfrm>
            <a:off x="8964928" y="463553"/>
            <a:ext cx="629126" cy="504052"/>
            <a:chOff x="658000" y="2304495"/>
            <a:chExt cx="848970" cy="664380"/>
          </a:xfrm>
        </p:grpSpPr>
        <p:sp>
          <p:nvSpPr>
            <p:cNvPr id="40" name="等腰三角形 39">
              <a:extLst>
                <a:ext uri="{FF2B5EF4-FFF2-40B4-BE49-F238E27FC236}">
                  <a16:creationId xmlns:a16="http://schemas.microsoft.com/office/drawing/2014/main" id="{29C27515-122A-8207-9DEE-B279821FB726}"/>
                </a:ext>
              </a:extLst>
            </p:cNvPr>
            <p:cNvSpPr/>
            <p:nvPr/>
          </p:nvSpPr>
          <p:spPr>
            <a:xfrm>
              <a:off x="920903" y="2361383"/>
              <a:ext cx="586067" cy="60749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等腰三角形 40">
              <a:extLst>
                <a:ext uri="{FF2B5EF4-FFF2-40B4-BE49-F238E27FC236}">
                  <a16:creationId xmlns:a16="http://schemas.microsoft.com/office/drawing/2014/main" id="{995042E1-ACE6-52BF-CCD7-F340DFC7FD1E}"/>
                </a:ext>
              </a:extLst>
            </p:cNvPr>
            <p:cNvSpPr/>
            <p:nvPr/>
          </p:nvSpPr>
          <p:spPr>
            <a:xfrm>
              <a:off x="658000" y="2304495"/>
              <a:ext cx="628572" cy="66438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C7DA64F1-484E-3F27-D3A5-033E1BAAA1E1}"/>
              </a:ext>
            </a:extLst>
          </p:cNvPr>
          <p:cNvGrpSpPr/>
          <p:nvPr/>
        </p:nvGrpSpPr>
        <p:grpSpPr>
          <a:xfrm>
            <a:off x="174487" y="1467744"/>
            <a:ext cx="627758" cy="753928"/>
            <a:chOff x="174487" y="1467744"/>
            <a:chExt cx="627758" cy="753928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3BD7D45-FE0F-FD2E-FAF0-80A939635DA3}"/>
                </a:ext>
              </a:extLst>
            </p:cNvPr>
            <p:cNvSpPr/>
            <p:nvPr/>
          </p:nvSpPr>
          <p:spPr>
            <a:xfrm>
              <a:off x="347790" y="1595098"/>
              <a:ext cx="41920" cy="53497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50800" dist="50800" dir="5400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26DA607-AE5B-5BCC-4CA8-C8E5CD1649D8}"/>
                </a:ext>
              </a:extLst>
            </p:cNvPr>
            <p:cNvSpPr/>
            <p:nvPr/>
          </p:nvSpPr>
          <p:spPr>
            <a:xfrm>
              <a:off x="760323" y="1508990"/>
              <a:ext cx="41920" cy="53497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50800" dist="50800" dir="5400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流程图: 数据 1">
              <a:extLst>
                <a:ext uri="{FF2B5EF4-FFF2-40B4-BE49-F238E27FC236}">
                  <a16:creationId xmlns:a16="http://schemas.microsoft.com/office/drawing/2014/main" id="{5D632A84-DB8C-D4C3-DF11-9094671E2946}"/>
                </a:ext>
              </a:extLst>
            </p:cNvPr>
            <p:cNvSpPr/>
            <p:nvPr/>
          </p:nvSpPr>
          <p:spPr>
            <a:xfrm rot="5400000" flipV="1">
              <a:off x="453875" y="1361660"/>
              <a:ext cx="242285" cy="45445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5887"/>
                <a:gd name="connsiteY0" fmla="*/ 10000 h 10000"/>
                <a:gd name="connsiteX1" fmla="*/ 7887 w 15887"/>
                <a:gd name="connsiteY1" fmla="*/ 0 h 10000"/>
                <a:gd name="connsiteX2" fmla="*/ 15887 w 15887"/>
                <a:gd name="connsiteY2" fmla="*/ 0 h 10000"/>
                <a:gd name="connsiteX3" fmla="*/ 13887 w 15887"/>
                <a:gd name="connsiteY3" fmla="*/ 10000 h 10000"/>
                <a:gd name="connsiteX4" fmla="*/ 0 w 15887"/>
                <a:gd name="connsiteY4" fmla="*/ 10000 h 10000"/>
                <a:gd name="connsiteX0" fmla="*/ 0 w 15887"/>
                <a:gd name="connsiteY0" fmla="*/ 10000 h 10000"/>
                <a:gd name="connsiteX1" fmla="*/ 7887 w 15887"/>
                <a:gd name="connsiteY1" fmla="*/ 0 h 10000"/>
                <a:gd name="connsiteX2" fmla="*/ 15887 w 15887"/>
                <a:gd name="connsiteY2" fmla="*/ 0 h 10000"/>
                <a:gd name="connsiteX3" fmla="*/ 8301 w 15887"/>
                <a:gd name="connsiteY3" fmla="*/ 9982 h 10000"/>
                <a:gd name="connsiteX4" fmla="*/ 0 w 15887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87" h="10000">
                  <a:moveTo>
                    <a:pt x="0" y="10000"/>
                  </a:moveTo>
                  <a:lnTo>
                    <a:pt x="7887" y="0"/>
                  </a:lnTo>
                  <a:lnTo>
                    <a:pt x="15887" y="0"/>
                  </a:lnTo>
                  <a:lnTo>
                    <a:pt x="8301" y="9982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50800" dir="5400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3B7F1DE7-26C2-1305-8678-899A7B357D68}"/>
                </a:ext>
              </a:extLst>
            </p:cNvPr>
            <p:cNvSpPr/>
            <p:nvPr/>
          </p:nvSpPr>
          <p:spPr>
            <a:xfrm>
              <a:off x="174487" y="2043959"/>
              <a:ext cx="215224" cy="1777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50800" dir="5400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FC56914B-AFEE-1911-7B77-9936FDA86C2E}"/>
                </a:ext>
              </a:extLst>
            </p:cNvPr>
            <p:cNvSpPr/>
            <p:nvPr/>
          </p:nvSpPr>
          <p:spPr>
            <a:xfrm>
              <a:off x="587020" y="1963348"/>
              <a:ext cx="215224" cy="1777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50800" dir="5400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D17EE397-D367-0282-5E85-088F8A9F78D3}"/>
              </a:ext>
            </a:extLst>
          </p:cNvPr>
          <p:cNvGrpSpPr/>
          <p:nvPr/>
        </p:nvGrpSpPr>
        <p:grpSpPr>
          <a:xfrm>
            <a:off x="1277007" y="1589345"/>
            <a:ext cx="881182" cy="483190"/>
            <a:chOff x="1277007" y="1589345"/>
            <a:chExt cx="881182" cy="483190"/>
          </a:xfrm>
        </p:grpSpPr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A16A7BC6-DEA4-CC77-B66E-0F61CA307707}"/>
                </a:ext>
              </a:extLst>
            </p:cNvPr>
            <p:cNvGrpSpPr/>
            <p:nvPr/>
          </p:nvGrpSpPr>
          <p:grpSpPr>
            <a:xfrm>
              <a:off x="1277007" y="1589345"/>
              <a:ext cx="881182" cy="483190"/>
              <a:chOff x="1277007" y="1589345"/>
              <a:chExt cx="881182" cy="483190"/>
            </a:xfrm>
          </p:grpSpPr>
          <p:sp>
            <p:nvSpPr>
              <p:cNvPr id="34" name="矩形: 圆角 33">
                <a:extLst>
                  <a:ext uri="{FF2B5EF4-FFF2-40B4-BE49-F238E27FC236}">
                    <a16:creationId xmlns:a16="http://schemas.microsoft.com/office/drawing/2014/main" id="{B22D3F78-9A24-21DA-B30E-BB1263AD5A25}"/>
                  </a:ext>
                </a:extLst>
              </p:cNvPr>
              <p:cNvSpPr/>
              <p:nvPr/>
            </p:nvSpPr>
            <p:spPr>
              <a:xfrm>
                <a:off x="1277007" y="1589345"/>
                <a:ext cx="881182" cy="483190"/>
              </a:xfrm>
              <a:prstGeom prst="roundRect">
                <a:avLst>
                  <a:gd name="adj" fmla="val 7747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5" name="iconfont-10419-4933553">
                <a:extLst>
                  <a:ext uri="{FF2B5EF4-FFF2-40B4-BE49-F238E27FC236}">
                    <a16:creationId xmlns:a16="http://schemas.microsoft.com/office/drawing/2014/main" id="{826C6913-F5E1-5778-A793-DC9ECE8AC7F6}"/>
                  </a:ext>
                </a:extLst>
              </p:cNvPr>
              <p:cNvSpPr/>
              <p:nvPr/>
            </p:nvSpPr>
            <p:spPr>
              <a:xfrm>
                <a:off x="1603963" y="1707528"/>
                <a:ext cx="227270" cy="243032"/>
              </a:xfrm>
              <a:custGeom>
                <a:avLst/>
                <a:gdLst>
                  <a:gd name="T0" fmla="*/ 0 w 8319"/>
                  <a:gd name="T1" fmla="*/ 2012 h 9856"/>
                  <a:gd name="T2" fmla="*/ 2423 w 8319"/>
                  <a:gd name="T3" fmla="*/ 640 h 9856"/>
                  <a:gd name="T4" fmla="*/ 7283 w 8319"/>
                  <a:gd name="T5" fmla="*/ 3556 h 9856"/>
                  <a:gd name="T6" fmla="*/ 7283 w 8319"/>
                  <a:gd name="T7" fmla="*/ 6300 h 9856"/>
                  <a:gd name="T8" fmla="*/ 2423 w 8319"/>
                  <a:gd name="T9" fmla="*/ 9216 h 9856"/>
                  <a:gd name="T10" fmla="*/ 0 w 8319"/>
                  <a:gd name="T11" fmla="*/ 7844 h 9856"/>
                  <a:gd name="T12" fmla="*/ 0 w 8319"/>
                  <a:gd name="T13" fmla="*/ 2012 h 9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19" h="9856">
                    <a:moveTo>
                      <a:pt x="0" y="2012"/>
                    </a:moveTo>
                    <a:cubicBezTo>
                      <a:pt x="0" y="768"/>
                      <a:pt x="1356" y="0"/>
                      <a:pt x="2423" y="640"/>
                    </a:cubicBezTo>
                    <a:lnTo>
                      <a:pt x="7283" y="3556"/>
                    </a:lnTo>
                    <a:cubicBezTo>
                      <a:pt x="8319" y="4178"/>
                      <a:pt x="8319" y="5679"/>
                      <a:pt x="7283" y="6300"/>
                    </a:cubicBezTo>
                    <a:lnTo>
                      <a:pt x="2423" y="9216"/>
                    </a:lnTo>
                    <a:cubicBezTo>
                      <a:pt x="1356" y="9856"/>
                      <a:pt x="0" y="9088"/>
                      <a:pt x="0" y="7844"/>
                    </a:cubicBezTo>
                    <a:lnTo>
                      <a:pt x="0" y="201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645B7EE4-BD78-3C2F-F2C5-0E4AAEA01619}"/>
                </a:ext>
              </a:extLst>
            </p:cNvPr>
            <p:cNvGrpSpPr/>
            <p:nvPr/>
          </p:nvGrpSpPr>
          <p:grpSpPr>
            <a:xfrm>
              <a:off x="1343188" y="1638381"/>
              <a:ext cx="748820" cy="385118"/>
              <a:chOff x="1343522" y="1634389"/>
              <a:chExt cx="748820" cy="385118"/>
            </a:xfrm>
            <a:solidFill>
              <a:schemeClr val="bg1"/>
            </a:solidFill>
          </p:grpSpPr>
          <p:sp>
            <p:nvSpPr>
              <p:cNvPr id="43" name="矩形: 圆角 42">
                <a:extLst>
                  <a:ext uri="{FF2B5EF4-FFF2-40B4-BE49-F238E27FC236}">
                    <a16:creationId xmlns:a16="http://schemas.microsoft.com/office/drawing/2014/main" id="{E0E8F9C1-A643-51A0-5FD6-7EB34830EF95}"/>
                  </a:ext>
                </a:extLst>
              </p:cNvPr>
              <p:cNvSpPr/>
              <p:nvPr/>
            </p:nvSpPr>
            <p:spPr>
              <a:xfrm>
                <a:off x="1343524" y="1638180"/>
                <a:ext cx="71017" cy="104737"/>
              </a:xfrm>
              <a:prstGeom prst="roundRect">
                <a:avLst>
                  <a:gd name="adj" fmla="val 2908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741ECD74-9319-6B47-B58D-424FE2970917}"/>
                  </a:ext>
                </a:extLst>
              </p:cNvPr>
              <p:cNvSpPr/>
              <p:nvPr/>
            </p:nvSpPr>
            <p:spPr>
              <a:xfrm>
                <a:off x="1343523" y="1776475"/>
                <a:ext cx="71017" cy="104737"/>
              </a:xfrm>
              <a:prstGeom prst="roundRect">
                <a:avLst>
                  <a:gd name="adj" fmla="val 2908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: 圆角 46">
                <a:extLst>
                  <a:ext uri="{FF2B5EF4-FFF2-40B4-BE49-F238E27FC236}">
                    <a16:creationId xmlns:a16="http://schemas.microsoft.com/office/drawing/2014/main" id="{FCE2B308-7564-6A52-BBF0-7772E3BC037B}"/>
                  </a:ext>
                </a:extLst>
              </p:cNvPr>
              <p:cNvSpPr/>
              <p:nvPr/>
            </p:nvSpPr>
            <p:spPr>
              <a:xfrm>
                <a:off x="1343522" y="1914770"/>
                <a:ext cx="71017" cy="104737"/>
              </a:xfrm>
              <a:prstGeom prst="roundRect">
                <a:avLst>
                  <a:gd name="adj" fmla="val 2908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03D924FD-7CD7-4556-14C0-8CC1BB8D3B36}"/>
                  </a:ext>
                </a:extLst>
              </p:cNvPr>
              <p:cNvSpPr/>
              <p:nvPr/>
            </p:nvSpPr>
            <p:spPr>
              <a:xfrm>
                <a:off x="2021325" y="1634389"/>
                <a:ext cx="71017" cy="104737"/>
              </a:xfrm>
              <a:prstGeom prst="roundRect">
                <a:avLst>
                  <a:gd name="adj" fmla="val 2908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E4E305FB-0850-EAB7-3B79-6C8D28B3D2EC}"/>
                  </a:ext>
                </a:extLst>
              </p:cNvPr>
              <p:cNvSpPr/>
              <p:nvPr/>
            </p:nvSpPr>
            <p:spPr>
              <a:xfrm>
                <a:off x="2021324" y="1772684"/>
                <a:ext cx="71017" cy="104737"/>
              </a:xfrm>
              <a:prstGeom prst="roundRect">
                <a:avLst>
                  <a:gd name="adj" fmla="val 2908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: 圆角 52">
                <a:extLst>
                  <a:ext uri="{FF2B5EF4-FFF2-40B4-BE49-F238E27FC236}">
                    <a16:creationId xmlns:a16="http://schemas.microsoft.com/office/drawing/2014/main" id="{16B0854B-BA50-A286-C3D1-DEA7AC255E8C}"/>
                  </a:ext>
                </a:extLst>
              </p:cNvPr>
              <p:cNvSpPr/>
              <p:nvPr/>
            </p:nvSpPr>
            <p:spPr>
              <a:xfrm>
                <a:off x="2021323" y="1910979"/>
                <a:ext cx="71017" cy="104737"/>
              </a:xfrm>
              <a:prstGeom prst="roundRect">
                <a:avLst>
                  <a:gd name="adj" fmla="val 2908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9675E45F-F656-56D3-945E-8F460EC0707D}"/>
              </a:ext>
            </a:extLst>
          </p:cNvPr>
          <p:cNvGrpSpPr/>
          <p:nvPr/>
        </p:nvGrpSpPr>
        <p:grpSpPr>
          <a:xfrm>
            <a:off x="2560452" y="1458975"/>
            <a:ext cx="551076" cy="762697"/>
            <a:chOff x="2531758" y="1378364"/>
            <a:chExt cx="551076" cy="762697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6B24487C-6E11-03AC-585B-D5D0429BCBFE}"/>
                </a:ext>
              </a:extLst>
            </p:cNvPr>
            <p:cNvGrpSpPr/>
            <p:nvPr/>
          </p:nvGrpSpPr>
          <p:grpSpPr>
            <a:xfrm>
              <a:off x="2531758" y="1378364"/>
              <a:ext cx="551076" cy="762697"/>
              <a:chOff x="1277007" y="1589344"/>
              <a:chExt cx="551076" cy="762697"/>
            </a:xfrm>
          </p:grpSpPr>
          <p:sp>
            <p:nvSpPr>
              <p:cNvPr id="67" name="矩形: 圆角 66">
                <a:extLst>
                  <a:ext uri="{FF2B5EF4-FFF2-40B4-BE49-F238E27FC236}">
                    <a16:creationId xmlns:a16="http://schemas.microsoft.com/office/drawing/2014/main" id="{E6DF9DF1-0C8E-5489-8B46-6FEFA657F595}"/>
                  </a:ext>
                </a:extLst>
              </p:cNvPr>
              <p:cNvSpPr/>
              <p:nvPr/>
            </p:nvSpPr>
            <p:spPr>
              <a:xfrm>
                <a:off x="1277007" y="1589344"/>
                <a:ext cx="551076" cy="762697"/>
              </a:xfrm>
              <a:prstGeom prst="roundRect">
                <a:avLst>
                  <a:gd name="adj" fmla="val 7747"/>
                </a:avLst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89D81435-F7F4-F8D6-4E82-EE291BC80930}"/>
                  </a:ext>
                </a:extLst>
              </p:cNvPr>
              <p:cNvGrpSpPr/>
              <p:nvPr/>
            </p:nvGrpSpPr>
            <p:grpSpPr>
              <a:xfrm>
                <a:off x="1343188" y="1654716"/>
                <a:ext cx="416145" cy="454938"/>
                <a:chOff x="1343522" y="1650724"/>
                <a:chExt cx="416145" cy="454938"/>
              </a:xfrm>
              <a:solidFill>
                <a:schemeClr val="bg1"/>
              </a:solidFill>
            </p:grpSpPr>
            <p:sp>
              <p:nvSpPr>
                <p:cNvPr id="61" name="矩形: 圆角 60">
                  <a:extLst>
                    <a:ext uri="{FF2B5EF4-FFF2-40B4-BE49-F238E27FC236}">
                      <a16:creationId xmlns:a16="http://schemas.microsoft.com/office/drawing/2014/main" id="{5A4C4A23-46DF-B56F-6C49-F00A1AB494C7}"/>
                    </a:ext>
                  </a:extLst>
                </p:cNvPr>
                <p:cNvSpPr/>
                <p:nvPr/>
              </p:nvSpPr>
              <p:spPr>
                <a:xfrm>
                  <a:off x="1343522" y="1650724"/>
                  <a:ext cx="416145" cy="348655"/>
                </a:xfrm>
                <a:prstGeom prst="roundRect">
                  <a:avLst>
                    <a:gd name="adj" fmla="val 4046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chemeClr val="bg1">
                          <a:lumMod val="75000"/>
                        </a:schemeClr>
                      </a:solidFill>
                      <a:latin typeface="HarmonyOS Sans" panose="00000500000000000000" pitchFamily="2" charset="0"/>
                    </a:rPr>
                    <a:t>A</a:t>
                  </a:r>
                  <a:endParaRPr lang="zh-CN" altLang="en-US" sz="2800" b="1" dirty="0">
                    <a:solidFill>
                      <a:schemeClr val="bg1">
                        <a:lumMod val="75000"/>
                      </a:schemeClr>
                    </a:solidFill>
                    <a:latin typeface="HarmonyOS Sans" panose="00000500000000000000" pitchFamily="2" charset="0"/>
                  </a:endParaRPr>
                </a:p>
              </p:txBody>
            </p:sp>
            <p:sp>
              <p:nvSpPr>
                <p:cNvPr id="62" name="矩形: 圆角 61">
                  <a:extLst>
                    <a:ext uri="{FF2B5EF4-FFF2-40B4-BE49-F238E27FC236}">
                      <a16:creationId xmlns:a16="http://schemas.microsoft.com/office/drawing/2014/main" id="{D3CACA5A-7E96-0E4C-5F9C-F4DDE7B3F024}"/>
                    </a:ext>
                  </a:extLst>
                </p:cNvPr>
                <p:cNvSpPr/>
                <p:nvPr/>
              </p:nvSpPr>
              <p:spPr>
                <a:xfrm>
                  <a:off x="1343522" y="2059943"/>
                  <a:ext cx="216000" cy="45719"/>
                </a:xfrm>
                <a:prstGeom prst="roundRect">
                  <a:avLst>
                    <a:gd name="adj" fmla="val 29089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BE12E644-AC40-71F7-A6CD-04CCD2A4BE4C}"/>
                </a:ext>
              </a:extLst>
            </p:cNvPr>
            <p:cNvSpPr/>
            <p:nvPr/>
          </p:nvSpPr>
          <p:spPr>
            <a:xfrm>
              <a:off x="2597940" y="1947643"/>
              <a:ext cx="416145" cy="45719"/>
            </a:xfrm>
            <a:prstGeom prst="roundRect">
              <a:avLst>
                <a:gd name="adj" fmla="val 29089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: 圆角 73">
              <a:extLst>
                <a:ext uri="{FF2B5EF4-FFF2-40B4-BE49-F238E27FC236}">
                  <a16:creationId xmlns:a16="http://schemas.microsoft.com/office/drawing/2014/main" id="{6E4912BF-4CC0-941B-4154-46436E1F61CE}"/>
                </a:ext>
              </a:extLst>
            </p:cNvPr>
            <p:cNvSpPr/>
            <p:nvPr/>
          </p:nvSpPr>
          <p:spPr>
            <a:xfrm>
              <a:off x="2597939" y="2043063"/>
              <a:ext cx="376909" cy="45719"/>
            </a:xfrm>
            <a:prstGeom prst="roundRect">
              <a:avLst>
                <a:gd name="adj" fmla="val 29089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iconfont-10419-4933553">
            <a:extLst>
              <a:ext uri="{FF2B5EF4-FFF2-40B4-BE49-F238E27FC236}">
                <a16:creationId xmlns:a16="http://schemas.microsoft.com/office/drawing/2014/main" id="{1B960E7C-F715-6AF4-AE8E-F22E6B2C60F8}"/>
              </a:ext>
            </a:extLst>
          </p:cNvPr>
          <p:cNvSpPr/>
          <p:nvPr/>
        </p:nvSpPr>
        <p:spPr>
          <a:xfrm rot="5400000">
            <a:off x="3747655" y="1739931"/>
            <a:ext cx="337482" cy="573408"/>
          </a:xfrm>
          <a:custGeom>
            <a:avLst/>
            <a:gdLst>
              <a:gd name="T0" fmla="*/ 0 w 8319"/>
              <a:gd name="T1" fmla="*/ 2012 h 9856"/>
              <a:gd name="T2" fmla="*/ 2423 w 8319"/>
              <a:gd name="T3" fmla="*/ 640 h 9856"/>
              <a:gd name="T4" fmla="*/ 7283 w 8319"/>
              <a:gd name="T5" fmla="*/ 3556 h 9856"/>
              <a:gd name="T6" fmla="*/ 7283 w 8319"/>
              <a:gd name="T7" fmla="*/ 6300 h 9856"/>
              <a:gd name="T8" fmla="*/ 2423 w 8319"/>
              <a:gd name="T9" fmla="*/ 9216 h 9856"/>
              <a:gd name="T10" fmla="*/ 0 w 8319"/>
              <a:gd name="T11" fmla="*/ 7844 h 9856"/>
              <a:gd name="T12" fmla="*/ 0 w 8319"/>
              <a:gd name="T13" fmla="*/ 2012 h 9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319" h="9856">
                <a:moveTo>
                  <a:pt x="0" y="2012"/>
                </a:moveTo>
                <a:cubicBezTo>
                  <a:pt x="0" y="768"/>
                  <a:pt x="1356" y="0"/>
                  <a:pt x="2423" y="640"/>
                </a:cubicBezTo>
                <a:lnTo>
                  <a:pt x="7283" y="3556"/>
                </a:lnTo>
                <a:cubicBezTo>
                  <a:pt x="8319" y="4178"/>
                  <a:pt x="8319" y="5679"/>
                  <a:pt x="7283" y="6300"/>
                </a:cubicBezTo>
                <a:lnTo>
                  <a:pt x="2423" y="9216"/>
                </a:lnTo>
                <a:cubicBezTo>
                  <a:pt x="1356" y="9856"/>
                  <a:pt x="0" y="9088"/>
                  <a:pt x="0" y="7844"/>
                </a:cubicBezTo>
                <a:lnTo>
                  <a:pt x="0" y="20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0ECEFFAF-2241-F6D7-8FB8-C591EA6757F8}"/>
              </a:ext>
            </a:extLst>
          </p:cNvPr>
          <p:cNvSpPr/>
          <p:nvPr/>
        </p:nvSpPr>
        <p:spPr>
          <a:xfrm>
            <a:off x="3849721" y="1511023"/>
            <a:ext cx="133350" cy="5948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2AB8E6CA-1390-7B7A-5799-3DAD1424BA1E}"/>
              </a:ext>
            </a:extLst>
          </p:cNvPr>
          <p:cNvGrpSpPr/>
          <p:nvPr/>
        </p:nvGrpSpPr>
        <p:grpSpPr>
          <a:xfrm rot="10800000">
            <a:off x="4869735" y="1524347"/>
            <a:ext cx="915492" cy="671029"/>
            <a:chOff x="4908123" y="1606027"/>
            <a:chExt cx="641778" cy="458582"/>
          </a:xfrm>
        </p:grpSpPr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44C2621D-5741-1C54-7EDF-CF37B47E1BAB}"/>
                </a:ext>
              </a:extLst>
            </p:cNvPr>
            <p:cNvSpPr/>
            <p:nvPr/>
          </p:nvSpPr>
          <p:spPr>
            <a:xfrm rot="10800000">
              <a:off x="4908123" y="1606027"/>
              <a:ext cx="641778" cy="170649"/>
            </a:xfrm>
            <a:prstGeom prst="roundRect">
              <a:avLst>
                <a:gd name="adj" fmla="val 8526"/>
              </a:avLst>
            </a:prstGeom>
            <a:solidFill>
              <a:srgbClr val="DCDCDC"/>
            </a:solidFill>
            <a:ln>
              <a:noFill/>
            </a:ln>
            <a:effectLst>
              <a:outerShdw blurRad="63500" algn="ctr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30FB5C22-4F03-D3A9-CCC3-647C269A0C3F}"/>
                </a:ext>
              </a:extLst>
            </p:cNvPr>
            <p:cNvSpPr/>
            <p:nvPr/>
          </p:nvSpPr>
          <p:spPr>
            <a:xfrm rot="10800000">
              <a:off x="4908123" y="1748507"/>
              <a:ext cx="641778" cy="170649"/>
            </a:xfrm>
            <a:prstGeom prst="roundRect">
              <a:avLst>
                <a:gd name="adj" fmla="val 852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algn="ctr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: 圆角 65">
              <a:extLst>
                <a:ext uri="{FF2B5EF4-FFF2-40B4-BE49-F238E27FC236}">
                  <a16:creationId xmlns:a16="http://schemas.microsoft.com/office/drawing/2014/main" id="{641DBDB3-235C-8211-4DF9-2F90B213F557}"/>
                </a:ext>
              </a:extLst>
            </p:cNvPr>
            <p:cNvSpPr/>
            <p:nvPr/>
          </p:nvSpPr>
          <p:spPr>
            <a:xfrm rot="10800000">
              <a:off x="4908123" y="1893960"/>
              <a:ext cx="641778" cy="170649"/>
            </a:xfrm>
            <a:prstGeom prst="roundRect">
              <a:avLst>
                <a:gd name="adj" fmla="val 8526"/>
              </a:avLst>
            </a:prstGeom>
            <a:solidFill>
              <a:srgbClr val="FFFFFF"/>
            </a:solidFill>
            <a:ln>
              <a:noFill/>
            </a:ln>
            <a:effectLst>
              <a:outerShdw blurRad="63500" algn="ctr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D5AFE"/>
                </a:solidFill>
              </a:endParaRPr>
            </a:p>
          </p:txBody>
        </p:sp>
      </p:grp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A95F5E48-039B-B92D-58C7-CE7C5A4CE988}"/>
              </a:ext>
            </a:extLst>
          </p:cNvPr>
          <p:cNvSpPr/>
          <p:nvPr/>
        </p:nvSpPr>
        <p:spPr>
          <a:xfrm>
            <a:off x="1277007" y="2804841"/>
            <a:ext cx="881182" cy="624159"/>
          </a:xfrm>
          <a:custGeom>
            <a:avLst/>
            <a:gdLst>
              <a:gd name="connsiteX0" fmla="*/ 34913 w 881182"/>
              <a:gd name="connsiteY0" fmla="*/ 0 h 624159"/>
              <a:gd name="connsiteX1" fmla="*/ 303226 w 881182"/>
              <a:gd name="connsiteY1" fmla="*/ 0 h 624159"/>
              <a:gd name="connsiteX2" fmla="*/ 431590 w 881182"/>
              <a:gd name="connsiteY2" fmla="*/ 137400 h 624159"/>
              <a:gd name="connsiteX3" fmla="*/ 434051 w 881182"/>
              <a:gd name="connsiteY3" fmla="*/ 140969 h 624159"/>
              <a:gd name="connsiteX4" fmla="*/ 843749 w 881182"/>
              <a:gd name="connsiteY4" fmla="*/ 140969 h 624159"/>
              <a:gd name="connsiteX5" fmla="*/ 881182 w 881182"/>
              <a:gd name="connsiteY5" fmla="*/ 178402 h 624159"/>
              <a:gd name="connsiteX6" fmla="*/ 881182 w 881182"/>
              <a:gd name="connsiteY6" fmla="*/ 586726 h 624159"/>
              <a:gd name="connsiteX7" fmla="*/ 843749 w 881182"/>
              <a:gd name="connsiteY7" fmla="*/ 624159 h 624159"/>
              <a:gd name="connsiteX8" fmla="*/ 37433 w 881182"/>
              <a:gd name="connsiteY8" fmla="*/ 624159 h 624159"/>
              <a:gd name="connsiteX9" fmla="*/ 0 w 881182"/>
              <a:gd name="connsiteY9" fmla="*/ 586726 h 624159"/>
              <a:gd name="connsiteX10" fmla="*/ 0 w 881182"/>
              <a:gd name="connsiteY10" fmla="*/ 178402 h 624159"/>
              <a:gd name="connsiteX11" fmla="*/ 1 w 881182"/>
              <a:gd name="connsiteY11" fmla="*/ 178400 h 624159"/>
              <a:gd name="connsiteX12" fmla="*/ 1 w 881182"/>
              <a:gd name="connsiteY12" fmla="*/ 30601 h 624159"/>
              <a:gd name="connsiteX13" fmla="*/ 34913 w 881182"/>
              <a:gd name="connsiteY13" fmla="*/ 0 h 624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81182" h="624159">
                <a:moveTo>
                  <a:pt x="34913" y="0"/>
                </a:moveTo>
                <a:lnTo>
                  <a:pt x="303226" y="0"/>
                </a:lnTo>
                <a:cubicBezTo>
                  <a:pt x="317687" y="0"/>
                  <a:pt x="394225" y="86847"/>
                  <a:pt x="431590" y="137400"/>
                </a:cubicBezTo>
                <a:lnTo>
                  <a:pt x="434051" y="140969"/>
                </a:lnTo>
                <a:lnTo>
                  <a:pt x="843749" y="140969"/>
                </a:lnTo>
                <a:cubicBezTo>
                  <a:pt x="864423" y="140969"/>
                  <a:pt x="881182" y="157728"/>
                  <a:pt x="881182" y="178402"/>
                </a:cubicBezTo>
                <a:lnTo>
                  <a:pt x="881182" y="586726"/>
                </a:lnTo>
                <a:cubicBezTo>
                  <a:pt x="881182" y="607400"/>
                  <a:pt x="864423" y="624159"/>
                  <a:pt x="843749" y="624159"/>
                </a:cubicBezTo>
                <a:lnTo>
                  <a:pt x="37433" y="624159"/>
                </a:lnTo>
                <a:cubicBezTo>
                  <a:pt x="16759" y="624159"/>
                  <a:pt x="0" y="607400"/>
                  <a:pt x="0" y="586726"/>
                </a:cubicBezTo>
                <a:lnTo>
                  <a:pt x="0" y="178402"/>
                </a:lnTo>
                <a:lnTo>
                  <a:pt x="1" y="178400"/>
                </a:lnTo>
                <a:lnTo>
                  <a:pt x="1" y="30601"/>
                </a:lnTo>
                <a:cubicBezTo>
                  <a:pt x="1" y="13700"/>
                  <a:pt x="15631" y="0"/>
                  <a:pt x="34913" y="0"/>
                </a:cubicBezTo>
                <a:close/>
              </a:path>
            </a:pathLst>
          </a:custGeom>
          <a:noFill/>
          <a:ln w="57150">
            <a:solidFill>
              <a:schemeClr val="tx1"/>
            </a:solidFill>
          </a:ln>
          <a:effectLst>
            <a:outerShdw blurRad="635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8" name="iconfont-10419-4933553">
            <a:extLst>
              <a:ext uri="{FF2B5EF4-FFF2-40B4-BE49-F238E27FC236}">
                <a16:creationId xmlns:a16="http://schemas.microsoft.com/office/drawing/2014/main" id="{0AE6E378-7463-971F-096C-BAD9D31F4383}"/>
              </a:ext>
            </a:extLst>
          </p:cNvPr>
          <p:cNvSpPr/>
          <p:nvPr/>
        </p:nvSpPr>
        <p:spPr>
          <a:xfrm rot="16200000">
            <a:off x="6568387" y="1377855"/>
            <a:ext cx="474408" cy="661223"/>
          </a:xfrm>
          <a:custGeom>
            <a:avLst/>
            <a:gdLst>
              <a:gd name="T0" fmla="*/ 0 w 8319"/>
              <a:gd name="T1" fmla="*/ 2012 h 9856"/>
              <a:gd name="T2" fmla="*/ 2423 w 8319"/>
              <a:gd name="T3" fmla="*/ 640 h 9856"/>
              <a:gd name="T4" fmla="*/ 7283 w 8319"/>
              <a:gd name="T5" fmla="*/ 3556 h 9856"/>
              <a:gd name="T6" fmla="*/ 7283 w 8319"/>
              <a:gd name="T7" fmla="*/ 6300 h 9856"/>
              <a:gd name="T8" fmla="*/ 2423 w 8319"/>
              <a:gd name="T9" fmla="*/ 9216 h 9856"/>
              <a:gd name="T10" fmla="*/ 0 w 8319"/>
              <a:gd name="T11" fmla="*/ 7844 h 9856"/>
              <a:gd name="T12" fmla="*/ 0 w 8319"/>
              <a:gd name="T13" fmla="*/ 2012 h 9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319" h="9856">
                <a:moveTo>
                  <a:pt x="0" y="2012"/>
                </a:moveTo>
                <a:cubicBezTo>
                  <a:pt x="0" y="768"/>
                  <a:pt x="1356" y="0"/>
                  <a:pt x="2423" y="640"/>
                </a:cubicBezTo>
                <a:lnTo>
                  <a:pt x="7283" y="3556"/>
                </a:lnTo>
                <a:cubicBezTo>
                  <a:pt x="8319" y="4178"/>
                  <a:pt x="8319" y="5679"/>
                  <a:pt x="7283" y="6300"/>
                </a:cubicBezTo>
                <a:lnTo>
                  <a:pt x="2423" y="9216"/>
                </a:lnTo>
                <a:cubicBezTo>
                  <a:pt x="1356" y="9856"/>
                  <a:pt x="0" y="9088"/>
                  <a:pt x="0" y="7844"/>
                </a:cubicBezTo>
                <a:lnTo>
                  <a:pt x="0" y="2012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F386354E-79C0-9A35-4E52-E31855529C67}"/>
              </a:ext>
            </a:extLst>
          </p:cNvPr>
          <p:cNvSpPr/>
          <p:nvPr/>
        </p:nvSpPr>
        <p:spPr>
          <a:xfrm>
            <a:off x="6607026" y="1698675"/>
            <a:ext cx="397129" cy="496702"/>
          </a:xfrm>
          <a:prstGeom prst="roundRect">
            <a:avLst>
              <a:gd name="adj" fmla="val 16305"/>
            </a:avLst>
          </a:prstGeom>
          <a:solidFill>
            <a:schemeClr val="accent6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0433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椭圆 67">
            <a:extLst>
              <a:ext uri="{FF2B5EF4-FFF2-40B4-BE49-F238E27FC236}">
                <a16:creationId xmlns:a16="http://schemas.microsoft.com/office/drawing/2014/main" id="{085ABDAA-337C-47F8-94B6-1B44D017DA40}"/>
              </a:ext>
            </a:extLst>
          </p:cNvPr>
          <p:cNvSpPr/>
          <p:nvPr/>
        </p:nvSpPr>
        <p:spPr>
          <a:xfrm>
            <a:off x="5376000" y="2558699"/>
            <a:ext cx="1440000" cy="1440000"/>
          </a:xfrm>
          <a:prstGeom prst="ellipse">
            <a:avLst/>
          </a:prstGeom>
          <a:noFill/>
          <a:ln w="152400">
            <a:solidFill>
              <a:schemeClr val="bg1">
                <a:lumMod val="85000"/>
              </a:schemeClr>
            </a:solidFill>
          </a:ln>
          <a:effectLst>
            <a:outerShdw blurRad="50800" dist="50800" dir="5400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F649632E-905C-334A-AFCB-92ADF34A019C}"/>
              </a:ext>
            </a:extLst>
          </p:cNvPr>
          <p:cNvGrpSpPr/>
          <p:nvPr/>
        </p:nvGrpSpPr>
        <p:grpSpPr>
          <a:xfrm>
            <a:off x="5447998" y="2765924"/>
            <a:ext cx="1296001" cy="1195604"/>
            <a:chOff x="5438329" y="2760299"/>
            <a:chExt cx="1316028" cy="1210441"/>
          </a:xfrm>
        </p:grpSpPr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7D723E8B-7E77-590B-8CD0-80BB86D32BFD}"/>
                </a:ext>
              </a:extLst>
            </p:cNvPr>
            <p:cNvGrpSpPr/>
            <p:nvPr/>
          </p:nvGrpSpPr>
          <p:grpSpPr>
            <a:xfrm>
              <a:off x="5438329" y="2760299"/>
              <a:ext cx="1316028" cy="554400"/>
              <a:chOff x="4988560" y="1142320"/>
              <a:chExt cx="1453640" cy="554400"/>
            </a:xfrm>
            <a:effectLst>
              <a:outerShdw blurRad="50800" dist="50800" dir="5400000" algn="ctr" rotWithShape="0">
                <a:prstClr val="black">
                  <a:alpha val="10000"/>
                </a:prstClr>
              </a:outerShdw>
            </a:effectLst>
          </p:grpSpPr>
          <p:cxnSp>
            <p:nvCxnSpPr>
              <p:cNvPr id="79" name="连接符: 曲线 78">
                <a:extLst>
                  <a:ext uri="{FF2B5EF4-FFF2-40B4-BE49-F238E27FC236}">
                    <a16:creationId xmlns:a16="http://schemas.microsoft.com/office/drawing/2014/main" id="{F087BAA4-202F-79D5-3F07-251EF5B166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8560" y="1143318"/>
                <a:ext cx="726440" cy="553402"/>
              </a:xfrm>
              <a:prstGeom prst="curvedConnector3">
                <a:avLst/>
              </a:prstGeom>
              <a:ln w="152400">
                <a:solidFill>
                  <a:srgbClr val="F5F5F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连接符: 曲线 80">
                <a:extLst>
                  <a:ext uri="{FF2B5EF4-FFF2-40B4-BE49-F238E27FC236}">
                    <a16:creationId xmlns:a16="http://schemas.microsoft.com/office/drawing/2014/main" id="{E0AD85ED-FF8C-5B24-24FD-DE65F20C5D1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5715000" y="1142320"/>
                <a:ext cx="727200" cy="554400"/>
              </a:xfrm>
              <a:prstGeom prst="curvedConnector3">
                <a:avLst/>
              </a:prstGeom>
              <a:ln w="152400">
                <a:solidFill>
                  <a:srgbClr val="F5F5F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ECB3B482-FF10-4769-0059-234169DD0058}"/>
                </a:ext>
              </a:extLst>
            </p:cNvPr>
            <p:cNvSpPr/>
            <p:nvPr/>
          </p:nvSpPr>
          <p:spPr>
            <a:xfrm>
              <a:off x="5767506" y="3314699"/>
              <a:ext cx="657670" cy="656041"/>
            </a:xfrm>
            <a:prstGeom prst="ellipse">
              <a:avLst/>
            </a:prstGeom>
            <a:noFill/>
            <a:ln w="152400">
              <a:solidFill>
                <a:schemeClr val="bg1"/>
              </a:solidFill>
            </a:ln>
            <a:effectLst>
              <a:outerShdw blurRad="50800" dist="38100" dir="16200000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9636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100" fill="hold"/>
                                        <p:tgtEl>
                                          <p:spTgt spid="6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100" fill="hold"/>
                                        <p:tgtEl>
                                          <p:spTgt spid="6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animScale>
                                      <p:cBhvr>
                                        <p:cTn id="20" dur="100" fill="hold"/>
                                        <p:tgtEl>
                                          <p:spTgt spid="7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animScale>
                                      <p:cBhvr>
                                        <p:cTn id="22" dur="100" fill="hold"/>
                                        <p:tgtEl>
                                          <p:spTgt spid="7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8" grpId="1" animBg="1"/>
      <p:bldP spid="68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椭圆 78">
            <a:extLst>
              <a:ext uri="{FF2B5EF4-FFF2-40B4-BE49-F238E27FC236}">
                <a16:creationId xmlns:a16="http://schemas.microsoft.com/office/drawing/2014/main" id="{B405597C-540D-41DF-A1B7-AD2951580DEA}"/>
              </a:ext>
            </a:extLst>
          </p:cNvPr>
          <p:cNvSpPr/>
          <p:nvPr/>
        </p:nvSpPr>
        <p:spPr>
          <a:xfrm>
            <a:off x="2337788" y="2025957"/>
            <a:ext cx="972000" cy="972000"/>
          </a:xfrm>
          <a:prstGeom prst="ellips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0">
                <a:srgbClr val="C0C0C0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01600">
            <a:noFill/>
          </a:ln>
          <a:effectLst>
            <a:outerShdw blurRad="635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EA3D365A-2C86-4B6E-AE69-EEFE7F76C1B4}"/>
              </a:ext>
            </a:extLst>
          </p:cNvPr>
          <p:cNvGrpSpPr/>
          <p:nvPr/>
        </p:nvGrpSpPr>
        <p:grpSpPr>
          <a:xfrm>
            <a:off x="2304002" y="511360"/>
            <a:ext cx="902970" cy="986888"/>
            <a:chOff x="2304002" y="511360"/>
            <a:chExt cx="902970" cy="986888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FF74587A-970E-4E17-A04C-84B42CAEEA3D}"/>
                </a:ext>
              </a:extLst>
            </p:cNvPr>
            <p:cNvSpPr/>
            <p:nvPr/>
          </p:nvSpPr>
          <p:spPr>
            <a:xfrm>
              <a:off x="2304002" y="620307"/>
              <a:ext cx="902970" cy="848167"/>
            </a:xfrm>
            <a:prstGeom prst="roundRect">
              <a:avLst>
                <a:gd name="adj" fmla="val 4112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D68241D-D2F2-41C6-8D74-754D3EBDD4F4}"/>
                </a:ext>
              </a:extLst>
            </p:cNvPr>
            <p:cNvSpPr txBox="1"/>
            <p:nvPr/>
          </p:nvSpPr>
          <p:spPr>
            <a:xfrm>
              <a:off x="2349120" y="790362"/>
              <a:ext cx="814209" cy="707886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gradFill>
                    <a:gsLst>
                      <a:gs pos="0">
                        <a:srgbClr val="700000"/>
                      </a:gs>
                      <a:gs pos="100000">
                        <a:srgbClr val="C00000"/>
                      </a:gs>
                    </a:gsLst>
                    <a:lin ang="16200000" scaled="1"/>
                  </a:gradFill>
                  <a:latin typeface="HarmonyOS Sans" panose="00000500000000000000" pitchFamily="2" charset="0"/>
                  <a:ea typeface="HarmonyOS Sans TC" panose="00000500000000000000" pitchFamily="2" charset="-120"/>
                  <a:cs typeface="Aharoni" panose="020B0604020202020204" pitchFamily="2" charset="-79"/>
                </a:rPr>
                <a:t>12</a:t>
              </a:r>
              <a:endParaRPr lang="zh-CN" altLang="en-US" sz="4000" b="1" dirty="0">
                <a:gradFill>
                  <a:gsLst>
                    <a:gs pos="0">
                      <a:srgbClr val="700000"/>
                    </a:gs>
                    <a:gs pos="100000">
                      <a:srgbClr val="C00000"/>
                    </a:gs>
                  </a:gsLst>
                  <a:lin ang="16200000" scaled="1"/>
                </a:gradFill>
                <a:latin typeface="HarmonyOS Sans" panose="00000500000000000000" pitchFamily="2" charset="0"/>
                <a:ea typeface="HarmonyOS Sans TC" panose="00000500000000000000" pitchFamily="2" charset="-120"/>
                <a:cs typeface="Aharoni" panose="020B0604020202020204" pitchFamily="2" charset="-79"/>
              </a:endParaRPr>
            </a:p>
          </p:txBody>
        </p:sp>
        <p:sp>
          <p:nvSpPr>
            <p:cNvPr id="15" name="矩形: 圆顶角 14">
              <a:extLst>
                <a:ext uri="{FF2B5EF4-FFF2-40B4-BE49-F238E27FC236}">
                  <a16:creationId xmlns:a16="http://schemas.microsoft.com/office/drawing/2014/main" id="{180EB6AA-840D-4552-AB36-0672894E9281}"/>
                </a:ext>
              </a:extLst>
            </p:cNvPr>
            <p:cNvSpPr/>
            <p:nvPr/>
          </p:nvSpPr>
          <p:spPr>
            <a:xfrm>
              <a:off x="2304002" y="620307"/>
              <a:ext cx="902970" cy="186526"/>
            </a:xfrm>
            <a:prstGeom prst="round2SameRect">
              <a:avLst>
                <a:gd name="adj1" fmla="val 15108"/>
                <a:gd name="adj2" fmla="val 0"/>
              </a:avLst>
            </a:prstGeom>
            <a:gradFill flip="none" rotWithShape="1">
              <a:gsLst>
                <a:gs pos="0">
                  <a:srgbClr val="C10000">
                    <a:shade val="30000"/>
                    <a:satMod val="115000"/>
                  </a:srgbClr>
                </a:gs>
                <a:gs pos="0">
                  <a:srgbClr val="C10000">
                    <a:shade val="67500"/>
                    <a:satMod val="115000"/>
                  </a:srgbClr>
                </a:gs>
                <a:gs pos="100000">
                  <a:srgbClr val="EA0000"/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6CC76ECC-10B8-45D2-972E-11415AB0630F}"/>
                </a:ext>
              </a:extLst>
            </p:cNvPr>
            <p:cNvSpPr/>
            <p:nvPr/>
          </p:nvSpPr>
          <p:spPr>
            <a:xfrm rot="16200000">
              <a:off x="2390078" y="573344"/>
              <a:ext cx="224510" cy="100542"/>
            </a:xfrm>
            <a:prstGeom prst="roundRect">
              <a:avLst>
                <a:gd name="adj" fmla="val 33334"/>
              </a:avLst>
            </a:prstGeom>
            <a:solidFill>
              <a:srgbClr val="FF5757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742F812C-ACCB-4EF4-96FD-35F197806E3D}"/>
                </a:ext>
              </a:extLst>
            </p:cNvPr>
            <p:cNvSpPr/>
            <p:nvPr/>
          </p:nvSpPr>
          <p:spPr>
            <a:xfrm rot="16200000">
              <a:off x="2902027" y="573344"/>
              <a:ext cx="224510" cy="100542"/>
            </a:xfrm>
            <a:prstGeom prst="roundRect">
              <a:avLst>
                <a:gd name="adj" fmla="val 33334"/>
              </a:avLst>
            </a:prstGeom>
            <a:solidFill>
              <a:srgbClr val="FF5757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BED7DCC9-8B7C-44A7-865D-8CC196333A3E}"/>
              </a:ext>
            </a:extLst>
          </p:cNvPr>
          <p:cNvGrpSpPr/>
          <p:nvPr/>
        </p:nvGrpSpPr>
        <p:grpSpPr>
          <a:xfrm>
            <a:off x="3950577" y="599343"/>
            <a:ext cx="942094" cy="869131"/>
            <a:chOff x="3950577" y="599343"/>
            <a:chExt cx="942094" cy="869131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5461225F-1D47-47E8-B4A7-2238AF621CD5}"/>
                </a:ext>
              </a:extLst>
            </p:cNvPr>
            <p:cNvSpPr/>
            <p:nvPr/>
          </p:nvSpPr>
          <p:spPr>
            <a:xfrm>
              <a:off x="3950577" y="599343"/>
              <a:ext cx="942094" cy="869131"/>
            </a:xfrm>
            <a:prstGeom prst="roundRect">
              <a:avLst>
                <a:gd name="adj" fmla="val 3721"/>
              </a:avLst>
            </a:prstGeom>
            <a:gradFill flip="none" rotWithShape="1">
              <a:gsLst>
                <a:gs pos="0">
                  <a:schemeClr val="accent4"/>
                </a:gs>
                <a:gs pos="100000">
                  <a:srgbClr val="F3B319">
                    <a:shade val="67500"/>
                    <a:satMod val="115000"/>
                  </a:srgbClr>
                </a:gs>
                <a:gs pos="100000">
                  <a:srgbClr val="F3B319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5B50386E-EEFF-4780-87D5-2BC62425D09D}"/>
                </a:ext>
              </a:extLst>
            </p:cNvPr>
            <p:cNvSpPr/>
            <p:nvPr/>
          </p:nvSpPr>
          <p:spPr>
            <a:xfrm>
              <a:off x="3950577" y="599343"/>
              <a:ext cx="942094" cy="356043"/>
            </a:xfrm>
            <a:prstGeom prst="roundRect">
              <a:avLst>
                <a:gd name="adj" fmla="val 8724"/>
              </a:avLst>
            </a:prstGeom>
            <a:gradFill flip="none" rotWithShape="1">
              <a:gsLst>
                <a:gs pos="0">
                  <a:schemeClr val="accent4"/>
                </a:gs>
                <a:gs pos="0">
                  <a:srgbClr val="F4D457">
                    <a:shade val="67500"/>
                    <a:satMod val="115000"/>
                  </a:srgbClr>
                </a:gs>
                <a:gs pos="0">
                  <a:srgbClr val="FFC000"/>
                </a:gs>
                <a:gs pos="99438">
                  <a:srgbClr val="FFE89F"/>
                </a:gs>
                <a:gs pos="0">
                  <a:srgbClr val="F4D457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F160ABE1-3017-4705-B7B0-7705EAD1FF6A}"/>
                </a:ext>
              </a:extLst>
            </p:cNvPr>
            <p:cNvSpPr/>
            <p:nvPr/>
          </p:nvSpPr>
          <p:spPr>
            <a:xfrm>
              <a:off x="4367298" y="848926"/>
              <a:ext cx="25200" cy="229162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635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BBE64E18-9424-4E56-AD9C-568087122924}"/>
                </a:ext>
              </a:extLst>
            </p:cNvPr>
            <p:cNvSpPr/>
            <p:nvPr/>
          </p:nvSpPr>
          <p:spPr>
            <a:xfrm>
              <a:off x="4450098" y="848926"/>
              <a:ext cx="25200" cy="229162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635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2273D240-6C5E-4E8C-BCFE-4E60881C5D75}"/>
                </a:ext>
              </a:extLst>
            </p:cNvPr>
            <p:cNvSpPr/>
            <p:nvPr/>
          </p:nvSpPr>
          <p:spPr>
            <a:xfrm>
              <a:off x="4367298" y="760588"/>
              <a:ext cx="108000" cy="1080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6793CA7E-048F-4B95-9417-630BF4DD67DC}"/>
                </a:ext>
              </a:extLst>
            </p:cNvPr>
            <p:cNvSpPr/>
            <p:nvPr/>
          </p:nvSpPr>
          <p:spPr>
            <a:xfrm>
              <a:off x="4367298" y="1078088"/>
              <a:ext cx="108000" cy="1080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D4A9C399-49ED-497A-BF79-979FE042722E}"/>
              </a:ext>
            </a:extLst>
          </p:cNvPr>
          <p:cNvGrpSpPr/>
          <p:nvPr/>
        </p:nvGrpSpPr>
        <p:grpSpPr>
          <a:xfrm>
            <a:off x="7363036" y="536176"/>
            <a:ext cx="842846" cy="937950"/>
            <a:chOff x="9411957" y="594147"/>
            <a:chExt cx="876966" cy="963328"/>
          </a:xfrm>
        </p:grpSpPr>
        <p:sp>
          <p:nvSpPr>
            <p:cNvPr id="45" name="iconfont-11672-5428476">
              <a:extLst>
                <a:ext uri="{FF2B5EF4-FFF2-40B4-BE49-F238E27FC236}">
                  <a16:creationId xmlns:a16="http://schemas.microsoft.com/office/drawing/2014/main" id="{016F1309-5F69-4096-92E2-586ED653A2DB}"/>
                </a:ext>
              </a:extLst>
            </p:cNvPr>
            <p:cNvSpPr/>
            <p:nvPr/>
          </p:nvSpPr>
          <p:spPr>
            <a:xfrm rot="21105159">
              <a:off x="9411957" y="594147"/>
              <a:ext cx="743575" cy="805608"/>
            </a:xfrm>
            <a:custGeom>
              <a:avLst/>
              <a:gdLst>
                <a:gd name="T0" fmla="*/ 800 w 8000"/>
                <a:gd name="T1" fmla="*/ 8039 h 8039"/>
                <a:gd name="T2" fmla="*/ 379 w 8000"/>
                <a:gd name="T3" fmla="*/ 7920 h 8039"/>
                <a:gd name="T4" fmla="*/ 0 w 8000"/>
                <a:gd name="T5" fmla="*/ 7239 h 8039"/>
                <a:gd name="T6" fmla="*/ 0 w 8000"/>
                <a:gd name="T7" fmla="*/ 839 h 8039"/>
                <a:gd name="T8" fmla="*/ 379 w 8000"/>
                <a:gd name="T9" fmla="*/ 158 h 8039"/>
                <a:gd name="T10" fmla="*/ 1158 w 8000"/>
                <a:gd name="T11" fmla="*/ 123 h 8039"/>
                <a:gd name="T12" fmla="*/ 7558 w 8000"/>
                <a:gd name="T13" fmla="*/ 3323 h 8039"/>
                <a:gd name="T14" fmla="*/ 8000 w 8000"/>
                <a:gd name="T15" fmla="*/ 4039 h 8039"/>
                <a:gd name="T16" fmla="*/ 7558 w 8000"/>
                <a:gd name="T17" fmla="*/ 4755 h 8039"/>
                <a:gd name="T18" fmla="*/ 1158 w 8000"/>
                <a:gd name="T19" fmla="*/ 7955 h 8039"/>
                <a:gd name="T20" fmla="*/ 800 w 8000"/>
                <a:gd name="T21" fmla="*/ 8039 h 8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00" h="8039">
                  <a:moveTo>
                    <a:pt x="800" y="8039"/>
                  </a:moveTo>
                  <a:cubicBezTo>
                    <a:pt x="654" y="8039"/>
                    <a:pt x="508" y="7999"/>
                    <a:pt x="379" y="7920"/>
                  </a:cubicBezTo>
                  <a:cubicBezTo>
                    <a:pt x="144" y="7774"/>
                    <a:pt x="0" y="7516"/>
                    <a:pt x="0" y="7239"/>
                  </a:cubicBezTo>
                  <a:lnTo>
                    <a:pt x="0" y="839"/>
                  </a:lnTo>
                  <a:cubicBezTo>
                    <a:pt x="0" y="561"/>
                    <a:pt x="144" y="304"/>
                    <a:pt x="379" y="158"/>
                  </a:cubicBezTo>
                  <a:cubicBezTo>
                    <a:pt x="615" y="13"/>
                    <a:pt x="909" y="0"/>
                    <a:pt x="1158" y="123"/>
                  </a:cubicBezTo>
                  <a:lnTo>
                    <a:pt x="7558" y="3323"/>
                  </a:lnTo>
                  <a:cubicBezTo>
                    <a:pt x="7829" y="3459"/>
                    <a:pt x="8000" y="3736"/>
                    <a:pt x="8000" y="4039"/>
                  </a:cubicBezTo>
                  <a:cubicBezTo>
                    <a:pt x="8000" y="4342"/>
                    <a:pt x="7829" y="4619"/>
                    <a:pt x="7558" y="4755"/>
                  </a:cubicBezTo>
                  <a:lnTo>
                    <a:pt x="1158" y="7955"/>
                  </a:lnTo>
                  <a:cubicBezTo>
                    <a:pt x="1046" y="8011"/>
                    <a:pt x="922" y="8039"/>
                    <a:pt x="800" y="803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737A7"/>
                </a:gs>
                <a:gs pos="0">
                  <a:srgbClr val="B35AD5">
                    <a:shade val="67500"/>
                    <a:satMod val="115000"/>
                  </a:srgbClr>
                </a:gs>
                <a:gs pos="100000">
                  <a:srgbClr val="D192EA"/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D05238D0-BB45-4DFB-BF4D-3D584FE6EFF0}"/>
                </a:ext>
              </a:extLst>
            </p:cNvPr>
            <p:cNvGrpSpPr/>
            <p:nvPr/>
          </p:nvGrpSpPr>
          <p:grpSpPr>
            <a:xfrm>
              <a:off x="9640923" y="910152"/>
              <a:ext cx="648000" cy="647323"/>
              <a:chOff x="9640923" y="910152"/>
              <a:chExt cx="648000" cy="647323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BC0A7872-28E5-4B86-ABD0-6B6181F8C2F9}"/>
                  </a:ext>
                </a:extLst>
              </p:cNvPr>
              <p:cNvSpPr/>
              <p:nvPr/>
            </p:nvSpPr>
            <p:spPr>
              <a:xfrm>
                <a:off x="9640923" y="910152"/>
                <a:ext cx="648000" cy="647323"/>
              </a:xfrm>
              <a:prstGeom prst="ellipse">
                <a:avLst/>
              </a:prstGeom>
              <a:gradFill flip="none" rotWithShape="1">
                <a:gsLst>
                  <a:gs pos="0">
                    <a:srgbClr val="8900BF">
                      <a:shade val="30000"/>
                      <a:satMod val="115000"/>
                    </a:srgbClr>
                  </a:gs>
                  <a:gs pos="0">
                    <a:srgbClr val="8900BF">
                      <a:shade val="67500"/>
                      <a:satMod val="115000"/>
                    </a:srgbClr>
                  </a:gs>
                  <a:gs pos="100000">
                    <a:srgbClr val="BD29FF"/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outerShdw blurRad="635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: 空心 46">
                <a:extLst>
                  <a:ext uri="{FF2B5EF4-FFF2-40B4-BE49-F238E27FC236}">
                    <a16:creationId xmlns:a16="http://schemas.microsoft.com/office/drawing/2014/main" id="{1028CAE7-C03B-4DC1-9CB0-5DEEA621714E}"/>
                  </a:ext>
                </a:extLst>
              </p:cNvPr>
              <p:cNvSpPr/>
              <p:nvPr/>
            </p:nvSpPr>
            <p:spPr>
              <a:xfrm>
                <a:off x="9892923" y="1161813"/>
                <a:ext cx="144000" cy="144000"/>
              </a:xfrm>
              <a:prstGeom prst="donut">
                <a:avLst>
                  <a:gd name="adj" fmla="val 2782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6F1FB929-3FC3-4B68-BF4B-5B805865BBB3}"/>
              </a:ext>
            </a:extLst>
          </p:cNvPr>
          <p:cNvGrpSpPr/>
          <p:nvPr/>
        </p:nvGrpSpPr>
        <p:grpSpPr>
          <a:xfrm>
            <a:off x="8977392" y="595232"/>
            <a:ext cx="736109" cy="898316"/>
            <a:chOff x="1042667" y="2098227"/>
            <a:chExt cx="926845" cy="915730"/>
          </a:xfrm>
        </p:grpSpPr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DF0A983E-2A9B-4F11-936F-2B0F8FF051A8}"/>
                </a:ext>
              </a:extLst>
            </p:cNvPr>
            <p:cNvGrpSpPr/>
            <p:nvPr/>
          </p:nvGrpSpPr>
          <p:grpSpPr>
            <a:xfrm>
              <a:off x="1388458" y="2229284"/>
              <a:ext cx="581054" cy="784673"/>
              <a:chOff x="1388458" y="2229284"/>
              <a:chExt cx="581054" cy="784673"/>
            </a:xfrm>
          </p:grpSpPr>
          <p:sp>
            <p:nvSpPr>
              <p:cNvPr id="58" name="矩形: 圆角 57">
                <a:extLst>
                  <a:ext uri="{FF2B5EF4-FFF2-40B4-BE49-F238E27FC236}">
                    <a16:creationId xmlns:a16="http://schemas.microsoft.com/office/drawing/2014/main" id="{2FDA650F-11B7-492A-A563-AFD7AC0B1571}"/>
                  </a:ext>
                </a:extLst>
              </p:cNvPr>
              <p:cNvSpPr/>
              <p:nvPr/>
            </p:nvSpPr>
            <p:spPr>
              <a:xfrm>
                <a:off x="1388458" y="2229284"/>
                <a:ext cx="581054" cy="784673"/>
              </a:xfrm>
              <a:prstGeom prst="roundRect">
                <a:avLst>
                  <a:gd name="adj" fmla="val 7830"/>
                </a:avLst>
              </a:prstGeom>
              <a:gradFill flip="none" rotWithShape="1">
                <a:gsLst>
                  <a:gs pos="0">
                    <a:srgbClr val="F18F00">
                      <a:shade val="30000"/>
                      <a:satMod val="115000"/>
                    </a:srgbClr>
                  </a:gs>
                  <a:gs pos="0">
                    <a:srgbClr val="F18F00">
                      <a:shade val="67500"/>
                      <a:satMod val="115000"/>
                    </a:srgbClr>
                  </a:gs>
                  <a:gs pos="100000">
                    <a:srgbClr val="FFBA5D"/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outerShdw blurRad="635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/>
              </a:p>
            </p:txBody>
          </p:sp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83BE6B79-B27D-49AB-A8E2-BFFD48FA2BDF}"/>
                  </a:ext>
                </a:extLst>
              </p:cNvPr>
              <p:cNvGrpSpPr/>
              <p:nvPr/>
            </p:nvGrpSpPr>
            <p:grpSpPr>
              <a:xfrm>
                <a:off x="1498985" y="2384040"/>
                <a:ext cx="360000" cy="475159"/>
                <a:chOff x="1154790" y="2250945"/>
                <a:chExt cx="360000" cy="475159"/>
              </a:xfrm>
              <a:solidFill>
                <a:schemeClr val="bg1"/>
              </a:solidFill>
            </p:grpSpPr>
            <p:sp>
              <p:nvSpPr>
                <p:cNvPr id="60" name="矩形: 圆角 59">
                  <a:extLst>
                    <a:ext uri="{FF2B5EF4-FFF2-40B4-BE49-F238E27FC236}">
                      <a16:creationId xmlns:a16="http://schemas.microsoft.com/office/drawing/2014/main" id="{B4C0DAF7-9D90-4BF6-87B4-FA1E79871FB8}"/>
                    </a:ext>
                  </a:extLst>
                </p:cNvPr>
                <p:cNvSpPr/>
                <p:nvPr/>
              </p:nvSpPr>
              <p:spPr>
                <a:xfrm flipV="1">
                  <a:off x="1154790" y="2250945"/>
                  <a:ext cx="360000" cy="360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  <a:effectLst>
                  <a:outerShdw blurRad="63500" algn="ctr" rotWithShape="0">
                    <a:prstClr val="black">
                      <a:alpha val="1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 dirty="0"/>
                </a:p>
              </p:txBody>
            </p:sp>
            <p:sp>
              <p:nvSpPr>
                <p:cNvPr id="61" name="矩形: 圆角 60">
                  <a:extLst>
                    <a:ext uri="{FF2B5EF4-FFF2-40B4-BE49-F238E27FC236}">
                      <a16:creationId xmlns:a16="http://schemas.microsoft.com/office/drawing/2014/main" id="{03C17906-6D47-4771-AF1A-37666B04AC5C}"/>
                    </a:ext>
                  </a:extLst>
                </p:cNvPr>
                <p:cNvSpPr/>
                <p:nvPr/>
              </p:nvSpPr>
              <p:spPr>
                <a:xfrm flipV="1">
                  <a:off x="1154790" y="2397313"/>
                  <a:ext cx="360000" cy="360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  <a:effectLst>
                  <a:outerShdw blurRad="63500" algn="ctr" rotWithShape="0">
                    <a:prstClr val="black">
                      <a:alpha val="1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 dirty="0"/>
                </a:p>
              </p:txBody>
            </p:sp>
            <p:sp>
              <p:nvSpPr>
                <p:cNvPr id="62" name="矩形: 圆角 61">
                  <a:extLst>
                    <a:ext uri="{FF2B5EF4-FFF2-40B4-BE49-F238E27FC236}">
                      <a16:creationId xmlns:a16="http://schemas.microsoft.com/office/drawing/2014/main" id="{BA3B6C64-78F3-4368-A751-8B467DE5E4F1}"/>
                    </a:ext>
                  </a:extLst>
                </p:cNvPr>
                <p:cNvSpPr/>
                <p:nvPr/>
              </p:nvSpPr>
              <p:spPr>
                <a:xfrm flipV="1">
                  <a:off x="1154790" y="2543681"/>
                  <a:ext cx="360000" cy="360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  <a:effectLst>
                  <a:outerShdw blurRad="63500" algn="ctr" rotWithShape="0">
                    <a:prstClr val="black">
                      <a:alpha val="1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 dirty="0"/>
                </a:p>
              </p:txBody>
            </p:sp>
            <p:sp>
              <p:nvSpPr>
                <p:cNvPr id="63" name="矩形: 圆角 62">
                  <a:extLst>
                    <a:ext uri="{FF2B5EF4-FFF2-40B4-BE49-F238E27FC236}">
                      <a16:creationId xmlns:a16="http://schemas.microsoft.com/office/drawing/2014/main" id="{777C05D1-2EBE-439C-B2F2-823C328E5B6B}"/>
                    </a:ext>
                  </a:extLst>
                </p:cNvPr>
                <p:cNvSpPr/>
                <p:nvPr/>
              </p:nvSpPr>
              <p:spPr>
                <a:xfrm flipV="1">
                  <a:off x="1154790" y="2690104"/>
                  <a:ext cx="360000" cy="360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  <a:effectLst>
                  <a:outerShdw blurRad="63500" algn="ctr" rotWithShape="0">
                    <a:prstClr val="black">
                      <a:alpha val="1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 dirty="0"/>
                </a:p>
              </p:txBody>
            </p:sp>
          </p:grpSp>
        </p:grp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CEEFAC4E-3F20-46C7-BB90-9F2F0D8A56D7}"/>
                </a:ext>
              </a:extLst>
            </p:cNvPr>
            <p:cNvGrpSpPr/>
            <p:nvPr/>
          </p:nvGrpSpPr>
          <p:grpSpPr>
            <a:xfrm>
              <a:off x="1042667" y="2098227"/>
              <a:ext cx="581054" cy="784673"/>
              <a:chOff x="1042667" y="2098227"/>
              <a:chExt cx="581054" cy="784673"/>
            </a:xfrm>
          </p:grpSpPr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910807D6-FA04-4BD3-898E-26010A28ECEC}"/>
                  </a:ext>
                </a:extLst>
              </p:cNvPr>
              <p:cNvSpPr/>
              <p:nvPr/>
            </p:nvSpPr>
            <p:spPr>
              <a:xfrm>
                <a:off x="1042667" y="2098227"/>
                <a:ext cx="581054" cy="784673"/>
              </a:xfrm>
              <a:prstGeom prst="roundRect">
                <a:avLst>
                  <a:gd name="adj" fmla="val 7331"/>
                </a:avLst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100000">
                    <a:srgbClr val="F7F7F7"/>
                  </a:gs>
                  <a:gs pos="0">
                    <a:srgbClr val="F2F2F2"/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outerShdw blurRad="635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/>
              </a:p>
            </p:txBody>
          </p:sp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7C7AF3F9-7828-4277-8D45-874E4B3234B7}"/>
                  </a:ext>
                </a:extLst>
              </p:cNvPr>
              <p:cNvGrpSpPr/>
              <p:nvPr/>
            </p:nvGrpSpPr>
            <p:grpSpPr>
              <a:xfrm>
                <a:off x="1153194" y="2252983"/>
                <a:ext cx="360000" cy="475159"/>
                <a:chOff x="1154790" y="2250945"/>
                <a:chExt cx="360000" cy="475159"/>
              </a:xfrm>
            </p:grpSpPr>
            <p:sp>
              <p:nvSpPr>
                <p:cNvPr id="51" name="矩形: 圆角 50">
                  <a:extLst>
                    <a:ext uri="{FF2B5EF4-FFF2-40B4-BE49-F238E27FC236}">
                      <a16:creationId xmlns:a16="http://schemas.microsoft.com/office/drawing/2014/main" id="{E743EB32-82C3-4F30-BC3F-BB757B412324}"/>
                    </a:ext>
                  </a:extLst>
                </p:cNvPr>
                <p:cNvSpPr/>
                <p:nvPr/>
              </p:nvSpPr>
              <p:spPr>
                <a:xfrm flipV="1">
                  <a:off x="1154790" y="2250945"/>
                  <a:ext cx="36000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18F00"/>
                </a:solidFill>
                <a:ln>
                  <a:noFill/>
                </a:ln>
                <a:effectLst>
                  <a:outerShdw blurRad="63500" algn="ctr" rotWithShape="0">
                    <a:prstClr val="black">
                      <a:alpha val="1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 dirty="0"/>
                </a:p>
              </p:txBody>
            </p:sp>
            <p:sp>
              <p:nvSpPr>
                <p:cNvPr id="52" name="矩形: 圆角 51">
                  <a:extLst>
                    <a:ext uri="{FF2B5EF4-FFF2-40B4-BE49-F238E27FC236}">
                      <a16:creationId xmlns:a16="http://schemas.microsoft.com/office/drawing/2014/main" id="{DE78FE57-F712-49B6-AEBC-8C4391E2D020}"/>
                    </a:ext>
                  </a:extLst>
                </p:cNvPr>
                <p:cNvSpPr/>
                <p:nvPr/>
              </p:nvSpPr>
              <p:spPr>
                <a:xfrm flipV="1">
                  <a:off x="1154790" y="2397313"/>
                  <a:ext cx="36000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18F00"/>
                </a:solidFill>
                <a:ln>
                  <a:noFill/>
                </a:ln>
                <a:effectLst>
                  <a:outerShdw blurRad="63500" algn="ctr" rotWithShape="0">
                    <a:prstClr val="black">
                      <a:alpha val="1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 dirty="0"/>
                </a:p>
              </p:txBody>
            </p:sp>
            <p:sp>
              <p:nvSpPr>
                <p:cNvPr id="53" name="矩形: 圆角 52">
                  <a:extLst>
                    <a:ext uri="{FF2B5EF4-FFF2-40B4-BE49-F238E27FC236}">
                      <a16:creationId xmlns:a16="http://schemas.microsoft.com/office/drawing/2014/main" id="{A5B721AD-3F51-4B71-9F6B-BF4F3C702BA2}"/>
                    </a:ext>
                  </a:extLst>
                </p:cNvPr>
                <p:cNvSpPr/>
                <p:nvPr/>
              </p:nvSpPr>
              <p:spPr>
                <a:xfrm flipV="1">
                  <a:off x="1154790" y="2543681"/>
                  <a:ext cx="36000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18F00"/>
                </a:solidFill>
                <a:ln>
                  <a:noFill/>
                </a:ln>
                <a:effectLst>
                  <a:outerShdw blurRad="63500" algn="ctr" rotWithShape="0">
                    <a:prstClr val="black">
                      <a:alpha val="1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 dirty="0"/>
                </a:p>
              </p:txBody>
            </p:sp>
            <p:sp>
              <p:nvSpPr>
                <p:cNvPr id="54" name="矩形: 圆角 53">
                  <a:extLst>
                    <a:ext uri="{FF2B5EF4-FFF2-40B4-BE49-F238E27FC236}">
                      <a16:creationId xmlns:a16="http://schemas.microsoft.com/office/drawing/2014/main" id="{628E7319-F150-43CD-87B3-85F00BDB7297}"/>
                    </a:ext>
                  </a:extLst>
                </p:cNvPr>
                <p:cNvSpPr/>
                <p:nvPr/>
              </p:nvSpPr>
              <p:spPr>
                <a:xfrm flipV="1">
                  <a:off x="1154790" y="2690104"/>
                  <a:ext cx="36000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18F00"/>
                </a:solidFill>
                <a:ln>
                  <a:noFill/>
                </a:ln>
                <a:effectLst>
                  <a:outerShdw blurRad="63500" algn="ctr" rotWithShape="0">
                    <a:prstClr val="black">
                      <a:alpha val="1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 dirty="0"/>
                </a:p>
              </p:txBody>
            </p:sp>
          </p:grpSp>
        </p:grpSp>
      </p:grpSp>
      <p:grpSp>
        <p:nvGrpSpPr>
          <p:cNvPr id="195" name="组合 194">
            <a:extLst>
              <a:ext uri="{FF2B5EF4-FFF2-40B4-BE49-F238E27FC236}">
                <a16:creationId xmlns:a16="http://schemas.microsoft.com/office/drawing/2014/main" id="{D2921166-1066-5ED1-3904-C73D5204A78C}"/>
              </a:ext>
            </a:extLst>
          </p:cNvPr>
          <p:cNvGrpSpPr/>
          <p:nvPr/>
        </p:nvGrpSpPr>
        <p:grpSpPr>
          <a:xfrm>
            <a:off x="607621" y="560171"/>
            <a:ext cx="902970" cy="903213"/>
            <a:chOff x="607621" y="560171"/>
            <a:chExt cx="902970" cy="903213"/>
          </a:xfrm>
        </p:grpSpPr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741F2F51-A3A2-4020-9851-5A2753C4A11F}"/>
                </a:ext>
              </a:extLst>
            </p:cNvPr>
            <p:cNvSpPr/>
            <p:nvPr/>
          </p:nvSpPr>
          <p:spPr>
            <a:xfrm>
              <a:off x="607621" y="560171"/>
              <a:ext cx="902970" cy="902970"/>
            </a:xfrm>
            <a:prstGeom prst="roundRect">
              <a:avLst>
                <a:gd name="adj" fmla="val 50000"/>
              </a:avLst>
            </a:prstGeom>
            <a:solidFill>
              <a:srgbClr val="0486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418BFC3-E03E-45E7-A257-B50EBC1A06E8}"/>
                </a:ext>
              </a:extLst>
            </p:cNvPr>
            <p:cNvGrpSpPr/>
            <p:nvPr/>
          </p:nvGrpSpPr>
          <p:grpSpPr>
            <a:xfrm>
              <a:off x="684956" y="780987"/>
              <a:ext cx="738836" cy="682397"/>
              <a:chOff x="658000" y="2304495"/>
              <a:chExt cx="852927" cy="664380"/>
            </a:xfrm>
          </p:grpSpPr>
          <p:sp>
            <p:nvSpPr>
              <p:cNvPr id="71" name="等腰三角形 70">
                <a:extLst>
                  <a:ext uri="{FF2B5EF4-FFF2-40B4-BE49-F238E27FC236}">
                    <a16:creationId xmlns:a16="http://schemas.microsoft.com/office/drawing/2014/main" id="{D782A0B1-357B-4831-8444-AD5130AB7128}"/>
                  </a:ext>
                </a:extLst>
              </p:cNvPr>
              <p:cNvSpPr/>
              <p:nvPr/>
            </p:nvSpPr>
            <p:spPr>
              <a:xfrm>
                <a:off x="920903" y="2415524"/>
                <a:ext cx="590024" cy="553114"/>
              </a:xfrm>
              <a:prstGeom prst="triangle">
                <a:avLst/>
              </a:prstGeom>
              <a:gradFill flip="none" rotWithShape="1">
                <a:gsLst>
                  <a:gs pos="0">
                    <a:srgbClr val="5AD5C1">
                      <a:shade val="30000"/>
                      <a:satMod val="115000"/>
                    </a:srgbClr>
                  </a:gs>
                  <a:gs pos="0">
                    <a:srgbClr val="7DD1C3"/>
                  </a:gs>
                  <a:gs pos="100000">
                    <a:srgbClr val="B1F1E6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等腰三角形 69">
                <a:extLst>
                  <a:ext uri="{FF2B5EF4-FFF2-40B4-BE49-F238E27FC236}">
                    <a16:creationId xmlns:a16="http://schemas.microsoft.com/office/drawing/2014/main" id="{2CCF977D-0441-4F3D-B8B1-7C32B1659279}"/>
                  </a:ext>
                </a:extLst>
              </p:cNvPr>
              <p:cNvSpPr/>
              <p:nvPr/>
            </p:nvSpPr>
            <p:spPr>
              <a:xfrm>
                <a:off x="658000" y="2304495"/>
                <a:ext cx="628572" cy="664380"/>
              </a:xfrm>
              <a:prstGeom prst="triangle">
                <a:avLst/>
              </a:prstGeom>
              <a:gradFill flip="none" rotWithShape="1">
                <a:gsLst>
                  <a:gs pos="0">
                    <a:srgbClr val="00C1A1">
                      <a:shade val="30000"/>
                      <a:satMod val="115000"/>
                    </a:srgbClr>
                  </a:gs>
                  <a:gs pos="0">
                    <a:srgbClr val="00C1A1">
                      <a:shade val="67500"/>
                      <a:satMod val="115000"/>
                    </a:srgbClr>
                  </a:gs>
                  <a:gs pos="100000">
                    <a:srgbClr val="11FFD7"/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outerShdw blurRad="635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6" name="椭圆 75">
            <a:extLst>
              <a:ext uri="{FF2B5EF4-FFF2-40B4-BE49-F238E27FC236}">
                <a16:creationId xmlns:a16="http://schemas.microsoft.com/office/drawing/2014/main" id="{F7720786-36B4-4F89-8D53-3A83C9E8D9F1}"/>
              </a:ext>
            </a:extLst>
          </p:cNvPr>
          <p:cNvSpPr/>
          <p:nvPr/>
        </p:nvSpPr>
        <p:spPr>
          <a:xfrm>
            <a:off x="2412758" y="2103963"/>
            <a:ext cx="828000" cy="828000"/>
          </a:xfrm>
          <a:prstGeom prst="ellipse">
            <a:avLst/>
          </a:prstGeom>
          <a:gradFill flip="none" rotWithShape="1">
            <a:gsLst>
              <a:gs pos="0">
                <a:srgbClr val="41414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  <a:tileRect/>
          </a:gradFill>
          <a:ln w="101600">
            <a:noFill/>
          </a:ln>
          <a:effectLst>
            <a:outerShdw blurRad="635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6E4CD756-BDDE-4F9A-B6C1-DBC3838B300C}"/>
              </a:ext>
            </a:extLst>
          </p:cNvPr>
          <p:cNvSpPr/>
          <p:nvPr/>
        </p:nvSpPr>
        <p:spPr>
          <a:xfrm>
            <a:off x="2793787" y="2213878"/>
            <a:ext cx="60003" cy="343020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>
            <a:noFill/>
          </a:ln>
          <a:effectLst>
            <a:outerShdw blurRad="635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B3BF167E-699F-46CD-85F9-C787A7138484}"/>
              </a:ext>
            </a:extLst>
          </p:cNvPr>
          <p:cNvSpPr/>
          <p:nvPr/>
        </p:nvSpPr>
        <p:spPr>
          <a:xfrm rot="3925933" flipH="1">
            <a:off x="2884244" y="2346787"/>
            <a:ext cx="73202" cy="28012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FB995BF-136D-4E95-92AB-C731D84C5691}"/>
              </a:ext>
            </a:extLst>
          </p:cNvPr>
          <p:cNvSpPr/>
          <p:nvPr/>
        </p:nvSpPr>
        <p:spPr>
          <a:xfrm>
            <a:off x="2582166" y="2723406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6EA658AA-9B9C-44D5-9E6D-6A83F8A6B827}"/>
              </a:ext>
            </a:extLst>
          </p:cNvPr>
          <p:cNvGrpSpPr/>
          <p:nvPr/>
        </p:nvGrpSpPr>
        <p:grpSpPr>
          <a:xfrm>
            <a:off x="7269919" y="2034361"/>
            <a:ext cx="1036008" cy="878787"/>
            <a:chOff x="6384913" y="4819024"/>
            <a:chExt cx="896775" cy="732841"/>
          </a:xfrm>
        </p:grpSpPr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81BBD6A9-E9E1-4203-97F1-1C3876D7DFE3}"/>
                </a:ext>
              </a:extLst>
            </p:cNvPr>
            <p:cNvGrpSpPr/>
            <p:nvPr/>
          </p:nvGrpSpPr>
          <p:grpSpPr>
            <a:xfrm>
              <a:off x="6705688" y="4975864"/>
              <a:ext cx="576000" cy="576001"/>
              <a:chOff x="6384913" y="4819024"/>
              <a:chExt cx="576000" cy="576001"/>
            </a:xfrm>
          </p:grpSpPr>
          <p:sp>
            <p:nvSpPr>
              <p:cNvPr id="107" name="矩形 3">
                <a:extLst>
                  <a:ext uri="{FF2B5EF4-FFF2-40B4-BE49-F238E27FC236}">
                    <a16:creationId xmlns:a16="http://schemas.microsoft.com/office/drawing/2014/main" id="{D702869B-1183-49DA-BA41-C486A1F0C6D0}"/>
                  </a:ext>
                </a:extLst>
              </p:cNvPr>
              <p:cNvSpPr/>
              <p:nvPr/>
            </p:nvSpPr>
            <p:spPr>
              <a:xfrm>
                <a:off x="6384913" y="4819024"/>
                <a:ext cx="576000" cy="576001"/>
              </a:xfrm>
              <a:prstGeom prst="roundRect">
                <a:avLst>
                  <a:gd name="adj" fmla="val 5523"/>
                </a:avLst>
              </a:prstGeom>
              <a:gradFill flip="none" rotWithShape="1">
                <a:gsLst>
                  <a:gs pos="0">
                    <a:srgbClr val="0B3459"/>
                  </a:gs>
                  <a:gs pos="100000">
                    <a:srgbClr val="1D67AB"/>
                  </a:gs>
                  <a:gs pos="100000">
                    <a:srgbClr val="4E99DE"/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9" name="矩形: 圆角 108">
                <a:extLst>
                  <a:ext uri="{FF2B5EF4-FFF2-40B4-BE49-F238E27FC236}">
                    <a16:creationId xmlns:a16="http://schemas.microsoft.com/office/drawing/2014/main" id="{19F6E9BA-5293-4D02-B33A-E242AC69C4B0}"/>
                  </a:ext>
                </a:extLst>
              </p:cNvPr>
              <p:cNvSpPr/>
              <p:nvPr/>
            </p:nvSpPr>
            <p:spPr>
              <a:xfrm>
                <a:off x="6492913" y="5080001"/>
                <a:ext cx="360000" cy="5404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D7D3894D-8365-4ACA-9BE9-7DC659687FED}"/>
                </a:ext>
              </a:extLst>
            </p:cNvPr>
            <p:cNvGrpSpPr/>
            <p:nvPr/>
          </p:nvGrpSpPr>
          <p:grpSpPr>
            <a:xfrm rot="20631763">
              <a:off x="6384913" y="4819024"/>
              <a:ext cx="576000" cy="576001"/>
              <a:chOff x="6384913" y="4819024"/>
              <a:chExt cx="576000" cy="576001"/>
            </a:xfrm>
          </p:grpSpPr>
          <p:sp>
            <p:nvSpPr>
              <p:cNvPr id="102" name="矩形 3">
                <a:extLst>
                  <a:ext uri="{FF2B5EF4-FFF2-40B4-BE49-F238E27FC236}">
                    <a16:creationId xmlns:a16="http://schemas.microsoft.com/office/drawing/2014/main" id="{2BC298B9-E24F-4A93-8D42-FA3C617DF699}"/>
                  </a:ext>
                </a:extLst>
              </p:cNvPr>
              <p:cNvSpPr/>
              <p:nvPr/>
            </p:nvSpPr>
            <p:spPr>
              <a:xfrm>
                <a:off x="6384913" y="4819024"/>
                <a:ext cx="576000" cy="576001"/>
              </a:xfrm>
              <a:prstGeom prst="roundRect">
                <a:avLst>
                  <a:gd name="adj" fmla="val 5523"/>
                </a:avLst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0">
                    <a:srgbClr val="004E91"/>
                  </a:gs>
                  <a:gs pos="0">
                    <a:srgbClr val="0070C0">
                      <a:shade val="67500"/>
                      <a:satMod val="115000"/>
                    </a:srgbClr>
                  </a:gs>
                  <a:gs pos="100000">
                    <a:srgbClr val="259CFF"/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2D79430B-F865-4FD8-A301-70018032522F}"/>
                  </a:ext>
                </a:extLst>
              </p:cNvPr>
              <p:cNvGrpSpPr/>
              <p:nvPr/>
            </p:nvGrpSpPr>
            <p:grpSpPr>
              <a:xfrm>
                <a:off x="6492913" y="4927025"/>
                <a:ext cx="360000" cy="360000"/>
                <a:chOff x="5166244" y="4050308"/>
                <a:chExt cx="859121" cy="859121"/>
              </a:xfrm>
            </p:grpSpPr>
            <p:sp>
              <p:nvSpPr>
                <p:cNvPr id="46" name="矩形: 圆角 45">
                  <a:extLst>
                    <a:ext uri="{FF2B5EF4-FFF2-40B4-BE49-F238E27FC236}">
                      <a16:creationId xmlns:a16="http://schemas.microsoft.com/office/drawing/2014/main" id="{83DA8D91-8FB4-4052-8D00-4AF55527BC1F}"/>
                    </a:ext>
                  </a:extLst>
                </p:cNvPr>
                <p:cNvSpPr/>
                <p:nvPr/>
              </p:nvSpPr>
              <p:spPr>
                <a:xfrm>
                  <a:off x="5166244" y="4415377"/>
                  <a:ext cx="859121" cy="12898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5" name="矩形: 圆角 104">
                  <a:extLst>
                    <a:ext uri="{FF2B5EF4-FFF2-40B4-BE49-F238E27FC236}">
                      <a16:creationId xmlns:a16="http://schemas.microsoft.com/office/drawing/2014/main" id="{7A358A67-27A2-4CE0-8475-CEEEAF7CB5B6}"/>
                    </a:ext>
                  </a:extLst>
                </p:cNvPr>
                <p:cNvSpPr/>
                <p:nvPr/>
              </p:nvSpPr>
              <p:spPr>
                <a:xfrm rot="5400000">
                  <a:off x="5166243" y="4415377"/>
                  <a:ext cx="859121" cy="12898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479BF3B3-66A2-DF3D-537D-FF210C026FE5}"/>
              </a:ext>
            </a:extLst>
          </p:cNvPr>
          <p:cNvGrpSpPr/>
          <p:nvPr/>
        </p:nvGrpSpPr>
        <p:grpSpPr>
          <a:xfrm rot="2495678">
            <a:off x="8897202" y="1921349"/>
            <a:ext cx="900000" cy="1089998"/>
            <a:chOff x="10638648" y="3559075"/>
            <a:chExt cx="900000" cy="1089998"/>
          </a:xfrm>
        </p:grpSpPr>
        <p:sp>
          <p:nvSpPr>
            <p:cNvPr id="172" name="椭圆 171">
              <a:extLst>
                <a:ext uri="{FF2B5EF4-FFF2-40B4-BE49-F238E27FC236}">
                  <a16:creationId xmlns:a16="http://schemas.microsoft.com/office/drawing/2014/main" id="{05E75392-014A-DF05-0A34-7858ED965C7C}"/>
                </a:ext>
              </a:extLst>
            </p:cNvPr>
            <p:cNvSpPr/>
            <p:nvPr/>
          </p:nvSpPr>
          <p:spPr>
            <a:xfrm>
              <a:off x="10638648" y="3645552"/>
              <a:ext cx="900000" cy="9000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>
              <a:extLst>
                <a:ext uri="{FF2B5EF4-FFF2-40B4-BE49-F238E27FC236}">
                  <a16:creationId xmlns:a16="http://schemas.microsoft.com/office/drawing/2014/main" id="{08C68B1A-918B-2A7A-5C31-A7DFCAE566BD}"/>
                </a:ext>
              </a:extLst>
            </p:cNvPr>
            <p:cNvSpPr/>
            <p:nvPr/>
          </p:nvSpPr>
          <p:spPr>
            <a:xfrm>
              <a:off x="10714758" y="3720103"/>
              <a:ext cx="757178" cy="7508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BDADE1B2-29EF-37F2-43DE-736F7EFDD9C3}"/>
                </a:ext>
              </a:extLst>
            </p:cNvPr>
            <p:cNvGrpSpPr/>
            <p:nvPr/>
          </p:nvGrpSpPr>
          <p:grpSpPr>
            <a:xfrm flipH="1">
              <a:off x="10965073" y="3559075"/>
              <a:ext cx="231126" cy="1089998"/>
              <a:chOff x="10671061" y="4806950"/>
              <a:chExt cx="285916" cy="1828800"/>
            </a:xfrm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</p:grpSpPr>
          <p:sp>
            <p:nvSpPr>
              <p:cNvPr id="8" name="等腰三角形 7">
                <a:extLst>
                  <a:ext uri="{FF2B5EF4-FFF2-40B4-BE49-F238E27FC236}">
                    <a16:creationId xmlns:a16="http://schemas.microsoft.com/office/drawing/2014/main" id="{26D34893-BFE2-3721-C810-71C551655324}"/>
                  </a:ext>
                </a:extLst>
              </p:cNvPr>
              <p:cNvSpPr/>
              <p:nvPr/>
            </p:nvSpPr>
            <p:spPr>
              <a:xfrm>
                <a:off x="10671061" y="4806950"/>
                <a:ext cx="285916" cy="914400"/>
              </a:xfrm>
              <a:prstGeom prst="triangle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0">
                    <a:srgbClr val="C00000">
                      <a:shade val="67500"/>
                      <a:satMod val="115000"/>
                    </a:srgbClr>
                  </a:gs>
                  <a:gs pos="99438">
                    <a:srgbClr val="FF4B4B"/>
                  </a:gs>
                  <a:gs pos="0">
                    <a:srgbClr val="C0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等腰三角形 179">
                <a:extLst>
                  <a:ext uri="{FF2B5EF4-FFF2-40B4-BE49-F238E27FC236}">
                    <a16:creationId xmlns:a16="http://schemas.microsoft.com/office/drawing/2014/main" id="{0218CEC9-BEB0-994A-EEEC-8E40CA7566B2}"/>
                  </a:ext>
                </a:extLst>
              </p:cNvPr>
              <p:cNvSpPr/>
              <p:nvPr/>
            </p:nvSpPr>
            <p:spPr>
              <a:xfrm rot="10800000">
                <a:off x="10671061" y="5721350"/>
                <a:ext cx="285916" cy="914400"/>
              </a:xfrm>
              <a:prstGeom prst="triangle">
                <a:avLst/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0">
                    <a:srgbClr val="0070C0">
                      <a:shade val="67500"/>
                      <a:satMod val="115000"/>
                    </a:srgbClr>
                  </a:gs>
                  <a:gs pos="0">
                    <a:srgbClr val="0070C0">
                      <a:shade val="30000"/>
                      <a:satMod val="115000"/>
                    </a:srgbClr>
                  </a:gs>
                  <a:gs pos="100000">
                    <a:srgbClr val="0990FF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84" name="组合 183">
            <a:extLst>
              <a:ext uri="{FF2B5EF4-FFF2-40B4-BE49-F238E27FC236}">
                <a16:creationId xmlns:a16="http://schemas.microsoft.com/office/drawing/2014/main" id="{928909CC-C09B-90CF-E0E5-0927F28E14FB}"/>
              </a:ext>
            </a:extLst>
          </p:cNvPr>
          <p:cNvGrpSpPr/>
          <p:nvPr/>
        </p:nvGrpSpPr>
        <p:grpSpPr>
          <a:xfrm>
            <a:off x="5630083" y="507384"/>
            <a:ext cx="903856" cy="960394"/>
            <a:chOff x="5630083" y="507384"/>
            <a:chExt cx="903856" cy="960394"/>
          </a:xfrm>
        </p:grpSpPr>
        <p:sp>
          <p:nvSpPr>
            <p:cNvPr id="28" name="空心弧 27">
              <a:extLst>
                <a:ext uri="{FF2B5EF4-FFF2-40B4-BE49-F238E27FC236}">
                  <a16:creationId xmlns:a16="http://schemas.microsoft.com/office/drawing/2014/main" id="{FCB8F47B-DAA2-4273-9ABB-3B4A5780BAA6}"/>
                </a:ext>
              </a:extLst>
            </p:cNvPr>
            <p:cNvSpPr/>
            <p:nvPr/>
          </p:nvSpPr>
          <p:spPr>
            <a:xfrm>
              <a:off x="5779254" y="507384"/>
              <a:ext cx="600081" cy="561964"/>
            </a:xfrm>
            <a:prstGeom prst="blockArc">
              <a:avLst>
                <a:gd name="adj1" fmla="val 9819113"/>
                <a:gd name="adj2" fmla="val 1056210"/>
                <a:gd name="adj3" fmla="val 13975"/>
              </a:avLst>
            </a:prstGeom>
            <a:solidFill>
              <a:schemeClr val="accent6"/>
            </a:solidFill>
            <a:ln>
              <a:noFill/>
            </a:ln>
            <a:effectLst>
              <a:outerShdw blurRad="50800" dist="38100" dir="5400000" sx="97000" sy="97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: 圆顶角 28">
              <a:extLst>
                <a:ext uri="{FF2B5EF4-FFF2-40B4-BE49-F238E27FC236}">
                  <a16:creationId xmlns:a16="http://schemas.microsoft.com/office/drawing/2014/main" id="{E94F7C98-2950-4C8A-91F0-949C85F14C5F}"/>
                </a:ext>
              </a:extLst>
            </p:cNvPr>
            <p:cNvSpPr/>
            <p:nvPr/>
          </p:nvSpPr>
          <p:spPr>
            <a:xfrm rot="10800000">
              <a:off x="5630969" y="803036"/>
              <a:ext cx="902970" cy="664742"/>
            </a:xfrm>
            <a:prstGeom prst="round2SameRect">
              <a:avLst>
                <a:gd name="adj1" fmla="val 6987"/>
                <a:gd name="adj2" fmla="val 0"/>
              </a:avLst>
            </a:prstGeom>
            <a:gradFill flip="none" rotWithShape="1">
              <a:gsLst>
                <a:gs pos="0">
                  <a:srgbClr val="C5E0B2">
                    <a:shade val="30000"/>
                    <a:satMod val="115000"/>
                  </a:srgbClr>
                </a:gs>
                <a:gs pos="0">
                  <a:srgbClr val="C5E0B2">
                    <a:shade val="67500"/>
                    <a:satMod val="115000"/>
                  </a:srgbClr>
                </a:gs>
                <a:gs pos="100000">
                  <a:srgbClr val="C5E0B2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16200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5" name="矩形: 圆顶角 114">
              <a:extLst>
                <a:ext uri="{FF2B5EF4-FFF2-40B4-BE49-F238E27FC236}">
                  <a16:creationId xmlns:a16="http://schemas.microsoft.com/office/drawing/2014/main" id="{E01E59DE-9C88-B2D6-05F3-CE53E213DD8D}"/>
                </a:ext>
              </a:extLst>
            </p:cNvPr>
            <p:cNvSpPr/>
            <p:nvPr/>
          </p:nvSpPr>
          <p:spPr>
            <a:xfrm rot="10800000">
              <a:off x="5630083" y="1012903"/>
              <a:ext cx="903413" cy="286584"/>
            </a:xfrm>
            <a:prstGeom prst="round2SameRect">
              <a:avLst>
                <a:gd name="adj1" fmla="val 18533"/>
                <a:gd name="adj2" fmla="val 0"/>
              </a:avLst>
            </a:prstGeom>
            <a:gradFill flip="none" rotWithShape="1">
              <a:gsLst>
                <a:gs pos="0">
                  <a:srgbClr val="70AD47">
                    <a:shade val="30000"/>
                    <a:satMod val="115000"/>
                  </a:srgbClr>
                </a:gs>
                <a:gs pos="0">
                  <a:srgbClr val="70AD47">
                    <a:shade val="67500"/>
                    <a:satMod val="115000"/>
                  </a:srgbClr>
                </a:gs>
                <a:gs pos="100000">
                  <a:srgbClr val="70AD47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矩形: 圆顶角 29">
              <a:extLst>
                <a:ext uri="{FF2B5EF4-FFF2-40B4-BE49-F238E27FC236}">
                  <a16:creationId xmlns:a16="http://schemas.microsoft.com/office/drawing/2014/main" id="{1B82A20A-AA22-6427-1CFD-EBC07DD0F174}"/>
                </a:ext>
              </a:extLst>
            </p:cNvPr>
            <p:cNvSpPr/>
            <p:nvPr/>
          </p:nvSpPr>
          <p:spPr>
            <a:xfrm rot="10800000">
              <a:off x="5630526" y="1245500"/>
              <a:ext cx="902970" cy="222278"/>
            </a:xfrm>
            <a:prstGeom prst="round2SameRect">
              <a:avLst>
                <a:gd name="adj1" fmla="val 18533"/>
                <a:gd name="adj2" fmla="val 0"/>
              </a:avLst>
            </a:prstGeom>
            <a:gradFill flip="none" rotWithShape="1">
              <a:gsLst>
                <a:gs pos="0">
                  <a:srgbClr val="4D7731">
                    <a:shade val="30000"/>
                    <a:satMod val="115000"/>
                  </a:srgbClr>
                </a:gs>
                <a:gs pos="0">
                  <a:srgbClr val="4D7731">
                    <a:shade val="67500"/>
                    <a:satMod val="115000"/>
                  </a:srgbClr>
                </a:gs>
                <a:gs pos="100000">
                  <a:srgbClr val="4D7731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94" name="组合 193">
            <a:extLst>
              <a:ext uri="{FF2B5EF4-FFF2-40B4-BE49-F238E27FC236}">
                <a16:creationId xmlns:a16="http://schemas.microsoft.com/office/drawing/2014/main" id="{08409AC8-F51E-A19C-D8C4-720AAF71FBCA}"/>
              </a:ext>
            </a:extLst>
          </p:cNvPr>
          <p:cNvGrpSpPr/>
          <p:nvPr/>
        </p:nvGrpSpPr>
        <p:grpSpPr>
          <a:xfrm>
            <a:off x="5648814" y="2103963"/>
            <a:ext cx="900000" cy="844020"/>
            <a:chOff x="5772000" y="2156000"/>
            <a:chExt cx="781156" cy="720000"/>
          </a:xfrm>
        </p:grpSpPr>
        <p:sp>
          <p:nvSpPr>
            <p:cNvPr id="192" name="椭圆 191">
              <a:extLst>
                <a:ext uri="{FF2B5EF4-FFF2-40B4-BE49-F238E27FC236}">
                  <a16:creationId xmlns:a16="http://schemas.microsoft.com/office/drawing/2014/main" id="{2FF6EE16-8472-70FE-6511-A8F9F35E60F7}"/>
                </a:ext>
              </a:extLst>
            </p:cNvPr>
            <p:cNvSpPr/>
            <p:nvPr/>
          </p:nvSpPr>
          <p:spPr>
            <a:xfrm>
              <a:off x="5772000" y="2156000"/>
              <a:ext cx="648000" cy="648000"/>
            </a:xfrm>
            <a:prstGeom prst="ellipse">
              <a:avLst/>
            </a:prstGeom>
            <a:noFill/>
            <a:ln w="155575">
              <a:gradFill flip="none" rotWithShape="1">
                <a:gsLst>
                  <a:gs pos="0">
                    <a:srgbClr val="0070C0"/>
                  </a:gs>
                  <a:gs pos="100000">
                    <a:srgbClr val="1199FF"/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iconfont-11672-5428476">
              <a:extLst>
                <a:ext uri="{FF2B5EF4-FFF2-40B4-BE49-F238E27FC236}">
                  <a16:creationId xmlns:a16="http://schemas.microsoft.com/office/drawing/2014/main" id="{D3D0CF92-2DDC-D709-689D-12B5EA0AFA73}"/>
                </a:ext>
              </a:extLst>
            </p:cNvPr>
            <p:cNvSpPr/>
            <p:nvPr/>
          </p:nvSpPr>
          <p:spPr>
            <a:xfrm>
              <a:off x="6157156" y="2480000"/>
              <a:ext cx="396000" cy="396000"/>
            </a:xfrm>
            <a:custGeom>
              <a:avLst/>
              <a:gdLst>
                <a:gd name="T0" fmla="*/ 800 w 8000"/>
                <a:gd name="T1" fmla="*/ 8039 h 8039"/>
                <a:gd name="T2" fmla="*/ 379 w 8000"/>
                <a:gd name="T3" fmla="*/ 7920 h 8039"/>
                <a:gd name="T4" fmla="*/ 0 w 8000"/>
                <a:gd name="T5" fmla="*/ 7239 h 8039"/>
                <a:gd name="T6" fmla="*/ 0 w 8000"/>
                <a:gd name="T7" fmla="*/ 839 h 8039"/>
                <a:gd name="T8" fmla="*/ 379 w 8000"/>
                <a:gd name="T9" fmla="*/ 158 h 8039"/>
                <a:gd name="T10" fmla="*/ 1158 w 8000"/>
                <a:gd name="T11" fmla="*/ 123 h 8039"/>
                <a:gd name="T12" fmla="*/ 7558 w 8000"/>
                <a:gd name="T13" fmla="*/ 3323 h 8039"/>
                <a:gd name="T14" fmla="*/ 8000 w 8000"/>
                <a:gd name="T15" fmla="*/ 4039 h 8039"/>
                <a:gd name="T16" fmla="*/ 7558 w 8000"/>
                <a:gd name="T17" fmla="*/ 4755 h 8039"/>
                <a:gd name="T18" fmla="*/ 1158 w 8000"/>
                <a:gd name="T19" fmla="*/ 7955 h 8039"/>
                <a:gd name="T20" fmla="*/ 800 w 8000"/>
                <a:gd name="T21" fmla="*/ 8039 h 8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00" h="8039">
                  <a:moveTo>
                    <a:pt x="800" y="8039"/>
                  </a:moveTo>
                  <a:cubicBezTo>
                    <a:pt x="654" y="8039"/>
                    <a:pt x="508" y="7999"/>
                    <a:pt x="379" y="7920"/>
                  </a:cubicBezTo>
                  <a:cubicBezTo>
                    <a:pt x="144" y="7774"/>
                    <a:pt x="0" y="7516"/>
                    <a:pt x="0" y="7239"/>
                  </a:cubicBezTo>
                  <a:lnTo>
                    <a:pt x="0" y="839"/>
                  </a:lnTo>
                  <a:cubicBezTo>
                    <a:pt x="0" y="561"/>
                    <a:pt x="144" y="304"/>
                    <a:pt x="379" y="158"/>
                  </a:cubicBezTo>
                  <a:cubicBezTo>
                    <a:pt x="615" y="13"/>
                    <a:pt x="909" y="0"/>
                    <a:pt x="1158" y="123"/>
                  </a:cubicBezTo>
                  <a:lnTo>
                    <a:pt x="7558" y="3323"/>
                  </a:lnTo>
                  <a:cubicBezTo>
                    <a:pt x="7829" y="3459"/>
                    <a:pt x="8000" y="3736"/>
                    <a:pt x="8000" y="4039"/>
                  </a:cubicBezTo>
                  <a:cubicBezTo>
                    <a:pt x="8000" y="4342"/>
                    <a:pt x="7829" y="4619"/>
                    <a:pt x="7558" y="4755"/>
                  </a:cubicBezTo>
                  <a:lnTo>
                    <a:pt x="1158" y="7955"/>
                  </a:lnTo>
                  <a:cubicBezTo>
                    <a:pt x="1046" y="8011"/>
                    <a:pt x="922" y="8039"/>
                    <a:pt x="800" y="803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75C4FF"/>
                </a:gs>
                <a:gs pos="100000">
                  <a:srgbClr val="B3DEFF"/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0" name="矩形: 圆角 199">
            <a:extLst>
              <a:ext uri="{FF2B5EF4-FFF2-40B4-BE49-F238E27FC236}">
                <a16:creationId xmlns:a16="http://schemas.microsoft.com/office/drawing/2014/main" id="{E5B8504F-17E7-5D75-8514-B7D35143F781}"/>
              </a:ext>
            </a:extLst>
          </p:cNvPr>
          <p:cNvSpPr/>
          <p:nvPr/>
        </p:nvSpPr>
        <p:spPr>
          <a:xfrm>
            <a:off x="523034" y="2162897"/>
            <a:ext cx="1025098" cy="744979"/>
          </a:xfrm>
          <a:prstGeom prst="roundRect">
            <a:avLst>
              <a:gd name="adj" fmla="val 6649"/>
            </a:avLst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0">
                <a:srgbClr val="C5C5C5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1ABCDD31-33B4-4769-A33D-F4E9E6329673}"/>
              </a:ext>
            </a:extLst>
          </p:cNvPr>
          <p:cNvSpPr/>
          <p:nvPr/>
        </p:nvSpPr>
        <p:spPr>
          <a:xfrm>
            <a:off x="587513" y="2232969"/>
            <a:ext cx="902970" cy="604836"/>
          </a:xfrm>
          <a:prstGeom prst="roundRect">
            <a:avLst>
              <a:gd name="adj" fmla="val 6649"/>
            </a:avLst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rgbClr val="3A3A3A"/>
              </a:gs>
              <a:gs pos="100000">
                <a:srgbClr val="4F4F4F"/>
              </a:gs>
            </a:gsLst>
            <a:lin ang="16200000" scaled="1"/>
            <a:tileRect/>
          </a:gradFill>
          <a:ln w="76200">
            <a:noFill/>
          </a:ln>
          <a:effectLst>
            <a:outerShdw blurRad="127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grpSp>
        <p:nvGrpSpPr>
          <p:cNvPr id="198" name="组合 197">
            <a:extLst>
              <a:ext uri="{FF2B5EF4-FFF2-40B4-BE49-F238E27FC236}">
                <a16:creationId xmlns:a16="http://schemas.microsoft.com/office/drawing/2014/main" id="{1000C62E-DBF7-EDB2-627C-6B61DF6D4883}"/>
              </a:ext>
            </a:extLst>
          </p:cNvPr>
          <p:cNvGrpSpPr/>
          <p:nvPr/>
        </p:nvGrpSpPr>
        <p:grpSpPr>
          <a:xfrm>
            <a:off x="680397" y="2443393"/>
            <a:ext cx="683029" cy="301032"/>
            <a:chOff x="675404" y="2445348"/>
            <a:chExt cx="607296" cy="301032"/>
          </a:xfrm>
        </p:grpSpPr>
        <p:grpSp>
          <p:nvGrpSpPr>
            <p:cNvPr id="197" name="组合 196">
              <a:extLst>
                <a:ext uri="{FF2B5EF4-FFF2-40B4-BE49-F238E27FC236}">
                  <a16:creationId xmlns:a16="http://schemas.microsoft.com/office/drawing/2014/main" id="{7F0C480B-4DC1-DE25-06BE-01DE8F758B5B}"/>
                </a:ext>
              </a:extLst>
            </p:cNvPr>
            <p:cNvGrpSpPr/>
            <p:nvPr/>
          </p:nvGrpSpPr>
          <p:grpSpPr>
            <a:xfrm>
              <a:off x="675404" y="2445348"/>
              <a:ext cx="288438" cy="232747"/>
              <a:chOff x="673679" y="2445348"/>
              <a:chExt cx="451179" cy="232747"/>
            </a:xfrm>
          </p:grpSpPr>
          <p:sp>
            <p:nvSpPr>
              <p:cNvPr id="114" name="矩形: 圆角 113">
                <a:extLst>
                  <a:ext uri="{FF2B5EF4-FFF2-40B4-BE49-F238E27FC236}">
                    <a16:creationId xmlns:a16="http://schemas.microsoft.com/office/drawing/2014/main" id="{D90FCAAC-FD6A-4B22-AEFF-6FB30DCF1B46}"/>
                  </a:ext>
                </a:extLst>
              </p:cNvPr>
              <p:cNvSpPr/>
              <p:nvPr/>
            </p:nvSpPr>
            <p:spPr>
              <a:xfrm rot="13350855">
                <a:off x="687982" y="2445348"/>
                <a:ext cx="436876" cy="88986"/>
              </a:xfrm>
              <a:prstGeom prst="roundRect">
                <a:avLst>
                  <a:gd name="adj" fmla="val 50000"/>
                </a:avLst>
              </a:prstGeom>
              <a:solidFill>
                <a:srgbClr val="D9D9D9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矩形: 圆角 117">
                <a:extLst>
                  <a:ext uri="{FF2B5EF4-FFF2-40B4-BE49-F238E27FC236}">
                    <a16:creationId xmlns:a16="http://schemas.microsoft.com/office/drawing/2014/main" id="{B370A768-A294-4B58-9F20-403C5BCF485A}"/>
                  </a:ext>
                </a:extLst>
              </p:cNvPr>
              <p:cNvSpPr/>
              <p:nvPr/>
            </p:nvSpPr>
            <p:spPr>
              <a:xfrm rot="8731548">
                <a:off x="673679" y="2595393"/>
                <a:ext cx="444862" cy="8270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27000" dist="38100" dir="13500000" sx="98000" sy="98000" algn="b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9" name="矩形: 圆角 118">
              <a:extLst>
                <a:ext uri="{FF2B5EF4-FFF2-40B4-BE49-F238E27FC236}">
                  <a16:creationId xmlns:a16="http://schemas.microsoft.com/office/drawing/2014/main" id="{39B8CB7E-79E2-4700-A996-C51DC4D95A83}"/>
                </a:ext>
              </a:extLst>
            </p:cNvPr>
            <p:cNvSpPr/>
            <p:nvPr/>
          </p:nvSpPr>
          <p:spPr>
            <a:xfrm rot="10800000">
              <a:off x="976408" y="2650570"/>
              <a:ext cx="306292" cy="95810"/>
            </a:xfrm>
            <a:prstGeom prst="roundRect">
              <a:avLst>
                <a:gd name="adj" fmla="val 18518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05C02EDD-C9BA-F797-3876-11EE02D65965}"/>
              </a:ext>
            </a:extLst>
          </p:cNvPr>
          <p:cNvGrpSpPr/>
          <p:nvPr/>
        </p:nvGrpSpPr>
        <p:grpSpPr>
          <a:xfrm>
            <a:off x="4000096" y="2056771"/>
            <a:ext cx="900002" cy="900001"/>
            <a:chOff x="4025294" y="3644045"/>
            <a:chExt cx="900002" cy="900001"/>
          </a:xfr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34EF4398-575A-1025-EBCF-25386481B620}"/>
                </a:ext>
              </a:extLst>
            </p:cNvPr>
            <p:cNvSpPr/>
            <p:nvPr/>
          </p:nvSpPr>
          <p:spPr>
            <a:xfrm>
              <a:off x="4133298" y="3752045"/>
              <a:ext cx="684000" cy="68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27F61373-3B09-C5A7-44BF-10B1CE405208}"/>
                </a:ext>
              </a:extLst>
            </p:cNvPr>
            <p:cNvSpPr/>
            <p:nvPr/>
          </p:nvSpPr>
          <p:spPr>
            <a:xfrm rot="5400000">
              <a:off x="4025296" y="3961042"/>
              <a:ext cx="900001" cy="2660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0BFC4D3B-91E7-3B60-1C18-AEBE6A732345}"/>
                </a:ext>
              </a:extLst>
            </p:cNvPr>
            <p:cNvSpPr/>
            <p:nvPr/>
          </p:nvSpPr>
          <p:spPr>
            <a:xfrm rot="1784758">
              <a:off x="4025295" y="3961041"/>
              <a:ext cx="900001" cy="2660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A12C7E8A-17F1-C70A-9336-2B628408FF4A}"/>
                </a:ext>
              </a:extLst>
            </p:cNvPr>
            <p:cNvSpPr/>
            <p:nvPr/>
          </p:nvSpPr>
          <p:spPr>
            <a:xfrm rot="9071425">
              <a:off x="4025294" y="3961041"/>
              <a:ext cx="900001" cy="2660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D606985B-4F7C-4546-AE32-10342EC428FB}"/>
              </a:ext>
            </a:extLst>
          </p:cNvPr>
          <p:cNvGrpSpPr/>
          <p:nvPr/>
        </p:nvGrpSpPr>
        <p:grpSpPr>
          <a:xfrm>
            <a:off x="4198097" y="2259956"/>
            <a:ext cx="504000" cy="504000"/>
            <a:chOff x="3996498" y="3845418"/>
            <a:chExt cx="504000" cy="504000"/>
          </a:xfrm>
        </p:grpSpPr>
        <p:sp>
          <p:nvSpPr>
            <p:cNvPr id="84" name="圆: 空心 83">
              <a:extLst>
                <a:ext uri="{FF2B5EF4-FFF2-40B4-BE49-F238E27FC236}">
                  <a16:creationId xmlns:a16="http://schemas.microsoft.com/office/drawing/2014/main" id="{F5D5FE99-77EC-4DCB-9286-CAD9D69B8189}"/>
                </a:ext>
              </a:extLst>
            </p:cNvPr>
            <p:cNvSpPr/>
            <p:nvPr/>
          </p:nvSpPr>
          <p:spPr>
            <a:xfrm>
              <a:off x="3996498" y="3845418"/>
              <a:ext cx="504000" cy="504000"/>
            </a:xfrm>
            <a:prstGeom prst="donut">
              <a:avLst>
                <a:gd name="adj" fmla="val 32330"/>
              </a:avLst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0">
                  <a:srgbClr val="C7C7C7"/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7F994D1E-C981-438D-B307-4947A36A4CE3}"/>
                </a:ext>
              </a:extLst>
            </p:cNvPr>
            <p:cNvSpPr/>
            <p:nvPr/>
          </p:nvSpPr>
          <p:spPr>
            <a:xfrm rot="2720679">
              <a:off x="4104498" y="3953418"/>
              <a:ext cx="288000" cy="288000"/>
            </a:xfrm>
            <a:prstGeom prst="ellipse">
              <a:avLst/>
            </a:prstGeom>
            <a:gradFill flip="none" rotWithShape="1">
              <a:gsLst>
                <a:gs pos="56000">
                  <a:schemeClr val="tx1">
                    <a:lumMod val="65000"/>
                    <a:lumOff val="35000"/>
                  </a:schemeClr>
                </a:gs>
                <a:gs pos="0">
                  <a:schemeClr val="bg1"/>
                </a:gs>
                <a:gs pos="63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 w="101600">
              <a:noFill/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6767DF8D-4B9B-CC81-5648-0B3B1BDB535F}"/>
              </a:ext>
            </a:extLst>
          </p:cNvPr>
          <p:cNvGrpSpPr/>
          <p:nvPr/>
        </p:nvGrpSpPr>
        <p:grpSpPr>
          <a:xfrm>
            <a:off x="666245" y="3607389"/>
            <a:ext cx="738676" cy="922776"/>
            <a:chOff x="9132747" y="1940540"/>
            <a:chExt cx="738676" cy="922776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6BA2981-85F6-F413-81DD-621F92151694}"/>
                </a:ext>
              </a:extLst>
            </p:cNvPr>
            <p:cNvGrpSpPr/>
            <p:nvPr/>
          </p:nvGrpSpPr>
          <p:grpSpPr>
            <a:xfrm>
              <a:off x="9132747" y="2120933"/>
              <a:ext cx="738676" cy="742383"/>
              <a:chOff x="8907072" y="2007597"/>
              <a:chExt cx="1039988" cy="931384"/>
            </a:xfrm>
          </p:grpSpPr>
          <p:sp>
            <p:nvSpPr>
              <p:cNvPr id="12" name="矩形 4">
                <a:extLst>
                  <a:ext uri="{FF2B5EF4-FFF2-40B4-BE49-F238E27FC236}">
                    <a16:creationId xmlns:a16="http://schemas.microsoft.com/office/drawing/2014/main" id="{D80CA517-CE75-E190-2D6A-5CE56A8058F5}"/>
                  </a:ext>
                </a:extLst>
              </p:cNvPr>
              <p:cNvSpPr/>
              <p:nvPr/>
            </p:nvSpPr>
            <p:spPr>
              <a:xfrm>
                <a:off x="9155060" y="2146981"/>
                <a:ext cx="792000" cy="792000"/>
              </a:xfrm>
              <a:prstGeom prst="roundRect">
                <a:avLst>
                  <a:gd name="adj" fmla="val 8329"/>
                </a:avLst>
              </a:prstGeom>
              <a:gradFill flip="none" rotWithShape="1">
                <a:gsLst>
                  <a:gs pos="0">
                    <a:schemeClr val="accent2">
                      <a:shade val="30000"/>
                      <a:satMod val="115000"/>
                    </a:schemeClr>
                  </a:gs>
                  <a:gs pos="50000">
                    <a:schemeClr val="accent2">
                      <a:shade val="67500"/>
                      <a:satMod val="115000"/>
                    </a:schemeClr>
                  </a:gs>
                  <a:gs pos="100000">
                    <a:schemeClr val="accent2">
                      <a:shade val="100000"/>
                      <a:satMod val="115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635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3">
                <a:extLst>
                  <a:ext uri="{FF2B5EF4-FFF2-40B4-BE49-F238E27FC236}">
                    <a16:creationId xmlns:a16="http://schemas.microsoft.com/office/drawing/2014/main" id="{E249DD97-C781-8779-3E23-C44FF8DDF39C}"/>
                  </a:ext>
                </a:extLst>
              </p:cNvPr>
              <p:cNvSpPr/>
              <p:nvPr/>
            </p:nvSpPr>
            <p:spPr>
              <a:xfrm rot="20737326">
                <a:off x="9065536" y="2062079"/>
                <a:ext cx="792000" cy="792000"/>
              </a:xfrm>
              <a:prstGeom prst="roundRect">
                <a:avLst>
                  <a:gd name="adj" fmla="val 5523"/>
                </a:avLst>
              </a:prstGeom>
              <a:gradFill flip="none" rotWithShape="1">
                <a:gsLst>
                  <a:gs pos="0">
                    <a:schemeClr val="accent6">
                      <a:shade val="30000"/>
                      <a:satMod val="115000"/>
                    </a:schemeClr>
                  </a:gs>
                  <a:gs pos="50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1" name="矩形 3">
                <a:extLst>
                  <a:ext uri="{FF2B5EF4-FFF2-40B4-BE49-F238E27FC236}">
                    <a16:creationId xmlns:a16="http://schemas.microsoft.com/office/drawing/2014/main" id="{BCA3463B-3FE6-62E8-CB6E-95A2E2AD28B6}"/>
                  </a:ext>
                </a:extLst>
              </p:cNvPr>
              <p:cNvSpPr/>
              <p:nvPr/>
            </p:nvSpPr>
            <p:spPr>
              <a:xfrm rot="19513303">
                <a:off x="8907072" y="2007597"/>
                <a:ext cx="792000" cy="792000"/>
              </a:xfrm>
              <a:prstGeom prst="roundRect">
                <a:avLst>
                  <a:gd name="adj" fmla="val 5523"/>
                </a:avLst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0" name="等腰三角形 116">
              <a:extLst>
                <a:ext uri="{FF2B5EF4-FFF2-40B4-BE49-F238E27FC236}">
                  <a16:creationId xmlns:a16="http://schemas.microsoft.com/office/drawing/2014/main" id="{669FCF28-2EC7-3C97-F517-EFAFC6B66DE7}"/>
                </a:ext>
              </a:extLst>
            </p:cNvPr>
            <p:cNvSpPr/>
            <p:nvPr/>
          </p:nvSpPr>
          <p:spPr>
            <a:xfrm rot="11003983">
              <a:off x="9347827" y="2451260"/>
              <a:ext cx="157634" cy="303952"/>
            </a:xfrm>
            <a:custGeom>
              <a:avLst/>
              <a:gdLst>
                <a:gd name="connsiteX0" fmla="*/ 0 w 79420"/>
                <a:gd name="connsiteY0" fmla="*/ 229862 h 229862"/>
                <a:gd name="connsiteX1" fmla="*/ 39710 w 79420"/>
                <a:gd name="connsiteY1" fmla="*/ 0 h 229862"/>
                <a:gd name="connsiteX2" fmla="*/ 79420 w 79420"/>
                <a:gd name="connsiteY2" fmla="*/ 229862 h 229862"/>
                <a:gd name="connsiteX3" fmla="*/ 0 w 79420"/>
                <a:gd name="connsiteY3" fmla="*/ 229862 h 229862"/>
                <a:gd name="connsiteX0" fmla="*/ 22453 w 101873"/>
                <a:gd name="connsiteY0" fmla="*/ 250112 h 250112"/>
                <a:gd name="connsiteX1" fmla="*/ 0 w 101873"/>
                <a:gd name="connsiteY1" fmla="*/ 0 h 250112"/>
                <a:gd name="connsiteX2" fmla="*/ 101873 w 101873"/>
                <a:gd name="connsiteY2" fmla="*/ 250112 h 250112"/>
                <a:gd name="connsiteX3" fmla="*/ 22453 w 101873"/>
                <a:gd name="connsiteY3" fmla="*/ 250112 h 250112"/>
                <a:gd name="connsiteX0" fmla="*/ 22453 w 121781"/>
                <a:gd name="connsiteY0" fmla="*/ 250112 h 250112"/>
                <a:gd name="connsiteX1" fmla="*/ 0 w 121781"/>
                <a:gd name="connsiteY1" fmla="*/ 0 h 250112"/>
                <a:gd name="connsiteX2" fmla="*/ 101873 w 121781"/>
                <a:gd name="connsiteY2" fmla="*/ 250112 h 250112"/>
                <a:gd name="connsiteX3" fmla="*/ 22453 w 121781"/>
                <a:gd name="connsiteY3" fmla="*/ 250112 h 250112"/>
                <a:gd name="connsiteX0" fmla="*/ 78214 w 157634"/>
                <a:gd name="connsiteY0" fmla="*/ 303952 h 303952"/>
                <a:gd name="connsiteX1" fmla="*/ 0 w 157634"/>
                <a:gd name="connsiteY1" fmla="*/ 0 h 303952"/>
                <a:gd name="connsiteX2" fmla="*/ 157634 w 157634"/>
                <a:gd name="connsiteY2" fmla="*/ 303952 h 303952"/>
                <a:gd name="connsiteX3" fmla="*/ 78214 w 157634"/>
                <a:gd name="connsiteY3" fmla="*/ 303952 h 303952"/>
                <a:gd name="connsiteX0" fmla="*/ 78214 w 157634"/>
                <a:gd name="connsiteY0" fmla="*/ 303952 h 303952"/>
                <a:gd name="connsiteX1" fmla="*/ 0 w 157634"/>
                <a:gd name="connsiteY1" fmla="*/ 0 h 303952"/>
                <a:gd name="connsiteX2" fmla="*/ 157634 w 157634"/>
                <a:gd name="connsiteY2" fmla="*/ 303952 h 303952"/>
                <a:gd name="connsiteX3" fmla="*/ 78214 w 157634"/>
                <a:gd name="connsiteY3" fmla="*/ 303952 h 303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634" h="303952">
                  <a:moveTo>
                    <a:pt x="78214" y="303952"/>
                  </a:moveTo>
                  <a:cubicBezTo>
                    <a:pt x="52143" y="202635"/>
                    <a:pt x="79862" y="71293"/>
                    <a:pt x="0" y="0"/>
                  </a:cubicBezTo>
                  <a:cubicBezTo>
                    <a:pt x="219861" y="96792"/>
                    <a:pt x="123676" y="220581"/>
                    <a:pt x="157634" y="303952"/>
                  </a:cubicBezTo>
                  <a:lnTo>
                    <a:pt x="78214" y="30395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50800" dir="54000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79911696-078B-6FC3-84FA-DCCCAE28546E}"/>
                </a:ext>
              </a:extLst>
            </p:cNvPr>
            <p:cNvSpPr/>
            <p:nvPr/>
          </p:nvSpPr>
          <p:spPr>
            <a:xfrm rot="5400000">
              <a:off x="9085348" y="2210258"/>
              <a:ext cx="626652" cy="8721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50800" dir="5400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CBB46A2-8F84-3FAF-F0AD-6C4FB7B0861A}"/>
              </a:ext>
            </a:extLst>
          </p:cNvPr>
          <p:cNvGrpSpPr/>
          <p:nvPr/>
        </p:nvGrpSpPr>
        <p:grpSpPr>
          <a:xfrm>
            <a:off x="2195696" y="3693490"/>
            <a:ext cx="773415" cy="540551"/>
            <a:chOff x="5182644" y="2104373"/>
            <a:chExt cx="2069926" cy="1324628"/>
          </a:xfrm>
          <a:gradFill flip="none" rotWithShape="1">
            <a:gsLst>
              <a:gs pos="0">
                <a:srgbClr val="F18F00">
                  <a:shade val="67500"/>
                  <a:satMod val="115000"/>
                </a:srgbClr>
              </a:gs>
              <a:gs pos="100000">
                <a:schemeClr val="accent4"/>
              </a:gs>
            </a:gsLst>
            <a:lin ang="16200000" scaled="1"/>
            <a:tileRect/>
          </a:gradFill>
          <a:effectLst>
            <a:outerShdw blurRad="63500" algn="ctr" rotWithShape="0">
              <a:prstClr val="black">
                <a:alpha val="10000"/>
              </a:prstClr>
            </a:outerShdw>
          </a:effectLst>
        </p:grpSpPr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76CCC34F-8E6A-2933-06C0-78D9689DE096}"/>
                </a:ext>
              </a:extLst>
            </p:cNvPr>
            <p:cNvSpPr/>
            <p:nvPr/>
          </p:nvSpPr>
          <p:spPr>
            <a:xfrm>
              <a:off x="5182644" y="2514600"/>
              <a:ext cx="1775564" cy="9144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8E9BB194-992D-540C-6B19-A6C917F38D49}"/>
                </a:ext>
              </a:extLst>
            </p:cNvPr>
            <p:cNvSpPr/>
            <p:nvPr/>
          </p:nvSpPr>
          <p:spPr>
            <a:xfrm>
              <a:off x="5668027" y="2104373"/>
              <a:ext cx="1202500" cy="101406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B7A2B576-A729-BCBC-BAF7-29CAEC3B978D}"/>
                </a:ext>
              </a:extLst>
            </p:cNvPr>
            <p:cNvSpPr/>
            <p:nvPr/>
          </p:nvSpPr>
          <p:spPr>
            <a:xfrm>
              <a:off x="5556000" y="2692288"/>
              <a:ext cx="1696570" cy="7367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50D5AB0B-ED1C-62EE-E425-7AD2D8E996A9}"/>
              </a:ext>
            </a:extLst>
          </p:cNvPr>
          <p:cNvGrpSpPr/>
          <p:nvPr/>
        </p:nvGrpSpPr>
        <p:grpSpPr>
          <a:xfrm>
            <a:off x="2411968" y="3854405"/>
            <a:ext cx="828790" cy="589013"/>
            <a:chOff x="5182644" y="2104373"/>
            <a:chExt cx="2069926" cy="1324628"/>
          </a:xfr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effectLst>
            <a:outerShdw blurRad="63500" algn="ctr" rotWithShape="0">
              <a:prstClr val="black">
                <a:alpha val="10000"/>
              </a:prstClr>
            </a:outerShdw>
          </a:effectLst>
        </p:grpSpPr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D74F40BF-0C69-E031-D2F4-6CA04CBDE7FD}"/>
                </a:ext>
              </a:extLst>
            </p:cNvPr>
            <p:cNvSpPr/>
            <p:nvPr/>
          </p:nvSpPr>
          <p:spPr>
            <a:xfrm>
              <a:off x="5182644" y="2514600"/>
              <a:ext cx="1775564" cy="9144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8A650846-3C45-2A05-F690-48273D4C6514}"/>
                </a:ext>
              </a:extLst>
            </p:cNvPr>
            <p:cNvSpPr/>
            <p:nvPr/>
          </p:nvSpPr>
          <p:spPr>
            <a:xfrm>
              <a:off x="5668027" y="2104373"/>
              <a:ext cx="1202500" cy="101406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BD929743-0D28-BC0C-49D1-BBB921BB5ECB}"/>
                </a:ext>
              </a:extLst>
            </p:cNvPr>
            <p:cNvSpPr/>
            <p:nvPr/>
          </p:nvSpPr>
          <p:spPr>
            <a:xfrm>
              <a:off x="5556000" y="2692288"/>
              <a:ext cx="1696570" cy="7367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40" name="矩形: 对角圆角 39">
            <a:extLst>
              <a:ext uri="{FF2B5EF4-FFF2-40B4-BE49-F238E27FC236}">
                <a16:creationId xmlns:a16="http://schemas.microsoft.com/office/drawing/2014/main" id="{F5707EF2-4CCD-6683-35B9-A399E8D4A1DE}"/>
              </a:ext>
            </a:extLst>
          </p:cNvPr>
          <p:cNvSpPr/>
          <p:nvPr/>
        </p:nvSpPr>
        <p:spPr>
          <a:xfrm flipH="1" flipV="1">
            <a:off x="4306918" y="4086483"/>
            <a:ext cx="724067" cy="92427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2EBCD76-7296-3802-C0E1-F144C39E1E17}"/>
              </a:ext>
            </a:extLst>
          </p:cNvPr>
          <p:cNvSpPr/>
          <p:nvPr/>
        </p:nvSpPr>
        <p:spPr>
          <a:xfrm>
            <a:off x="4022985" y="3973826"/>
            <a:ext cx="289879" cy="296259"/>
          </a:xfrm>
          <a:prstGeom prst="ellipse">
            <a:avLst/>
          </a:prstGeom>
          <a:noFill/>
          <a:ln w="76200">
            <a:solidFill>
              <a:srgbClr val="0070C0"/>
            </a:solidFill>
          </a:ln>
          <a:effectLst>
            <a:outerShdw blurRad="101600" dist="25400" dir="5400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: 对角圆角 41">
            <a:extLst>
              <a:ext uri="{FF2B5EF4-FFF2-40B4-BE49-F238E27FC236}">
                <a16:creationId xmlns:a16="http://schemas.microsoft.com/office/drawing/2014/main" id="{43D5090F-4BF5-D2A8-B5E6-2F0AF5E92DB2}"/>
              </a:ext>
            </a:extLst>
          </p:cNvPr>
          <p:cNvSpPr/>
          <p:nvPr/>
        </p:nvSpPr>
        <p:spPr>
          <a:xfrm rot="5400000" flipH="1">
            <a:off x="4145133" y="4227381"/>
            <a:ext cx="740002" cy="8540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E4D98514-4E9F-1549-C578-47BE69D4013B}"/>
              </a:ext>
            </a:extLst>
          </p:cNvPr>
          <p:cNvSpPr/>
          <p:nvPr/>
        </p:nvSpPr>
        <p:spPr>
          <a:xfrm>
            <a:off x="4361864" y="3632086"/>
            <a:ext cx="289879" cy="296259"/>
          </a:xfrm>
          <a:prstGeom prst="ellipse">
            <a:avLst/>
          </a:prstGeom>
          <a:noFill/>
          <a:ln w="76200">
            <a:solidFill>
              <a:srgbClr val="0070C0"/>
            </a:solidFill>
          </a:ln>
          <a:effectLst>
            <a:outerShdw blurRad="101600" dist="25400" dir="5400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32B9B2ED-3D90-A3A1-4AB4-E840674DA13A}"/>
              </a:ext>
            </a:extLst>
          </p:cNvPr>
          <p:cNvSpPr/>
          <p:nvPr/>
        </p:nvSpPr>
        <p:spPr>
          <a:xfrm>
            <a:off x="4493999" y="4106863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FF42EF05-1C41-6A50-DB7C-C0A9FB41E31F}"/>
              </a:ext>
            </a:extLst>
          </p:cNvPr>
          <p:cNvGrpSpPr/>
          <p:nvPr/>
        </p:nvGrpSpPr>
        <p:grpSpPr>
          <a:xfrm>
            <a:off x="5854498" y="3642117"/>
            <a:ext cx="473147" cy="959676"/>
            <a:chOff x="3699481" y="3990874"/>
            <a:chExt cx="1280780" cy="2224393"/>
          </a:xfrm>
        </p:grpSpPr>
        <p:sp>
          <p:nvSpPr>
            <p:cNvPr id="80" name="矩形: 圆角 79">
              <a:extLst>
                <a:ext uri="{FF2B5EF4-FFF2-40B4-BE49-F238E27FC236}">
                  <a16:creationId xmlns:a16="http://schemas.microsoft.com/office/drawing/2014/main" id="{5A6D3CD0-B187-7B6A-706E-8013B43203A9}"/>
                </a:ext>
              </a:extLst>
            </p:cNvPr>
            <p:cNvSpPr/>
            <p:nvPr/>
          </p:nvSpPr>
          <p:spPr>
            <a:xfrm rot="5400000">
              <a:off x="3343464" y="4900879"/>
              <a:ext cx="1987369" cy="64140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4">
                    <a:lumMod val="75000"/>
                    <a:shade val="30000"/>
                    <a:satMod val="115000"/>
                  </a:schemeClr>
                </a:gs>
                <a:gs pos="100000">
                  <a:schemeClr val="accent4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梯形 80">
              <a:extLst>
                <a:ext uri="{FF2B5EF4-FFF2-40B4-BE49-F238E27FC236}">
                  <a16:creationId xmlns:a16="http://schemas.microsoft.com/office/drawing/2014/main" id="{CFE16EAC-26AB-B03F-5478-F85D6D26D4AB}"/>
                </a:ext>
              </a:extLst>
            </p:cNvPr>
            <p:cNvSpPr/>
            <p:nvPr/>
          </p:nvSpPr>
          <p:spPr>
            <a:xfrm rot="10800000">
              <a:off x="3699481" y="4183486"/>
              <a:ext cx="1277368" cy="461665"/>
            </a:xfrm>
            <a:prstGeom prst="trapezoid">
              <a:avLst>
                <a:gd name="adj" fmla="val 57630"/>
              </a:avLst>
            </a:prstGeom>
            <a:gradFill flip="none" rotWithShape="1">
              <a:gsLst>
                <a:gs pos="0">
                  <a:srgbClr val="F3B319">
                    <a:shade val="67500"/>
                    <a:satMod val="115000"/>
                  </a:srgbClr>
                </a:gs>
                <a:gs pos="100000">
                  <a:srgbClr val="F3B319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: 圆角 81">
              <a:extLst>
                <a:ext uri="{FF2B5EF4-FFF2-40B4-BE49-F238E27FC236}">
                  <a16:creationId xmlns:a16="http://schemas.microsoft.com/office/drawing/2014/main" id="{7883B43E-956E-6F57-6DD7-4F27C91B2390}"/>
                </a:ext>
              </a:extLst>
            </p:cNvPr>
            <p:cNvSpPr/>
            <p:nvPr/>
          </p:nvSpPr>
          <p:spPr>
            <a:xfrm>
              <a:off x="3702892" y="3990874"/>
              <a:ext cx="1277369" cy="237024"/>
            </a:xfrm>
            <a:prstGeom prst="roundRect">
              <a:avLst/>
            </a:prstGeom>
            <a:solidFill>
              <a:srgbClr val="F4D457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: 圆角 82">
              <a:extLst>
                <a:ext uri="{FF2B5EF4-FFF2-40B4-BE49-F238E27FC236}">
                  <a16:creationId xmlns:a16="http://schemas.microsoft.com/office/drawing/2014/main" id="{42E4A77B-FD88-DE89-EE68-08B569EC8ECD}"/>
                </a:ext>
              </a:extLst>
            </p:cNvPr>
            <p:cNvSpPr/>
            <p:nvPr/>
          </p:nvSpPr>
          <p:spPr>
            <a:xfrm rot="5400000">
              <a:off x="4211305" y="5735025"/>
              <a:ext cx="243430" cy="299882"/>
            </a:xfrm>
            <a:prstGeom prst="roundRect">
              <a:avLst>
                <a:gd name="adj" fmla="val 50000"/>
              </a:avLst>
            </a:prstGeom>
            <a:solidFill>
              <a:srgbClr val="F4D457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E2FDD0F0-2FB1-0CAE-27C2-27F7734336CD}"/>
              </a:ext>
            </a:extLst>
          </p:cNvPr>
          <p:cNvSpPr/>
          <p:nvPr/>
        </p:nvSpPr>
        <p:spPr>
          <a:xfrm>
            <a:off x="7328053" y="3841124"/>
            <a:ext cx="966240" cy="647323"/>
          </a:xfrm>
          <a:prstGeom prst="roundRect">
            <a:avLst>
              <a:gd name="adj" fmla="val 4684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BA483AD4-5194-4796-C4B8-7B610A1EB22F}"/>
              </a:ext>
            </a:extLst>
          </p:cNvPr>
          <p:cNvSpPr/>
          <p:nvPr/>
        </p:nvSpPr>
        <p:spPr>
          <a:xfrm>
            <a:off x="7388269" y="3693247"/>
            <a:ext cx="842847" cy="599993"/>
          </a:xfrm>
          <a:prstGeom prst="roundRect">
            <a:avLst>
              <a:gd name="adj" fmla="val 7040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93E6D737-099D-7E12-F614-2110A8BA7E91}"/>
              </a:ext>
            </a:extLst>
          </p:cNvPr>
          <p:cNvGrpSpPr/>
          <p:nvPr/>
        </p:nvGrpSpPr>
        <p:grpSpPr>
          <a:xfrm flipH="1">
            <a:off x="7351837" y="3888728"/>
            <a:ext cx="942899" cy="599718"/>
            <a:chOff x="4863903" y="3067050"/>
            <a:chExt cx="753127" cy="515184"/>
          </a:xfrm>
          <a:gradFill flip="none" rotWithShape="1">
            <a:gsLst>
              <a:gs pos="0">
                <a:srgbClr val="5B9BD5">
                  <a:shade val="30000"/>
                  <a:satMod val="115000"/>
                </a:srgbClr>
              </a:gs>
              <a:gs pos="50000">
                <a:srgbClr val="5B9BD5">
                  <a:shade val="67500"/>
                  <a:satMod val="115000"/>
                </a:srgbClr>
              </a:gs>
              <a:gs pos="100000">
                <a:srgbClr val="5B9BD5">
                  <a:shade val="100000"/>
                  <a:satMod val="115000"/>
                </a:srgbClr>
              </a:gs>
            </a:gsLst>
            <a:lin ang="13500000" scaled="1"/>
            <a:tileRect/>
          </a:gradFill>
          <a:effectLst>
            <a:outerShdw blurRad="63500" dist="38100" dir="13500000" algn="br" rotWithShape="0">
              <a:prstClr val="black">
                <a:alpha val="5000"/>
              </a:prstClr>
            </a:outerShdw>
          </a:effectLst>
        </p:grpSpPr>
        <p:sp>
          <p:nvSpPr>
            <p:cNvPr id="95" name="直角三角形 94">
              <a:extLst>
                <a:ext uri="{FF2B5EF4-FFF2-40B4-BE49-F238E27FC236}">
                  <a16:creationId xmlns:a16="http://schemas.microsoft.com/office/drawing/2014/main" id="{545707FB-DB94-CAE4-F2F1-98AEA2692238}"/>
                </a:ext>
              </a:extLst>
            </p:cNvPr>
            <p:cNvSpPr/>
            <p:nvPr/>
          </p:nvSpPr>
          <p:spPr>
            <a:xfrm>
              <a:off x="4900582" y="3092883"/>
              <a:ext cx="716448" cy="48935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: 圆角 95">
              <a:extLst>
                <a:ext uri="{FF2B5EF4-FFF2-40B4-BE49-F238E27FC236}">
                  <a16:creationId xmlns:a16="http://schemas.microsoft.com/office/drawing/2014/main" id="{803D5481-B0DF-5596-ADA9-C06E50CCBAF5}"/>
                </a:ext>
              </a:extLst>
            </p:cNvPr>
            <p:cNvSpPr/>
            <p:nvPr/>
          </p:nvSpPr>
          <p:spPr>
            <a:xfrm>
              <a:off x="4863905" y="3253654"/>
              <a:ext cx="142184" cy="328578"/>
            </a:xfrm>
            <a:prstGeom prst="roundRect">
              <a:avLst>
                <a:gd name="adj" fmla="val 1343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7" name="直角三角形 96">
              <a:extLst>
                <a:ext uri="{FF2B5EF4-FFF2-40B4-BE49-F238E27FC236}">
                  <a16:creationId xmlns:a16="http://schemas.microsoft.com/office/drawing/2014/main" id="{DDFEF74B-9BA1-C380-BBD7-D0A7F45E4A9B}"/>
                </a:ext>
              </a:extLst>
            </p:cNvPr>
            <p:cNvSpPr/>
            <p:nvPr/>
          </p:nvSpPr>
          <p:spPr>
            <a:xfrm>
              <a:off x="4863903" y="3067050"/>
              <a:ext cx="593921" cy="408772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118DE7E5-09B6-D781-0D18-2C39730EB681}"/>
              </a:ext>
            </a:extLst>
          </p:cNvPr>
          <p:cNvGrpSpPr/>
          <p:nvPr/>
        </p:nvGrpSpPr>
        <p:grpSpPr>
          <a:xfrm>
            <a:off x="7328056" y="3888727"/>
            <a:ext cx="948634" cy="599994"/>
            <a:chOff x="4863903" y="3067050"/>
            <a:chExt cx="753126" cy="515185"/>
          </a:xfr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8900000" scaled="1"/>
            <a:tileRect/>
          </a:gradFill>
          <a:effectLst>
            <a:outerShdw blurRad="63500" dist="38100" dir="18900000" algn="bl" rotWithShape="0">
              <a:prstClr val="black">
                <a:alpha val="5000"/>
              </a:prstClr>
            </a:outerShdw>
          </a:effectLst>
        </p:grpSpPr>
        <p:sp>
          <p:nvSpPr>
            <p:cNvPr id="92" name="直角三角形 91">
              <a:extLst>
                <a:ext uri="{FF2B5EF4-FFF2-40B4-BE49-F238E27FC236}">
                  <a16:creationId xmlns:a16="http://schemas.microsoft.com/office/drawing/2014/main" id="{BBC2C524-CD90-43E2-61B1-218CD0C55DFB}"/>
                </a:ext>
              </a:extLst>
            </p:cNvPr>
            <p:cNvSpPr/>
            <p:nvPr/>
          </p:nvSpPr>
          <p:spPr>
            <a:xfrm>
              <a:off x="4900581" y="3092884"/>
              <a:ext cx="716448" cy="48935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3" name="矩形: 圆角 92">
              <a:extLst>
                <a:ext uri="{FF2B5EF4-FFF2-40B4-BE49-F238E27FC236}">
                  <a16:creationId xmlns:a16="http://schemas.microsoft.com/office/drawing/2014/main" id="{C1D84D36-F4BD-85E0-A76E-B74292D6712A}"/>
                </a:ext>
              </a:extLst>
            </p:cNvPr>
            <p:cNvSpPr/>
            <p:nvPr/>
          </p:nvSpPr>
          <p:spPr>
            <a:xfrm>
              <a:off x="4863904" y="3253656"/>
              <a:ext cx="142184" cy="328578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4" name="直角三角形 93">
              <a:extLst>
                <a:ext uri="{FF2B5EF4-FFF2-40B4-BE49-F238E27FC236}">
                  <a16:creationId xmlns:a16="http://schemas.microsoft.com/office/drawing/2014/main" id="{A7015164-1ACA-106D-BC3E-37A03AEF96DE}"/>
                </a:ext>
              </a:extLst>
            </p:cNvPr>
            <p:cNvSpPr/>
            <p:nvPr/>
          </p:nvSpPr>
          <p:spPr>
            <a:xfrm>
              <a:off x="4863903" y="3067050"/>
              <a:ext cx="593921" cy="408772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59101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椭圆 67">
            <a:extLst>
              <a:ext uri="{FF2B5EF4-FFF2-40B4-BE49-F238E27FC236}">
                <a16:creationId xmlns:a16="http://schemas.microsoft.com/office/drawing/2014/main" id="{085ABDAA-337C-47F8-94B6-1B44D017DA40}"/>
              </a:ext>
            </a:extLst>
          </p:cNvPr>
          <p:cNvSpPr/>
          <p:nvPr/>
        </p:nvSpPr>
        <p:spPr>
          <a:xfrm>
            <a:off x="5376000" y="2558699"/>
            <a:ext cx="1440000" cy="1440000"/>
          </a:xfrm>
          <a:prstGeom prst="ellipse">
            <a:avLst/>
          </a:prstGeom>
          <a:noFill/>
          <a:ln w="152400">
            <a:gradFill>
              <a:gsLst>
                <a:gs pos="0">
                  <a:srgbClr val="7DC7FF"/>
                </a:gs>
                <a:gs pos="52000">
                  <a:srgbClr val="7DC7FF"/>
                </a:gs>
                <a:gs pos="100000">
                  <a:srgbClr val="2195FF"/>
                </a:gs>
              </a:gsLst>
              <a:lin ang="5400000" scaled="1"/>
            </a:gradFill>
          </a:ln>
          <a:effectLst>
            <a:outerShdw blurRad="50800" dist="50800" dir="5400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F649632E-905C-334A-AFCB-92ADF34A019C}"/>
              </a:ext>
            </a:extLst>
          </p:cNvPr>
          <p:cNvGrpSpPr/>
          <p:nvPr/>
        </p:nvGrpSpPr>
        <p:grpSpPr>
          <a:xfrm>
            <a:off x="5447998" y="2765924"/>
            <a:ext cx="1296001" cy="1195604"/>
            <a:chOff x="5438329" y="2760299"/>
            <a:chExt cx="1316028" cy="1210441"/>
          </a:xfrm>
        </p:grpSpPr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7D723E8B-7E77-590B-8CD0-80BB86D32BFD}"/>
                </a:ext>
              </a:extLst>
            </p:cNvPr>
            <p:cNvGrpSpPr/>
            <p:nvPr/>
          </p:nvGrpSpPr>
          <p:grpSpPr>
            <a:xfrm>
              <a:off x="5438329" y="2760299"/>
              <a:ext cx="1316028" cy="554400"/>
              <a:chOff x="4988560" y="1142320"/>
              <a:chExt cx="1453640" cy="554400"/>
            </a:xfrm>
            <a:effectLst>
              <a:outerShdw blurRad="50800" dist="50800" dir="5400000" algn="ctr" rotWithShape="0">
                <a:prstClr val="black">
                  <a:alpha val="10000"/>
                </a:prstClr>
              </a:outerShdw>
            </a:effectLst>
          </p:grpSpPr>
          <p:cxnSp>
            <p:nvCxnSpPr>
              <p:cNvPr id="79" name="连接符: 曲线 78">
                <a:extLst>
                  <a:ext uri="{FF2B5EF4-FFF2-40B4-BE49-F238E27FC236}">
                    <a16:creationId xmlns:a16="http://schemas.microsoft.com/office/drawing/2014/main" id="{F087BAA4-202F-79D5-3F07-251EF5B166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8560" y="1143318"/>
                <a:ext cx="726440" cy="553402"/>
              </a:xfrm>
              <a:prstGeom prst="curvedConnector3">
                <a:avLst/>
              </a:prstGeom>
              <a:ln w="152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连接符: 曲线 80">
                <a:extLst>
                  <a:ext uri="{FF2B5EF4-FFF2-40B4-BE49-F238E27FC236}">
                    <a16:creationId xmlns:a16="http://schemas.microsoft.com/office/drawing/2014/main" id="{E0AD85ED-FF8C-5B24-24FD-DE65F20C5D1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5715000" y="1142320"/>
                <a:ext cx="727200" cy="554400"/>
              </a:xfrm>
              <a:prstGeom prst="curvedConnector3">
                <a:avLst/>
              </a:prstGeom>
              <a:ln w="152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ECB3B482-FF10-4769-0059-234169DD0058}"/>
                </a:ext>
              </a:extLst>
            </p:cNvPr>
            <p:cNvSpPr/>
            <p:nvPr/>
          </p:nvSpPr>
          <p:spPr>
            <a:xfrm>
              <a:off x="5767506" y="3314699"/>
              <a:ext cx="657670" cy="656041"/>
            </a:xfrm>
            <a:prstGeom prst="ellipse">
              <a:avLst/>
            </a:prstGeom>
            <a:noFill/>
            <a:ln w="152400">
              <a:solidFill>
                <a:srgbClr val="00518E"/>
              </a:solidFill>
            </a:ln>
            <a:effectLst>
              <a:outerShdw blurRad="50800" dist="38100" dir="16200000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113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100" fill="hold"/>
                                        <p:tgtEl>
                                          <p:spTgt spid="6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100" fill="hold"/>
                                        <p:tgtEl>
                                          <p:spTgt spid="6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animScale>
                                      <p:cBhvr>
                                        <p:cTn id="20" dur="100" fill="hold"/>
                                        <p:tgtEl>
                                          <p:spTgt spid="7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animScale>
                                      <p:cBhvr>
                                        <p:cTn id="22" dur="100" fill="hold"/>
                                        <p:tgtEl>
                                          <p:spTgt spid="7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8" grpId="1" animBg="1"/>
      <p:bldP spid="68" grpId="2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078;#400968;#393723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078;#400968;#373014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078;#400968;#373014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078;#400968;#393723;#372483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078;#400968;#373014;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4878</TotalTime>
  <Words>12</Words>
  <Application>Microsoft Office PowerPoint</Application>
  <PresentationFormat>宽屏</PresentationFormat>
  <Paragraphs>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HarmonyOS Sans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戌犬 朱狼</dc:creator>
  <cp:lastModifiedBy>朱狼 戌犬</cp:lastModifiedBy>
  <cp:revision>60</cp:revision>
  <dcterms:created xsi:type="dcterms:W3CDTF">2021-08-16T11:43:44Z</dcterms:created>
  <dcterms:modified xsi:type="dcterms:W3CDTF">2023-05-01T05:28:26Z</dcterms:modified>
</cp:coreProperties>
</file>