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0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CFEABBD-A3A3-F5BB-B468-BD52323F0D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4718D3-5B41-2DE8-1869-4FDE793C2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9150A-D735-4E8E-8ED9-10E1AEB240A6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59EA0A-B0FD-45DF-B156-31294B6163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97BBF-A7DE-CA88-70E0-EB7493E3D2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C17C4-501E-4A3D-8C5C-6CCFA1F78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09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A1E81-EDF7-4A7C-A1AF-516A63941433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BCB7D-1D2E-4A25-AF5E-C5261A1E8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1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DA067-2922-15F4-B450-0594E141D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151A51-4BFA-860F-5AE8-D07A30CE4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5F9E6-2368-A224-9C53-28F8B9F8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02800-F8A7-069D-137A-8E4C634A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A71BD-E521-3ED7-EE16-4811AFAD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2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8A3D0-5E47-1BDC-56DA-719DA419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6366F-9679-D597-F498-EFAD017C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DE2EF-97C7-35EC-917E-8F468288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35E67-C514-012F-A7B5-BF10A30E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95EF1-53C4-A7EA-C357-62242452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066B1F-AF06-5591-EB3F-DCA31B852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3A986A-CA8F-D712-A42A-5FD2A6818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BF4D7-976A-6A54-C3A9-9018D046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3B005-3A05-DA3C-D2F3-95258C65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44206C-D7A5-3CB4-F627-ECEFB9A1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13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E1DF2-3CC4-FA39-7FBC-59E32DD4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25CB16-7FA7-2CEA-96D8-0282180F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A1C75-80E1-A885-CC45-0DD76489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C8A96-3B69-D0CC-00DC-1324B27F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69D92-02FF-F3CD-8254-AFF85DC0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4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D55CB-957B-FDF4-B446-3CC84B1FC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E79736-B87C-7D67-8291-FF1F7910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086C5-A295-EC36-3BA7-DD1E3B0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0665-EDF5-10F5-0645-9F2D78E7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F66C0-6D56-61A0-7B43-53220964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A5DEE-2A74-467E-5E8F-5410B2C0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23C31-3F59-B267-E658-EF1DA1EC3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351BF1-16A7-995C-31F5-0EB09FB33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57E8E-4DE6-E00D-4103-45F16DA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22E4A-F702-F2A9-6C4C-737851C7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0BE407-1075-2BAA-3B73-46A70B4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19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E3573-F6A9-3AE8-7947-02B3335C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17FFE8-AD02-B11E-2ACC-EB2AEA6A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543AE4-9AA6-BCAB-0F36-64C0B2139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81025D-F4BF-5ADF-5A82-7D3353465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C5E850-1456-CCC0-ABA5-2375C4BA3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41A6EE-25F0-AB81-FAFE-9EB8A039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9B4971-A9A1-9676-3C68-2A777B0E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A68395-BCD9-85AE-245C-94C07432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1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318B3-95EF-CA18-7632-50E5EE8E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E82B00-09F0-B52E-F880-EA2AEFA3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756B42-28D8-D6D0-B0D6-9C47D17D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29E847-A08F-8864-979F-8AB1A0A3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7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9BDB28-71CB-6CEC-3DB6-A2B84972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97F6BA-3A55-2AD2-396C-EFDE1795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94FB0C-4F01-3F27-4DC3-DDD60F6F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8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9823C-4163-45D1-F1C5-B55242DE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911D3-25AA-C4D0-0529-541DE9DC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8E1653-4E87-FB6C-54FA-39D94D1D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C85F8F-06CB-D087-9EFD-AE14997F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790AE-F454-7CB6-DA6B-5D38538C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20675-5D26-0C6A-09BA-0AC4A8FA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8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726B2-E18E-2464-ADBC-D919FF94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A52FA3-0835-058C-2699-EAE55B82D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4A7E9-9A3B-D582-7C72-6BECBC55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58726D-4DED-1CCC-6EA5-4E195E23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0544A-B59C-6C5B-07FB-60F12421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B45A07-0254-1EDE-C7B3-65E58971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5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A0252-BD3B-BC81-67BC-2B655F2D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F9A7A-DA93-3CAA-2193-853ADA62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006C4-B92D-834D-5F12-4A3456C84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2025/8/16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E2F0C-D01B-7134-FDAD-D85A75F69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AA3C2F-FD75-BE7F-B826-83BA4A5D5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5300E-4D71-497A-8EAB-036939A69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0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C7B80-BB28-E3EB-C67D-EA76D111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80328E-851C-B493-2EA4-9ED40AEB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201A7C5F-82D8-310F-DFB6-3874F1E88C28}"/>
              </a:ext>
            </a:extLst>
          </p:cNvPr>
          <p:cNvGrpSpPr/>
          <p:nvPr/>
        </p:nvGrpSpPr>
        <p:grpSpPr>
          <a:xfrm>
            <a:off x="0" y="2540585"/>
            <a:ext cx="4121063" cy="4068548"/>
            <a:chOff x="0" y="2540585"/>
            <a:chExt cx="4121063" cy="4068548"/>
          </a:xfrm>
        </p:grpSpPr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7CEB297D-BD59-584D-DF58-DF7B6A9A4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045" r="66199" b="3630"/>
            <a:stretch/>
          </p:blipFill>
          <p:spPr>
            <a:xfrm>
              <a:off x="0" y="2540585"/>
              <a:ext cx="4121063" cy="4068548"/>
            </a:xfrm>
            <a:prstGeom prst="rect">
              <a:avLst/>
            </a:prstGeom>
          </p:spPr>
        </p:pic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3B3D35C-9D81-4F4E-9894-23159AF55ECD}"/>
                </a:ext>
              </a:extLst>
            </p:cNvPr>
            <p:cNvSpPr/>
            <p:nvPr/>
          </p:nvSpPr>
          <p:spPr>
            <a:xfrm>
              <a:off x="0" y="2542784"/>
              <a:ext cx="4121063" cy="4066349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E040134-146A-4BC8-B468-6E9E499615F1}"/>
                </a:ext>
              </a:extLst>
            </p:cNvPr>
            <p:cNvGrpSpPr/>
            <p:nvPr/>
          </p:nvGrpSpPr>
          <p:grpSpPr>
            <a:xfrm>
              <a:off x="101293" y="5175240"/>
              <a:ext cx="123442" cy="123442"/>
              <a:chOff x="3731342" y="221941"/>
              <a:chExt cx="2759535" cy="2759535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0F2CA89-75BB-6110-6961-E967D5EE558E}"/>
                  </a:ext>
                </a:extLst>
              </p:cNvPr>
              <p:cNvSpPr/>
              <p:nvPr/>
            </p:nvSpPr>
            <p:spPr>
              <a:xfrm>
                <a:off x="3731342" y="221941"/>
                <a:ext cx="2759535" cy="2759535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B61AB34A-7FD4-0710-C435-4318201E1DA0}"/>
                  </a:ext>
                </a:extLst>
              </p:cNvPr>
              <p:cNvSpPr/>
              <p:nvPr/>
            </p:nvSpPr>
            <p:spPr>
              <a:xfrm>
                <a:off x="4555438" y="998849"/>
                <a:ext cx="1111342" cy="1205718"/>
              </a:xfrm>
              <a:custGeom>
                <a:avLst/>
                <a:gdLst>
                  <a:gd name="connsiteX0" fmla="*/ 555723 w 1111342"/>
                  <a:gd name="connsiteY0" fmla="*/ 127207 h 1205718"/>
                  <a:gd name="connsiteX1" fmla="*/ 294585 w 1111342"/>
                  <a:gd name="connsiteY1" fmla="*/ 388345 h 1205718"/>
                  <a:gd name="connsiteX2" fmla="*/ 555723 w 1111342"/>
                  <a:gd name="connsiteY2" fmla="*/ 649483 h 1205718"/>
                  <a:gd name="connsiteX3" fmla="*/ 816861 w 1111342"/>
                  <a:gd name="connsiteY3" fmla="*/ 388345 h 1205718"/>
                  <a:gd name="connsiteX4" fmla="*/ 555723 w 1111342"/>
                  <a:gd name="connsiteY4" fmla="*/ 127207 h 1205718"/>
                  <a:gd name="connsiteX5" fmla="*/ 555724 w 1111342"/>
                  <a:gd name="connsiteY5" fmla="*/ 0 h 1205718"/>
                  <a:gd name="connsiteX6" fmla="*/ 944069 w 1111342"/>
                  <a:gd name="connsiteY6" fmla="*/ 388345 h 1205718"/>
                  <a:gd name="connsiteX7" fmla="*/ 830326 w 1111342"/>
                  <a:gd name="connsiteY7" fmla="*/ 662947 h 1205718"/>
                  <a:gd name="connsiteX8" fmla="*/ 784372 w 1111342"/>
                  <a:gd name="connsiteY8" fmla="*/ 700862 h 1205718"/>
                  <a:gd name="connsiteX9" fmla="*/ 860237 w 1111342"/>
                  <a:gd name="connsiteY9" fmla="*/ 740789 h 1205718"/>
                  <a:gd name="connsiteX10" fmla="*/ 1111342 w 1111342"/>
                  <a:gd name="connsiteY10" fmla="*/ 1194957 h 1205718"/>
                  <a:gd name="connsiteX11" fmla="*/ 982316 w 1111342"/>
                  <a:gd name="connsiteY11" fmla="*/ 1197456 h 1205718"/>
                  <a:gd name="connsiteX12" fmla="*/ 551592 w 1111342"/>
                  <a:gd name="connsiteY12" fmla="*/ 779065 h 1205718"/>
                  <a:gd name="connsiteX13" fmla="*/ 129050 w 1111342"/>
                  <a:gd name="connsiteY13" fmla="*/ 1205718 h 1205718"/>
                  <a:gd name="connsiteX14" fmla="*/ 0 w 1111342"/>
                  <a:gd name="connsiteY14" fmla="*/ 1205718 h 1205718"/>
                  <a:gd name="connsiteX15" fmla="*/ 242264 w 1111342"/>
                  <a:gd name="connsiteY15" fmla="*/ 746772 h 1205718"/>
                  <a:gd name="connsiteX16" fmla="*/ 326463 w 1111342"/>
                  <a:gd name="connsiteY16" fmla="*/ 700355 h 1205718"/>
                  <a:gd name="connsiteX17" fmla="*/ 281123 w 1111342"/>
                  <a:gd name="connsiteY17" fmla="*/ 662947 h 1205718"/>
                  <a:gd name="connsiteX18" fmla="*/ 167379 w 1111342"/>
                  <a:gd name="connsiteY18" fmla="*/ 388345 h 1205718"/>
                  <a:gd name="connsiteX19" fmla="*/ 555724 w 1111342"/>
                  <a:gd name="connsiteY19" fmla="*/ 0 h 1205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11342" h="1205718">
                    <a:moveTo>
                      <a:pt x="555723" y="127207"/>
                    </a:moveTo>
                    <a:cubicBezTo>
                      <a:pt x="411500" y="127207"/>
                      <a:pt x="294585" y="244122"/>
                      <a:pt x="294585" y="388345"/>
                    </a:cubicBezTo>
                    <a:cubicBezTo>
                      <a:pt x="294585" y="532568"/>
                      <a:pt x="411500" y="649483"/>
                      <a:pt x="555723" y="649483"/>
                    </a:cubicBezTo>
                    <a:cubicBezTo>
                      <a:pt x="699946" y="649483"/>
                      <a:pt x="816861" y="532568"/>
                      <a:pt x="816861" y="388345"/>
                    </a:cubicBezTo>
                    <a:cubicBezTo>
                      <a:pt x="816861" y="244122"/>
                      <a:pt x="699946" y="127207"/>
                      <a:pt x="555723" y="127207"/>
                    </a:cubicBezTo>
                    <a:close/>
                    <a:moveTo>
                      <a:pt x="555724" y="0"/>
                    </a:moveTo>
                    <a:cubicBezTo>
                      <a:pt x="770201" y="0"/>
                      <a:pt x="944069" y="173868"/>
                      <a:pt x="944069" y="388345"/>
                    </a:cubicBezTo>
                    <a:cubicBezTo>
                      <a:pt x="944069" y="495583"/>
                      <a:pt x="900602" y="592670"/>
                      <a:pt x="830326" y="662947"/>
                    </a:cubicBezTo>
                    <a:lnTo>
                      <a:pt x="784372" y="700862"/>
                    </a:lnTo>
                    <a:lnTo>
                      <a:pt x="860237" y="740789"/>
                    </a:lnTo>
                    <a:cubicBezTo>
                      <a:pt x="1008499" y="838082"/>
                      <a:pt x="1107653" y="1004482"/>
                      <a:pt x="1111342" y="1194957"/>
                    </a:cubicBezTo>
                    <a:lnTo>
                      <a:pt x="982316" y="1197456"/>
                    </a:lnTo>
                    <a:cubicBezTo>
                      <a:pt x="977784" y="963467"/>
                      <a:pt x="785614" y="776799"/>
                      <a:pt x="551592" y="779065"/>
                    </a:cubicBezTo>
                    <a:cubicBezTo>
                      <a:pt x="317570" y="781331"/>
                      <a:pt x="129050" y="971685"/>
                      <a:pt x="129050" y="1205718"/>
                    </a:cubicBezTo>
                    <a:lnTo>
                      <a:pt x="0" y="1205718"/>
                    </a:lnTo>
                    <a:cubicBezTo>
                      <a:pt x="0" y="1015207"/>
                      <a:pt x="95914" y="846918"/>
                      <a:pt x="242264" y="746772"/>
                    </a:cubicBezTo>
                    <a:lnTo>
                      <a:pt x="326463" y="700355"/>
                    </a:lnTo>
                    <a:lnTo>
                      <a:pt x="281123" y="662947"/>
                    </a:lnTo>
                    <a:cubicBezTo>
                      <a:pt x="210846" y="592670"/>
                      <a:pt x="167379" y="495583"/>
                      <a:pt x="167379" y="388345"/>
                    </a:cubicBezTo>
                    <a:cubicBezTo>
                      <a:pt x="167379" y="173868"/>
                      <a:pt x="341247" y="0"/>
                      <a:pt x="55572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94281A44-2D6E-6CE6-32CA-44EDC682DD82}"/>
                </a:ext>
              </a:extLst>
            </p:cNvPr>
            <p:cNvSpPr/>
            <p:nvPr/>
          </p:nvSpPr>
          <p:spPr>
            <a:xfrm rot="5400000">
              <a:off x="109782" y="5495294"/>
              <a:ext cx="99176" cy="81389"/>
            </a:xfrm>
            <a:custGeom>
              <a:avLst/>
              <a:gdLst>
                <a:gd name="connsiteX0" fmla="*/ 286538 w 2143307"/>
                <a:gd name="connsiteY0" fmla="*/ 544564 h 1758910"/>
                <a:gd name="connsiteX1" fmla="*/ 506703 w 2143307"/>
                <a:gd name="connsiteY1" fmla="*/ 544564 h 1758910"/>
                <a:gd name="connsiteX2" fmla="*/ 506703 w 2143307"/>
                <a:gd name="connsiteY2" fmla="*/ 324399 h 1758910"/>
                <a:gd name="connsiteX3" fmla="*/ 161882 w 2143307"/>
                <a:gd name="connsiteY3" fmla="*/ 1591493 h 1758910"/>
                <a:gd name="connsiteX4" fmla="*/ 1955589 w 2143307"/>
                <a:gd name="connsiteY4" fmla="*/ 1591493 h 1758910"/>
                <a:gd name="connsiteX5" fmla="*/ 1955589 w 2143307"/>
                <a:gd name="connsiteY5" fmla="*/ 189287 h 1758910"/>
                <a:gd name="connsiteX6" fmla="*/ 661047 w 2143307"/>
                <a:gd name="connsiteY6" fmla="*/ 189287 h 1758910"/>
                <a:gd name="connsiteX7" fmla="*/ 661047 w 2143307"/>
                <a:gd name="connsiteY7" fmla="*/ 544564 h 1758910"/>
                <a:gd name="connsiteX8" fmla="*/ 661047 w 2143307"/>
                <a:gd name="connsiteY8" fmla="*/ 698908 h 1758910"/>
                <a:gd name="connsiteX9" fmla="*/ 506703 w 2143307"/>
                <a:gd name="connsiteY9" fmla="*/ 698908 h 1758910"/>
                <a:gd name="connsiteX10" fmla="*/ 161882 w 2143307"/>
                <a:gd name="connsiteY10" fmla="*/ 698908 h 1758910"/>
                <a:gd name="connsiteX11" fmla="*/ 0 w 2143307"/>
                <a:gd name="connsiteY11" fmla="*/ 1758910 h 1758910"/>
                <a:gd name="connsiteX12" fmla="*/ 0 w 2143307"/>
                <a:gd name="connsiteY12" fmla="*/ 565507 h 1758910"/>
                <a:gd name="connsiteX13" fmla="*/ 565507 w 2143307"/>
                <a:gd name="connsiteY13" fmla="*/ 0 h 1758910"/>
                <a:gd name="connsiteX14" fmla="*/ 2143307 w 2143307"/>
                <a:gd name="connsiteY14" fmla="*/ 0 h 1758910"/>
                <a:gd name="connsiteX15" fmla="*/ 2143307 w 2143307"/>
                <a:gd name="connsiteY15" fmla="*/ 1758910 h 175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3307" h="1758910">
                  <a:moveTo>
                    <a:pt x="286538" y="544564"/>
                  </a:moveTo>
                  <a:lnTo>
                    <a:pt x="506703" y="544564"/>
                  </a:lnTo>
                  <a:lnTo>
                    <a:pt x="506703" y="324399"/>
                  </a:lnTo>
                  <a:close/>
                  <a:moveTo>
                    <a:pt x="161882" y="1591493"/>
                  </a:moveTo>
                  <a:lnTo>
                    <a:pt x="1955589" y="1591493"/>
                  </a:lnTo>
                  <a:lnTo>
                    <a:pt x="1955589" y="189287"/>
                  </a:lnTo>
                  <a:lnTo>
                    <a:pt x="661047" y="189287"/>
                  </a:lnTo>
                  <a:lnTo>
                    <a:pt x="661047" y="544564"/>
                  </a:lnTo>
                  <a:lnTo>
                    <a:pt x="661047" y="698908"/>
                  </a:lnTo>
                  <a:lnTo>
                    <a:pt x="506703" y="698908"/>
                  </a:lnTo>
                  <a:lnTo>
                    <a:pt x="161882" y="698908"/>
                  </a:lnTo>
                  <a:close/>
                  <a:moveTo>
                    <a:pt x="0" y="1758910"/>
                  </a:moveTo>
                  <a:lnTo>
                    <a:pt x="0" y="565507"/>
                  </a:lnTo>
                  <a:lnTo>
                    <a:pt x="565507" y="0"/>
                  </a:lnTo>
                  <a:lnTo>
                    <a:pt x="2143307" y="0"/>
                  </a:lnTo>
                  <a:lnTo>
                    <a:pt x="2143307" y="175891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47EBA974-FA9E-226E-DFEF-50DE71A8C0A3}"/>
                </a:ext>
              </a:extLst>
            </p:cNvPr>
            <p:cNvSpPr/>
            <p:nvPr/>
          </p:nvSpPr>
          <p:spPr>
            <a:xfrm>
              <a:off x="107667" y="5802608"/>
              <a:ext cx="103409" cy="77955"/>
            </a:xfrm>
            <a:custGeom>
              <a:avLst/>
              <a:gdLst>
                <a:gd name="connsiteX0" fmla="*/ 1537909 w 2161812"/>
                <a:gd name="connsiteY0" fmla="*/ 981700 h 1629689"/>
                <a:gd name="connsiteX1" fmla="*/ 1371719 w 2161812"/>
                <a:gd name="connsiteY1" fmla="*/ 1147890 h 1629689"/>
                <a:gd name="connsiteX2" fmla="*/ 1713240 w 2161812"/>
                <a:gd name="connsiteY2" fmla="*/ 1489411 h 1629689"/>
                <a:gd name="connsiteX3" fmla="*/ 2004647 w 2161812"/>
                <a:gd name="connsiteY3" fmla="*/ 1489411 h 1629689"/>
                <a:gd name="connsiteX4" fmla="*/ 2004647 w 2161812"/>
                <a:gd name="connsiteY4" fmla="*/ 1448437 h 1629689"/>
                <a:gd name="connsiteX5" fmla="*/ 615938 w 2161812"/>
                <a:gd name="connsiteY5" fmla="*/ 600100 h 1629689"/>
                <a:gd name="connsiteX6" fmla="*/ 152401 w 2161812"/>
                <a:gd name="connsiteY6" fmla="*/ 1063637 h 1629689"/>
                <a:gd name="connsiteX7" fmla="*/ 152401 w 2161812"/>
                <a:gd name="connsiteY7" fmla="*/ 1489411 h 1629689"/>
                <a:gd name="connsiteX8" fmla="*/ 1505249 w 2161812"/>
                <a:gd name="connsiteY8" fmla="*/ 1489411 h 1629689"/>
                <a:gd name="connsiteX9" fmla="*/ 1680130 w 2161812"/>
                <a:gd name="connsiteY9" fmla="*/ 404226 h 1629689"/>
                <a:gd name="connsiteX10" fmla="*/ 1752067 w 2161812"/>
                <a:gd name="connsiteY10" fmla="*/ 476163 h 1629689"/>
                <a:gd name="connsiteX11" fmla="*/ 1680130 w 2161812"/>
                <a:gd name="connsiteY11" fmla="*/ 548100 h 1629689"/>
                <a:gd name="connsiteX12" fmla="*/ 1608193 w 2161812"/>
                <a:gd name="connsiteY12" fmla="*/ 476163 h 1629689"/>
                <a:gd name="connsiteX13" fmla="*/ 1680130 w 2161812"/>
                <a:gd name="connsiteY13" fmla="*/ 404226 h 1629689"/>
                <a:gd name="connsiteX14" fmla="*/ 152401 w 2161812"/>
                <a:gd name="connsiteY14" fmla="*/ 152401 h 1629689"/>
                <a:gd name="connsiteX15" fmla="*/ 152401 w 2161812"/>
                <a:gd name="connsiteY15" fmla="*/ 855012 h 1629689"/>
                <a:gd name="connsiteX16" fmla="*/ 614306 w 2161812"/>
                <a:gd name="connsiteY16" fmla="*/ 390477 h 1629689"/>
                <a:gd name="connsiteX17" fmla="*/ 1267723 w 2161812"/>
                <a:gd name="connsiteY17" fmla="*/ 1043895 h 1629689"/>
                <a:gd name="connsiteX18" fmla="*/ 1533013 w 2161812"/>
                <a:gd name="connsiteY18" fmla="*/ 768812 h 1629689"/>
                <a:gd name="connsiteX19" fmla="*/ 2004647 w 2161812"/>
                <a:gd name="connsiteY19" fmla="*/ 1240446 h 1629689"/>
                <a:gd name="connsiteX20" fmla="*/ 2004647 w 2161812"/>
                <a:gd name="connsiteY20" fmla="*/ 152401 h 1629689"/>
                <a:gd name="connsiteX21" fmla="*/ 0 w 2161812"/>
                <a:gd name="connsiteY21" fmla="*/ 0 h 1629689"/>
                <a:gd name="connsiteX22" fmla="*/ 2161812 w 2161812"/>
                <a:gd name="connsiteY22" fmla="*/ 0 h 1629689"/>
                <a:gd name="connsiteX23" fmla="*/ 2161812 w 2161812"/>
                <a:gd name="connsiteY23" fmla="*/ 1629689 h 1629689"/>
                <a:gd name="connsiteX24" fmla="*/ 0 w 2161812"/>
                <a:gd name="connsiteY24" fmla="*/ 1629689 h 162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61812" h="1629689">
                  <a:moveTo>
                    <a:pt x="1537909" y="981700"/>
                  </a:moveTo>
                  <a:lnTo>
                    <a:pt x="1371719" y="1147890"/>
                  </a:lnTo>
                  <a:lnTo>
                    <a:pt x="1713240" y="1489411"/>
                  </a:lnTo>
                  <a:lnTo>
                    <a:pt x="2004647" y="1489411"/>
                  </a:lnTo>
                  <a:lnTo>
                    <a:pt x="2004647" y="1448437"/>
                  </a:lnTo>
                  <a:close/>
                  <a:moveTo>
                    <a:pt x="615938" y="600100"/>
                  </a:moveTo>
                  <a:lnTo>
                    <a:pt x="152401" y="1063637"/>
                  </a:lnTo>
                  <a:lnTo>
                    <a:pt x="152401" y="1489411"/>
                  </a:lnTo>
                  <a:lnTo>
                    <a:pt x="1505249" y="1489411"/>
                  </a:lnTo>
                  <a:close/>
                  <a:moveTo>
                    <a:pt x="1680130" y="404226"/>
                  </a:moveTo>
                  <a:cubicBezTo>
                    <a:pt x="1719860" y="404226"/>
                    <a:pt x="1752067" y="436433"/>
                    <a:pt x="1752067" y="476163"/>
                  </a:cubicBezTo>
                  <a:cubicBezTo>
                    <a:pt x="1752067" y="515893"/>
                    <a:pt x="1719860" y="548100"/>
                    <a:pt x="1680130" y="548100"/>
                  </a:cubicBezTo>
                  <a:cubicBezTo>
                    <a:pt x="1640400" y="548100"/>
                    <a:pt x="1608193" y="515893"/>
                    <a:pt x="1608193" y="476163"/>
                  </a:cubicBezTo>
                  <a:cubicBezTo>
                    <a:pt x="1608193" y="436433"/>
                    <a:pt x="1640400" y="404226"/>
                    <a:pt x="1680130" y="404226"/>
                  </a:cubicBezTo>
                  <a:close/>
                  <a:moveTo>
                    <a:pt x="152401" y="152401"/>
                  </a:moveTo>
                  <a:lnTo>
                    <a:pt x="152401" y="855012"/>
                  </a:lnTo>
                  <a:lnTo>
                    <a:pt x="614306" y="390477"/>
                  </a:lnTo>
                  <a:lnTo>
                    <a:pt x="1267723" y="1043895"/>
                  </a:lnTo>
                  <a:lnTo>
                    <a:pt x="1533013" y="768812"/>
                  </a:lnTo>
                  <a:lnTo>
                    <a:pt x="2004647" y="1240446"/>
                  </a:lnTo>
                  <a:lnTo>
                    <a:pt x="2004647" y="152401"/>
                  </a:lnTo>
                  <a:close/>
                  <a:moveTo>
                    <a:pt x="0" y="0"/>
                  </a:moveTo>
                  <a:lnTo>
                    <a:pt x="2161812" y="0"/>
                  </a:lnTo>
                  <a:lnTo>
                    <a:pt x="2161812" y="1629689"/>
                  </a:lnTo>
                  <a:lnTo>
                    <a:pt x="0" y="162968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19C9F591-D23F-6944-AA97-9A3D1DD1465C}"/>
                </a:ext>
              </a:extLst>
            </p:cNvPr>
            <p:cNvSpPr/>
            <p:nvPr/>
          </p:nvSpPr>
          <p:spPr>
            <a:xfrm>
              <a:off x="112304" y="6097594"/>
              <a:ext cx="98772" cy="98772"/>
            </a:xfrm>
            <a:custGeom>
              <a:avLst/>
              <a:gdLst>
                <a:gd name="connsiteX0" fmla="*/ 1100586 w 2201170"/>
                <a:gd name="connsiteY0" fmla="*/ 664422 h 2201170"/>
                <a:gd name="connsiteX1" fmla="*/ 664422 w 2201170"/>
                <a:gd name="connsiteY1" fmla="*/ 1100586 h 2201170"/>
                <a:gd name="connsiteX2" fmla="*/ 1100586 w 2201170"/>
                <a:gd name="connsiteY2" fmla="*/ 1536750 h 2201170"/>
                <a:gd name="connsiteX3" fmla="*/ 1536750 w 2201170"/>
                <a:gd name="connsiteY3" fmla="*/ 1100586 h 2201170"/>
                <a:gd name="connsiteX4" fmla="*/ 1100586 w 2201170"/>
                <a:gd name="connsiteY4" fmla="*/ 664422 h 2201170"/>
                <a:gd name="connsiteX5" fmla="*/ 951924 w 2201170"/>
                <a:gd name="connsiteY5" fmla="*/ 0 h 2201170"/>
                <a:gd name="connsiteX6" fmla="*/ 951924 w 2201170"/>
                <a:gd name="connsiteY6" fmla="*/ 95679 h 2201170"/>
                <a:gd name="connsiteX7" fmla="*/ 1100584 w 2201170"/>
                <a:gd name="connsiteY7" fmla="*/ 244339 h 2201170"/>
                <a:gd name="connsiteX8" fmla="*/ 1249244 w 2201170"/>
                <a:gd name="connsiteY8" fmla="*/ 95679 h 2201170"/>
                <a:gd name="connsiteX9" fmla="*/ 1249244 w 2201170"/>
                <a:gd name="connsiteY9" fmla="*/ 0 h 2201170"/>
                <a:gd name="connsiteX10" fmla="*/ 1324625 w 2201170"/>
                <a:gd name="connsiteY10" fmla="*/ 11504 h 2201170"/>
                <a:gd name="connsiteX11" fmla="*/ 1722128 w 2201170"/>
                <a:gd name="connsiteY11" fmla="*/ 178774 h 2201170"/>
                <a:gd name="connsiteX12" fmla="*/ 1773639 w 2201170"/>
                <a:gd name="connsiteY12" fmla="*/ 217293 h 2201170"/>
                <a:gd name="connsiteX13" fmla="*/ 1706042 w 2201170"/>
                <a:gd name="connsiteY13" fmla="*/ 284890 h 2201170"/>
                <a:gd name="connsiteX14" fmla="*/ 1706042 w 2201170"/>
                <a:gd name="connsiteY14" fmla="*/ 495127 h 2201170"/>
                <a:gd name="connsiteX15" fmla="*/ 1916279 w 2201170"/>
                <a:gd name="connsiteY15" fmla="*/ 495127 h 2201170"/>
                <a:gd name="connsiteX16" fmla="*/ 1983876 w 2201170"/>
                <a:gd name="connsiteY16" fmla="*/ 427530 h 2201170"/>
                <a:gd name="connsiteX17" fmla="*/ 2022396 w 2201170"/>
                <a:gd name="connsiteY17" fmla="*/ 479042 h 2201170"/>
                <a:gd name="connsiteX18" fmla="*/ 2189666 w 2201170"/>
                <a:gd name="connsiteY18" fmla="*/ 876546 h 2201170"/>
                <a:gd name="connsiteX19" fmla="*/ 2201170 w 2201170"/>
                <a:gd name="connsiteY19" fmla="*/ 951925 h 2201170"/>
                <a:gd name="connsiteX20" fmla="*/ 2105490 w 2201170"/>
                <a:gd name="connsiteY20" fmla="*/ 951925 h 2201170"/>
                <a:gd name="connsiteX21" fmla="*/ 1956830 w 2201170"/>
                <a:gd name="connsiteY21" fmla="*/ 1100585 h 2201170"/>
                <a:gd name="connsiteX22" fmla="*/ 2105490 w 2201170"/>
                <a:gd name="connsiteY22" fmla="*/ 1249245 h 2201170"/>
                <a:gd name="connsiteX23" fmla="*/ 2201170 w 2201170"/>
                <a:gd name="connsiteY23" fmla="*/ 1249245 h 2201170"/>
                <a:gd name="connsiteX24" fmla="*/ 2189666 w 2201170"/>
                <a:gd name="connsiteY24" fmla="*/ 1324625 h 2201170"/>
                <a:gd name="connsiteX25" fmla="*/ 2022396 w 2201170"/>
                <a:gd name="connsiteY25" fmla="*/ 1722128 h 2201170"/>
                <a:gd name="connsiteX26" fmla="*/ 1983877 w 2201170"/>
                <a:gd name="connsiteY26" fmla="*/ 1773639 h 2201170"/>
                <a:gd name="connsiteX27" fmla="*/ 1916279 w 2201170"/>
                <a:gd name="connsiteY27" fmla="*/ 1706041 h 2201170"/>
                <a:gd name="connsiteX28" fmla="*/ 1811160 w 2201170"/>
                <a:gd name="connsiteY28" fmla="*/ 1662500 h 2201170"/>
                <a:gd name="connsiteX29" fmla="*/ 1706042 w 2201170"/>
                <a:gd name="connsiteY29" fmla="*/ 1706042 h 2201170"/>
                <a:gd name="connsiteX30" fmla="*/ 1706042 w 2201170"/>
                <a:gd name="connsiteY30" fmla="*/ 1916279 h 2201170"/>
                <a:gd name="connsiteX31" fmla="*/ 1773640 w 2201170"/>
                <a:gd name="connsiteY31" fmla="*/ 1983877 h 2201170"/>
                <a:gd name="connsiteX32" fmla="*/ 1722128 w 2201170"/>
                <a:gd name="connsiteY32" fmla="*/ 2022396 h 2201170"/>
                <a:gd name="connsiteX33" fmla="*/ 1324625 w 2201170"/>
                <a:gd name="connsiteY33" fmla="*/ 2189666 h 2201170"/>
                <a:gd name="connsiteX34" fmla="*/ 1249245 w 2201170"/>
                <a:gd name="connsiteY34" fmla="*/ 2201170 h 2201170"/>
                <a:gd name="connsiteX35" fmla="*/ 1249245 w 2201170"/>
                <a:gd name="connsiteY35" fmla="*/ 2105489 h 2201170"/>
                <a:gd name="connsiteX36" fmla="*/ 1100585 w 2201170"/>
                <a:gd name="connsiteY36" fmla="*/ 1956829 h 2201170"/>
                <a:gd name="connsiteX37" fmla="*/ 951925 w 2201170"/>
                <a:gd name="connsiteY37" fmla="*/ 2105489 h 2201170"/>
                <a:gd name="connsiteX38" fmla="*/ 951925 w 2201170"/>
                <a:gd name="connsiteY38" fmla="*/ 2201170 h 2201170"/>
                <a:gd name="connsiteX39" fmla="*/ 876546 w 2201170"/>
                <a:gd name="connsiteY39" fmla="*/ 2189666 h 2201170"/>
                <a:gd name="connsiteX40" fmla="*/ 479042 w 2201170"/>
                <a:gd name="connsiteY40" fmla="*/ 2022396 h 2201170"/>
                <a:gd name="connsiteX41" fmla="*/ 427530 w 2201170"/>
                <a:gd name="connsiteY41" fmla="*/ 1983876 h 2201170"/>
                <a:gd name="connsiteX42" fmla="*/ 495128 w 2201170"/>
                <a:gd name="connsiteY42" fmla="*/ 1916278 h 2201170"/>
                <a:gd name="connsiteX43" fmla="*/ 495128 w 2201170"/>
                <a:gd name="connsiteY43" fmla="*/ 1706041 h 2201170"/>
                <a:gd name="connsiteX44" fmla="*/ 390009 w 2201170"/>
                <a:gd name="connsiteY44" fmla="*/ 1662500 h 2201170"/>
                <a:gd name="connsiteX45" fmla="*/ 284891 w 2201170"/>
                <a:gd name="connsiteY45" fmla="*/ 1706041 h 2201170"/>
                <a:gd name="connsiteX46" fmla="*/ 217293 w 2201170"/>
                <a:gd name="connsiteY46" fmla="*/ 1773639 h 2201170"/>
                <a:gd name="connsiteX47" fmla="*/ 178774 w 2201170"/>
                <a:gd name="connsiteY47" fmla="*/ 1722128 h 2201170"/>
                <a:gd name="connsiteX48" fmla="*/ 11504 w 2201170"/>
                <a:gd name="connsiteY48" fmla="*/ 1324625 h 2201170"/>
                <a:gd name="connsiteX49" fmla="*/ 0 w 2201170"/>
                <a:gd name="connsiteY49" fmla="*/ 1249244 h 2201170"/>
                <a:gd name="connsiteX50" fmla="*/ 95679 w 2201170"/>
                <a:gd name="connsiteY50" fmla="*/ 1249244 h 2201170"/>
                <a:gd name="connsiteX51" fmla="*/ 244340 w 2201170"/>
                <a:gd name="connsiteY51" fmla="*/ 1100584 h 2201170"/>
                <a:gd name="connsiteX52" fmla="*/ 95679 w 2201170"/>
                <a:gd name="connsiteY52" fmla="*/ 951924 h 2201170"/>
                <a:gd name="connsiteX53" fmla="*/ 0 w 2201170"/>
                <a:gd name="connsiteY53" fmla="*/ 951924 h 2201170"/>
                <a:gd name="connsiteX54" fmla="*/ 11504 w 2201170"/>
                <a:gd name="connsiteY54" fmla="*/ 876546 h 2201170"/>
                <a:gd name="connsiteX55" fmla="*/ 178774 w 2201170"/>
                <a:gd name="connsiteY55" fmla="*/ 479042 h 2201170"/>
                <a:gd name="connsiteX56" fmla="*/ 217294 w 2201170"/>
                <a:gd name="connsiteY56" fmla="*/ 427531 h 2201170"/>
                <a:gd name="connsiteX57" fmla="*/ 284890 w 2201170"/>
                <a:gd name="connsiteY57" fmla="*/ 495127 h 2201170"/>
                <a:gd name="connsiteX58" fmla="*/ 495127 w 2201170"/>
                <a:gd name="connsiteY58" fmla="*/ 495127 h 2201170"/>
                <a:gd name="connsiteX59" fmla="*/ 495128 w 2201170"/>
                <a:gd name="connsiteY59" fmla="*/ 284889 h 2201170"/>
                <a:gd name="connsiteX60" fmla="*/ 427531 w 2201170"/>
                <a:gd name="connsiteY60" fmla="*/ 217294 h 2201170"/>
                <a:gd name="connsiteX61" fmla="*/ 479042 w 2201170"/>
                <a:gd name="connsiteY61" fmla="*/ 178774 h 2201170"/>
                <a:gd name="connsiteX62" fmla="*/ 876546 w 2201170"/>
                <a:gd name="connsiteY62" fmla="*/ 11504 h 2201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201170" h="2201170">
                  <a:moveTo>
                    <a:pt x="1100586" y="664422"/>
                  </a:moveTo>
                  <a:cubicBezTo>
                    <a:pt x="859699" y="664422"/>
                    <a:pt x="664422" y="859699"/>
                    <a:pt x="664422" y="1100586"/>
                  </a:cubicBezTo>
                  <a:cubicBezTo>
                    <a:pt x="664422" y="1341473"/>
                    <a:pt x="859699" y="1536750"/>
                    <a:pt x="1100586" y="1536750"/>
                  </a:cubicBezTo>
                  <a:cubicBezTo>
                    <a:pt x="1341473" y="1536750"/>
                    <a:pt x="1536750" y="1341473"/>
                    <a:pt x="1536750" y="1100586"/>
                  </a:cubicBezTo>
                  <a:cubicBezTo>
                    <a:pt x="1536750" y="859699"/>
                    <a:pt x="1341473" y="664422"/>
                    <a:pt x="1100586" y="664422"/>
                  </a:cubicBezTo>
                  <a:close/>
                  <a:moveTo>
                    <a:pt x="951924" y="0"/>
                  </a:moveTo>
                  <a:lnTo>
                    <a:pt x="951924" y="95679"/>
                  </a:lnTo>
                  <a:cubicBezTo>
                    <a:pt x="951925" y="177782"/>
                    <a:pt x="1018482" y="244338"/>
                    <a:pt x="1100584" y="244339"/>
                  </a:cubicBezTo>
                  <a:cubicBezTo>
                    <a:pt x="1182688" y="244339"/>
                    <a:pt x="1249245" y="177782"/>
                    <a:pt x="1249244" y="95679"/>
                  </a:cubicBezTo>
                  <a:lnTo>
                    <a:pt x="1249244" y="0"/>
                  </a:lnTo>
                  <a:lnTo>
                    <a:pt x="1324625" y="11504"/>
                  </a:lnTo>
                  <a:cubicBezTo>
                    <a:pt x="1469358" y="41121"/>
                    <a:pt x="1603846" y="98865"/>
                    <a:pt x="1722128" y="178774"/>
                  </a:cubicBezTo>
                  <a:lnTo>
                    <a:pt x="1773639" y="217293"/>
                  </a:lnTo>
                  <a:lnTo>
                    <a:pt x="1706042" y="284890"/>
                  </a:lnTo>
                  <a:cubicBezTo>
                    <a:pt x="1647986" y="342946"/>
                    <a:pt x="1647986" y="437072"/>
                    <a:pt x="1706042" y="495127"/>
                  </a:cubicBezTo>
                  <a:cubicBezTo>
                    <a:pt x="1764097" y="553183"/>
                    <a:pt x="1858223" y="553183"/>
                    <a:pt x="1916279" y="495127"/>
                  </a:cubicBezTo>
                  <a:lnTo>
                    <a:pt x="1983876" y="427530"/>
                  </a:lnTo>
                  <a:lnTo>
                    <a:pt x="2022396" y="479042"/>
                  </a:lnTo>
                  <a:cubicBezTo>
                    <a:pt x="2102306" y="597324"/>
                    <a:pt x="2160049" y="731812"/>
                    <a:pt x="2189666" y="876546"/>
                  </a:cubicBezTo>
                  <a:lnTo>
                    <a:pt x="2201170" y="951925"/>
                  </a:lnTo>
                  <a:lnTo>
                    <a:pt x="2105490" y="951925"/>
                  </a:lnTo>
                  <a:cubicBezTo>
                    <a:pt x="2023387" y="951924"/>
                    <a:pt x="1956830" y="1018481"/>
                    <a:pt x="1956830" y="1100585"/>
                  </a:cubicBezTo>
                  <a:cubicBezTo>
                    <a:pt x="1956831" y="1182687"/>
                    <a:pt x="2023387" y="1249244"/>
                    <a:pt x="2105490" y="1249245"/>
                  </a:cubicBezTo>
                  <a:lnTo>
                    <a:pt x="2201170" y="1249245"/>
                  </a:lnTo>
                  <a:lnTo>
                    <a:pt x="2189666" y="1324625"/>
                  </a:lnTo>
                  <a:cubicBezTo>
                    <a:pt x="2160049" y="1469358"/>
                    <a:pt x="2102306" y="1603846"/>
                    <a:pt x="2022396" y="1722128"/>
                  </a:cubicBezTo>
                  <a:lnTo>
                    <a:pt x="1983877" y="1773639"/>
                  </a:lnTo>
                  <a:lnTo>
                    <a:pt x="1916279" y="1706041"/>
                  </a:lnTo>
                  <a:cubicBezTo>
                    <a:pt x="1887251" y="1677014"/>
                    <a:pt x="1849205" y="1662500"/>
                    <a:pt x="1811160" y="1662500"/>
                  </a:cubicBezTo>
                  <a:cubicBezTo>
                    <a:pt x="1773115" y="1662500"/>
                    <a:pt x="1735070" y="1677014"/>
                    <a:pt x="1706042" y="1706042"/>
                  </a:cubicBezTo>
                  <a:cubicBezTo>
                    <a:pt x="1647987" y="1764097"/>
                    <a:pt x="1647986" y="1858223"/>
                    <a:pt x="1706042" y="1916279"/>
                  </a:cubicBezTo>
                  <a:lnTo>
                    <a:pt x="1773640" y="1983877"/>
                  </a:lnTo>
                  <a:lnTo>
                    <a:pt x="1722128" y="2022396"/>
                  </a:lnTo>
                  <a:cubicBezTo>
                    <a:pt x="1603846" y="2102306"/>
                    <a:pt x="1469358" y="2160049"/>
                    <a:pt x="1324625" y="2189666"/>
                  </a:cubicBezTo>
                  <a:lnTo>
                    <a:pt x="1249245" y="2201170"/>
                  </a:lnTo>
                  <a:lnTo>
                    <a:pt x="1249245" y="2105489"/>
                  </a:lnTo>
                  <a:cubicBezTo>
                    <a:pt x="1249244" y="2023387"/>
                    <a:pt x="1182688" y="1956830"/>
                    <a:pt x="1100585" y="1956829"/>
                  </a:cubicBezTo>
                  <a:cubicBezTo>
                    <a:pt x="1018482" y="1956829"/>
                    <a:pt x="951924" y="2023387"/>
                    <a:pt x="951925" y="2105489"/>
                  </a:cubicBezTo>
                  <a:lnTo>
                    <a:pt x="951925" y="2201170"/>
                  </a:lnTo>
                  <a:lnTo>
                    <a:pt x="876546" y="2189666"/>
                  </a:lnTo>
                  <a:cubicBezTo>
                    <a:pt x="731812" y="2160049"/>
                    <a:pt x="597324" y="2102306"/>
                    <a:pt x="479042" y="2022396"/>
                  </a:cubicBezTo>
                  <a:lnTo>
                    <a:pt x="427530" y="1983876"/>
                  </a:lnTo>
                  <a:lnTo>
                    <a:pt x="495128" y="1916278"/>
                  </a:lnTo>
                  <a:cubicBezTo>
                    <a:pt x="553183" y="1858223"/>
                    <a:pt x="553183" y="1764097"/>
                    <a:pt x="495128" y="1706041"/>
                  </a:cubicBezTo>
                  <a:cubicBezTo>
                    <a:pt x="466100" y="1677014"/>
                    <a:pt x="428055" y="1662500"/>
                    <a:pt x="390009" y="1662500"/>
                  </a:cubicBezTo>
                  <a:cubicBezTo>
                    <a:pt x="351963" y="1662500"/>
                    <a:pt x="313918" y="1677014"/>
                    <a:pt x="284891" y="1706041"/>
                  </a:cubicBezTo>
                  <a:lnTo>
                    <a:pt x="217293" y="1773639"/>
                  </a:lnTo>
                  <a:lnTo>
                    <a:pt x="178774" y="1722128"/>
                  </a:lnTo>
                  <a:cubicBezTo>
                    <a:pt x="98865" y="1603846"/>
                    <a:pt x="41121" y="1469358"/>
                    <a:pt x="11504" y="1324625"/>
                  </a:cubicBezTo>
                  <a:lnTo>
                    <a:pt x="0" y="1249244"/>
                  </a:lnTo>
                  <a:lnTo>
                    <a:pt x="95679" y="1249244"/>
                  </a:lnTo>
                  <a:cubicBezTo>
                    <a:pt x="177782" y="1249245"/>
                    <a:pt x="244340" y="1182687"/>
                    <a:pt x="244340" y="1100584"/>
                  </a:cubicBezTo>
                  <a:cubicBezTo>
                    <a:pt x="244339" y="1018481"/>
                    <a:pt x="177782" y="951925"/>
                    <a:pt x="95679" y="951924"/>
                  </a:cubicBezTo>
                  <a:lnTo>
                    <a:pt x="0" y="951924"/>
                  </a:lnTo>
                  <a:lnTo>
                    <a:pt x="11504" y="876546"/>
                  </a:lnTo>
                  <a:cubicBezTo>
                    <a:pt x="41121" y="731812"/>
                    <a:pt x="98865" y="597324"/>
                    <a:pt x="178774" y="479042"/>
                  </a:cubicBezTo>
                  <a:lnTo>
                    <a:pt x="217294" y="427531"/>
                  </a:lnTo>
                  <a:lnTo>
                    <a:pt x="284890" y="495127"/>
                  </a:lnTo>
                  <a:cubicBezTo>
                    <a:pt x="342946" y="553183"/>
                    <a:pt x="437072" y="553182"/>
                    <a:pt x="495127" y="495127"/>
                  </a:cubicBezTo>
                  <a:cubicBezTo>
                    <a:pt x="553183" y="437072"/>
                    <a:pt x="553183" y="342945"/>
                    <a:pt x="495128" y="284889"/>
                  </a:cubicBezTo>
                  <a:lnTo>
                    <a:pt x="427531" y="217294"/>
                  </a:lnTo>
                  <a:lnTo>
                    <a:pt x="479042" y="178774"/>
                  </a:lnTo>
                  <a:cubicBezTo>
                    <a:pt x="597324" y="98865"/>
                    <a:pt x="731812" y="41121"/>
                    <a:pt x="876546" y="11504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30DFFA25-839E-8C45-5322-EBE8C64FE821}"/>
                </a:ext>
              </a:extLst>
            </p:cNvPr>
            <p:cNvSpPr/>
            <p:nvPr/>
          </p:nvSpPr>
          <p:spPr>
            <a:xfrm>
              <a:off x="114042" y="6401561"/>
              <a:ext cx="92398" cy="104686"/>
            </a:xfrm>
            <a:custGeom>
              <a:avLst/>
              <a:gdLst>
                <a:gd name="connsiteX0" fmla="*/ 752641 w 2087720"/>
                <a:gd name="connsiteY0" fmla="*/ 319635 h 2365360"/>
                <a:gd name="connsiteX1" fmla="*/ 752641 w 2087720"/>
                <a:gd name="connsiteY1" fmla="*/ 532280 h 2365360"/>
                <a:gd name="connsiteX2" fmla="*/ 716109 w 2087720"/>
                <a:gd name="connsiteY2" fmla="*/ 545651 h 2365360"/>
                <a:gd name="connsiteX3" fmla="*/ 201841 w 2087720"/>
                <a:gd name="connsiteY3" fmla="*/ 1321500 h 2365360"/>
                <a:gd name="connsiteX4" fmla="*/ 1043860 w 2087720"/>
                <a:gd name="connsiteY4" fmla="*/ 2163519 h 2365360"/>
                <a:gd name="connsiteX5" fmla="*/ 1885879 w 2087720"/>
                <a:gd name="connsiteY5" fmla="*/ 1321500 h 2365360"/>
                <a:gd name="connsiteX6" fmla="*/ 1371612 w 2087720"/>
                <a:gd name="connsiteY6" fmla="*/ 545651 h 2365360"/>
                <a:gd name="connsiteX7" fmla="*/ 1335080 w 2087720"/>
                <a:gd name="connsiteY7" fmla="*/ 532280 h 2365360"/>
                <a:gd name="connsiteX8" fmla="*/ 1335080 w 2087720"/>
                <a:gd name="connsiteY8" fmla="*/ 319635 h 2365360"/>
                <a:gd name="connsiteX9" fmla="*/ 1354272 w 2087720"/>
                <a:gd name="connsiteY9" fmla="*/ 324570 h 2365360"/>
                <a:gd name="connsiteX10" fmla="*/ 2087720 w 2087720"/>
                <a:gd name="connsiteY10" fmla="*/ 1321500 h 2365360"/>
                <a:gd name="connsiteX11" fmla="*/ 1043860 w 2087720"/>
                <a:gd name="connsiteY11" fmla="*/ 2365360 h 2365360"/>
                <a:gd name="connsiteX12" fmla="*/ 0 w 2087720"/>
                <a:gd name="connsiteY12" fmla="*/ 1321500 h 2365360"/>
                <a:gd name="connsiteX13" fmla="*/ 733448 w 2087720"/>
                <a:gd name="connsiteY13" fmla="*/ 324570 h 2365360"/>
                <a:gd name="connsiteX14" fmla="*/ 896742 w 2087720"/>
                <a:gd name="connsiteY14" fmla="*/ 0 h 2365360"/>
                <a:gd name="connsiteX15" fmla="*/ 1190979 w 2087720"/>
                <a:gd name="connsiteY15" fmla="*/ 0 h 2365360"/>
                <a:gd name="connsiteX16" fmla="*/ 1190979 w 2087720"/>
                <a:gd name="connsiteY16" fmla="*/ 1208637 h 2365360"/>
                <a:gd name="connsiteX17" fmla="*/ 896742 w 2087720"/>
                <a:gd name="connsiteY17" fmla="*/ 1208637 h 236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7720" h="2365360">
                  <a:moveTo>
                    <a:pt x="752641" y="319635"/>
                  </a:moveTo>
                  <a:lnTo>
                    <a:pt x="752641" y="532280"/>
                  </a:lnTo>
                  <a:lnTo>
                    <a:pt x="716109" y="545651"/>
                  </a:lnTo>
                  <a:cubicBezTo>
                    <a:pt x="413895" y="673477"/>
                    <a:pt x="201841" y="972725"/>
                    <a:pt x="201841" y="1321500"/>
                  </a:cubicBezTo>
                  <a:cubicBezTo>
                    <a:pt x="201841" y="1786534"/>
                    <a:pt x="578826" y="2163519"/>
                    <a:pt x="1043860" y="2163519"/>
                  </a:cubicBezTo>
                  <a:cubicBezTo>
                    <a:pt x="1508894" y="2163519"/>
                    <a:pt x="1885879" y="1786534"/>
                    <a:pt x="1885879" y="1321500"/>
                  </a:cubicBezTo>
                  <a:cubicBezTo>
                    <a:pt x="1885879" y="972725"/>
                    <a:pt x="1673825" y="673477"/>
                    <a:pt x="1371612" y="545651"/>
                  </a:cubicBezTo>
                  <a:lnTo>
                    <a:pt x="1335080" y="532280"/>
                  </a:lnTo>
                  <a:lnTo>
                    <a:pt x="1335080" y="319635"/>
                  </a:lnTo>
                  <a:lnTo>
                    <a:pt x="1354272" y="324570"/>
                  </a:lnTo>
                  <a:cubicBezTo>
                    <a:pt x="1779195" y="456735"/>
                    <a:pt x="2087720" y="853087"/>
                    <a:pt x="2087720" y="1321500"/>
                  </a:cubicBezTo>
                  <a:cubicBezTo>
                    <a:pt x="2087720" y="1898008"/>
                    <a:pt x="1620368" y="2365360"/>
                    <a:pt x="1043860" y="2365360"/>
                  </a:cubicBezTo>
                  <a:cubicBezTo>
                    <a:pt x="467352" y="2365360"/>
                    <a:pt x="0" y="1898008"/>
                    <a:pt x="0" y="1321500"/>
                  </a:cubicBezTo>
                  <a:cubicBezTo>
                    <a:pt x="0" y="853087"/>
                    <a:pt x="308525" y="456735"/>
                    <a:pt x="733448" y="324570"/>
                  </a:cubicBezTo>
                  <a:close/>
                  <a:moveTo>
                    <a:pt x="896742" y="0"/>
                  </a:moveTo>
                  <a:lnTo>
                    <a:pt x="1190979" y="0"/>
                  </a:lnTo>
                  <a:lnTo>
                    <a:pt x="1190979" y="1208637"/>
                  </a:lnTo>
                  <a:lnTo>
                    <a:pt x="896742" y="120863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8B5377F-0A22-3EB4-27C6-4D0B0DA9FD0A}"/>
                </a:ext>
              </a:extLst>
            </p:cNvPr>
            <p:cNvGrpSpPr/>
            <p:nvPr/>
          </p:nvGrpSpPr>
          <p:grpSpPr>
            <a:xfrm>
              <a:off x="107667" y="2696946"/>
              <a:ext cx="103409" cy="54538"/>
              <a:chOff x="107667" y="2696946"/>
              <a:chExt cx="103409" cy="54538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2E072525-ADFA-0252-A5FE-AA4A359836BA}"/>
                  </a:ext>
                </a:extLst>
              </p:cNvPr>
              <p:cNvCxnSpPr/>
              <p:nvPr/>
            </p:nvCxnSpPr>
            <p:spPr>
              <a:xfrm>
                <a:off x="107667" y="2696946"/>
                <a:ext cx="1034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EB695800-8B0E-D8D7-C098-EB4EAAF5FADF}"/>
                  </a:ext>
                </a:extLst>
              </p:cNvPr>
              <p:cNvCxnSpPr/>
              <p:nvPr/>
            </p:nvCxnSpPr>
            <p:spPr>
              <a:xfrm>
                <a:off x="107667" y="2721852"/>
                <a:ext cx="1034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302BE6A7-8416-AE3A-EA86-DA77C6837BA3}"/>
                  </a:ext>
                </a:extLst>
              </p:cNvPr>
              <p:cNvCxnSpPr/>
              <p:nvPr/>
            </p:nvCxnSpPr>
            <p:spPr>
              <a:xfrm>
                <a:off x="107667" y="2751484"/>
                <a:ext cx="10340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79EB1BB9-3245-E9A4-5211-8EAA7493072E}"/>
              </a:ext>
            </a:extLst>
          </p:cNvPr>
          <p:cNvSpPr txBox="1"/>
          <p:nvPr/>
        </p:nvSpPr>
        <p:spPr>
          <a:xfrm>
            <a:off x="319833" y="3080200"/>
            <a:ext cx="3207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</a:t>
            </a:r>
            <a:endParaRPr lang="zh-CN" altLang="en-US" sz="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67503DC-833A-1A6C-7716-FC8A25D721E2}"/>
              </a:ext>
            </a:extLst>
          </p:cNvPr>
          <p:cNvSpPr txBox="1"/>
          <p:nvPr/>
        </p:nvSpPr>
        <p:spPr>
          <a:xfrm>
            <a:off x="319833" y="2626826"/>
            <a:ext cx="3207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#</a:t>
            </a:r>
            <a:endParaRPr lang="zh-CN" altLang="en-US" sz="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6256CE9-1516-8A15-17D3-5228F2E6BD74}"/>
              </a:ext>
            </a:extLst>
          </p:cNvPr>
          <p:cNvSpPr txBox="1"/>
          <p:nvPr/>
        </p:nvSpPr>
        <p:spPr>
          <a:xfrm>
            <a:off x="319833" y="3998012"/>
            <a:ext cx="3207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</a:t>
            </a:r>
            <a:endParaRPr lang="zh-CN" altLang="en-US" sz="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F8A2ADB-6C90-5FA2-0BD7-E5CE2CA9606A}"/>
              </a:ext>
            </a:extLst>
          </p:cNvPr>
          <p:cNvSpPr txBox="1"/>
          <p:nvPr/>
        </p:nvSpPr>
        <p:spPr>
          <a:xfrm>
            <a:off x="319833" y="4458624"/>
            <a:ext cx="3207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endParaRPr lang="zh-CN" altLang="en-US" sz="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C1CEAA0-D538-D7F8-70D9-DB267B3A8730}"/>
              </a:ext>
            </a:extLst>
          </p:cNvPr>
          <p:cNvSpPr txBox="1"/>
          <p:nvPr/>
        </p:nvSpPr>
        <p:spPr>
          <a:xfrm>
            <a:off x="319833" y="5144627"/>
            <a:ext cx="3207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</a:t>
            </a:r>
            <a:endParaRPr lang="zh-CN" altLang="en-US" sz="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02727571-3D7A-DD96-03D2-A903B7E9C6DE}"/>
              </a:ext>
            </a:extLst>
          </p:cNvPr>
          <p:cNvSpPr txBox="1"/>
          <p:nvPr/>
        </p:nvSpPr>
        <p:spPr>
          <a:xfrm>
            <a:off x="319833" y="5599719"/>
            <a:ext cx="3207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</a:t>
            </a:r>
            <a:endParaRPr lang="zh-CN" altLang="en-US" sz="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789AB7F-800C-905B-9368-53BFEDDFE369}"/>
              </a:ext>
            </a:extLst>
          </p:cNvPr>
          <p:cNvSpPr txBox="1"/>
          <p:nvPr/>
        </p:nvSpPr>
        <p:spPr>
          <a:xfrm>
            <a:off x="319833" y="6287014"/>
            <a:ext cx="3207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</a:t>
            </a:r>
            <a:endParaRPr lang="zh-CN" altLang="en-US" sz="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D40D064-B09F-926B-EA10-99E38386A592}"/>
              </a:ext>
            </a:extLst>
          </p:cNvPr>
          <p:cNvGrpSpPr/>
          <p:nvPr/>
        </p:nvGrpSpPr>
        <p:grpSpPr>
          <a:xfrm>
            <a:off x="407708" y="2824952"/>
            <a:ext cx="1131823" cy="203629"/>
            <a:chOff x="407708" y="2824952"/>
            <a:chExt cx="1131823" cy="203629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09FD335-3584-30A5-8508-1CEA68508EB4}"/>
                </a:ext>
              </a:extLst>
            </p:cNvPr>
            <p:cNvSpPr/>
            <p:nvPr/>
          </p:nvSpPr>
          <p:spPr>
            <a:xfrm>
              <a:off x="407708" y="2824952"/>
              <a:ext cx="203629" cy="2036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2EF4F43-2389-6144-F772-A5F6B5DAD9AF}"/>
                </a:ext>
              </a:extLst>
            </p:cNvPr>
            <p:cNvSpPr/>
            <p:nvPr/>
          </p:nvSpPr>
          <p:spPr>
            <a:xfrm>
              <a:off x="640555" y="2886075"/>
              <a:ext cx="898976" cy="904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C54C9D0-42EE-4892-252F-7DC15DE06608}"/>
              </a:ext>
            </a:extLst>
          </p:cNvPr>
          <p:cNvGrpSpPr/>
          <p:nvPr/>
        </p:nvGrpSpPr>
        <p:grpSpPr>
          <a:xfrm>
            <a:off x="407708" y="3284828"/>
            <a:ext cx="1131823" cy="203629"/>
            <a:chOff x="407708" y="3284828"/>
            <a:chExt cx="1131823" cy="203629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B118EB26-2390-58D8-1E4B-9176433E97CD}"/>
                </a:ext>
              </a:extLst>
            </p:cNvPr>
            <p:cNvSpPr/>
            <p:nvPr/>
          </p:nvSpPr>
          <p:spPr>
            <a:xfrm>
              <a:off x="407708" y="3284828"/>
              <a:ext cx="203629" cy="2036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CE86460-ADF6-DF40-6818-DBC2AC7E6D05}"/>
                </a:ext>
              </a:extLst>
            </p:cNvPr>
            <p:cNvSpPr/>
            <p:nvPr/>
          </p:nvSpPr>
          <p:spPr>
            <a:xfrm>
              <a:off x="640555" y="3336832"/>
              <a:ext cx="898976" cy="904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A7DBF4-C46A-75E9-23E7-89CDA5688C32}"/>
              </a:ext>
            </a:extLst>
          </p:cNvPr>
          <p:cNvGrpSpPr/>
          <p:nvPr/>
        </p:nvGrpSpPr>
        <p:grpSpPr>
          <a:xfrm>
            <a:off x="407708" y="3511914"/>
            <a:ext cx="1131823" cy="203629"/>
            <a:chOff x="407708" y="3511914"/>
            <a:chExt cx="1131823" cy="203629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07346F21-C0F9-B0D0-970E-2236DD3C64B1}"/>
                </a:ext>
              </a:extLst>
            </p:cNvPr>
            <p:cNvSpPr/>
            <p:nvPr/>
          </p:nvSpPr>
          <p:spPr>
            <a:xfrm>
              <a:off x="407708" y="3511914"/>
              <a:ext cx="203629" cy="2036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C920FC6-FE32-FA94-50BE-0ED70A0BD4FB}"/>
                </a:ext>
              </a:extLst>
            </p:cNvPr>
            <p:cNvSpPr/>
            <p:nvPr/>
          </p:nvSpPr>
          <p:spPr>
            <a:xfrm>
              <a:off x="640555" y="3568484"/>
              <a:ext cx="898976" cy="904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969716-2F0E-48D3-CA2B-F22C6B03C540}"/>
              </a:ext>
            </a:extLst>
          </p:cNvPr>
          <p:cNvGrpSpPr/>
          <p:nvPr/>
        </p:nvGrpSpPr>
        <p:grpSpPr>
          <a:xfrm>
            <a:off x="407708" y="3741235"/>
            <a:ext cx="1131823" cy="203629"/>
            <a:chOff x="407708" y="3741235"/>
            <a:chExt cx="1131823" cy="203629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009D54B-9DEF-88B3-5343-BD27BDCBDE8F}"/>
                </a:ext>
              </a:extLst>
            </p:cNvPr>
            <p:cNvSpPr/>
            <p:nvPr/>
          </p:nvSpPr>
          <p:spPr>
            <a:xfrm>
              <a:off x="407708" y="3741235"/>
              <a:ext cx="203629" cy="2036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3C22E02-E01A-2C9D-51D3-E48133B9CC99}"/>
                </a:ext>
              </a:extLst>
            </p:cNvPr>
            <p:cNvSpPr/>
            <p:nvPr/>
          </p:nvSpPr>
          <p:spPr>
            <a:xfrm>
              <a:off x="640555" y="3800136"/>
              <a:ext cx="898976" cy="904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B381072-8685-FD5B-9B78-5AD77B5BC8F7}"/>
              </a:ext>
            </a:extLst>
          </p:cNvPr>
          <p:cNvGrpSpPr/>
          <p:nvPr/>
        </p:nvGrpSpPr>
        <p:grpSpPr>
          <a:xfrm>
            <a:off x="407708" y="4192680"/>
            <a:ext cx="1131823" cy="203629"/>
            <a:chOff x="407708" y="4192680"/>
            <a:chExt cx="1131823" cy="203629"/>
          </a:xfrm>
        </p:grpSpPr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7792FCD-09DB-E246-E57E-BA7208B7343F}"/>
                </a:ext>
              </a:extLst>
            </p:cNvPr>
            <p:cNvSpPr/>
            <p:nvPr/>
          </p:nvSpPr>
          <p:spPr>
            <a:xfrm>
              <a:off x="407708" y="4192680"/>
              <a:ext cx="203629" cy="2036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5B7108D-6A28-274B-08D8-4589007B6E0E}"/>
                </a:ext>
              </a:extLst>
            </p:cNvPr>
            <p:cNvSpPr/>
            <p:nvPr/>
          </p:nvSpPr>
          <p:spPr>
            <a:xfrm>
              <a:off x="640555" y="4246970"/>
              <a:ext cx="898976" cy="904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7307092-4C1C-8057-F416-17C0317329F7}"/>
              </a:ext>
            </a:extLst>
          </p:cNvPr>
          <p:cNvGrpSpPr/>
          <p:nvPr/>
        </p:nvGrpSpPr>
        <p:grpSpPr>
          <a:xfrm>
            <a:off x="407708" y="4661156"/>
            <a:ext cx="1131823" cy="203629"/>
            <a:chOff x="407708" y="4661156"/>
            <a:chExt cx="1131823" cy="203629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0853EF1-F524-6C45-1D83-511DB528019A}"/>
                </a:ext>
              </a:extLst>
            </p:cNvPr>
            <p:cNvSpPr/>
            <p:nvPr/>
          </p:nvSpPr>
          <p:spPr>
            <a:xfrm>
              <a:off x="407708" y="4661156"/>
              <a:ext cx="203629" cy="2036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A4EB62A-8DCB-ABD2-CC03-EA3D0357D7AF}"/>
                </a:ext>
              </a:extLst>
            </p:cNvPr>
            <p:cNvSpPr/>
            <p:nvPr/>
          </p:nvSpPr>
          <p:spPr>
            <a:xfrm>
              <a:off x="640555" y="4717726"/>
              <a:ext cx="898976" cy="904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D2676BC-0ABD-CC90-9C24-5627BF6055BE}"/>
              </a:ext>
            </a:extLst>
          </p:cNvPr>
          <p:cNvGrpSpPr/>
          <p:nvPr/>
        </p:nvGrpSpPr>
        <p:grpSpPr>
          <a:xfrm>
            <a:off x="407708" y="4886664"/>
            <a:ext cx="1131823" cy="203629"/>
            <a:chOff x="407708" y="4886664"/>
            <a:chExt cx="1131823" cy="203629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2C2D79CA-E7A4-13A1-F3A1-8A6BB2570513}"/>
                </a:ext>
              </a:extLst>
            </p:cNvPr>
            <p:cNvSpPr/>
            <p:nvPr/>
          </p:nvSpPr>
          <p:spPr>
            <a:xfrm>
              <a:off x="407708" y="4886664"/>
              <a:ext cx="203629" cy="2036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DC31B2C6-56F8-6D12-52FF-504BAC2AC960}"/>
                </a:ext>
              </a:extLst>
            </p:cNvPr>
            <p:cNvSpPr/>
            <p:nvPr/>
          </p:nvSpPr>
          <p:spPr>
            <a:xfrm>
              <a:off x="640555" y="4945665"/>
              <a:ext cx="898976" cy="904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F28BE4C-BC6E-42C7-8246-EE907FFFF8A9}"/>
              </a:ext>
            </a:extLst>
          </p:cNvPr>
          <p:cNvGrpSpPr/>
          <p:nvPr/>
        </p:nvGrpSpPr>
        <p:grpSpPr>
          <a:xfrm>
            <a:off x="407708" y="5332359"/>
            <a:ext cx="1131823" cy="203629"/>
            <a:chOff x="407708" y="5332359"/>
            <a:chExt cx="1131823" cy="203629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E896B74-9D9C-6120-520B-5818491F75BE}"/>
                </a:ext>
              </a:extLst>
            </p:cNvPr>
            <p:cNvSpPr/>
            <p:nvPr/>
          </p:nvSpPr>
          <p:spPr>
            <a:xfrm>
              <a:off x="407708" y="5332359"/>
              <a:ext cx="203629" cy="2036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7BE545E-932A-204E-DCE9-FA962AF31C79}"/>
                </a:ext>
              </a:extLst>
            </p:cNvPr>
            <p:cNvSpPr/>
            <p:nvPr/>
          </p:nvSpPr>
          <p:spPr>
            <a:xfrm>
              <a:off x="640555" y="5388984"/>
              <a:ext cx="898976" cy="904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FAA3A25-ECD6-FFEE-DDC9-737B5AB9A5B4}"/>
              </a:ext>
            </a:extLst>
          </p:cNvPr>
          <p:cNvGrpSpPr/>
          <p:nvPr/>
        </p:nvGrpSpPr>
        <p:grpSpPr>
          <a:xfrm>
            <a:off x="407708" y="5789526"/>
            <a:ext cx="1131823" cy="203629"/>
            <a:chOff x="407708" y="5789526"/>
            <a:chExt cx="1131823" cy="203629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982B914A-3127-152E-C47C-AAAFCBB0A78C}"/>
                </a:ext>
              </a:extLst>
            </p:cNvPr>
            <p:cNvSpPr/>
            <p:nvPr/>
          </p:nvSpPr>
          <p:spPr>
            <a:xfrm>
              <a:off x="407708" y="5789526"/>
              <a:ext cx="203629" cy="2036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227EB40-C625-34ED-5F13-C0CB5D76F164}"/>
                </a:ext>
              </a:extLst>
            </p:cNvPr>
            <p:cNvSpPr/>
            <p:nvPr/>
          </p:nvSpPr>
          <p:spPr>
            <a:xfrm>
              <a:off x="640555" y="5848116"/>
              <a:ext cx="898976" cy="904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A1AD234-3740-53B9-BE0E-6B447C0A729F}"/>
              </a:ext>
            </a:extLst>
          </p:cNvPr>
          <p:cNvGrpSpPr/>
          <p:nvPr/>
        </p:nvGrpSpPr>
        <p:grpSpPr>
          <a:xfrm>
            <a:off x="407708" y="6029152"/>
            <a:ext cx="1131823" cy="203629"/>
            <a:chOff x="407708" y="6029152"/>
            <a:chExt cx="1131823" cy="203629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95D064-6964-BD57-E409-0EBCD6436938}"/>
                </a:ext>
              </a:extLst>
            </p:cNvPr>
            <p:cNvSpPr/>
            <p:nvPr/>
          </p:nvSpPr>
          <p:spPr>
            <a:xfrm>
              <a:off x="407708" y="6029152"/>
              <a:ext cx="203629" cy="203629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4B59566B-E29A-A307-5A33-91C63C01871A}"/>
                </a:ext>
              </a:extLst>
            </p:cNvPr>
            <p:cNvSpPr/>
            <p:nvPr/>
          </p:nvSpPr>
          <p:spPr>
            <a:xfrm>
              <a:off x="640555" y="6089509"/>
              <a:ext cx="898976" cy="90488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97561BB-6AA0-FF96-5898-C9EDC52CF033}"/>
              </a:ext>
            </a:extLst>
          </p:cNvPr>
          <p:cNvGrpSpPr/>
          <p:nvPr/>
        </p:nvGrpSpPr>
        <p:grpSpPr>
          <a:xfrm>
            <a:off x="407708" y="6483888"/>
            <a:ext cx="1131823" cy="127443"/>
            <a:chOff x="407708" y="6483888"/>
            <a:chExt cx="1131823" cy="127443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6792BCE-DAC6-FADB-A4A3-38FF1A154793}"/>
                </a:ext>
              </a:extLst>
            </p:cNvPr>
            <p:cNvSpPr/>
            <p:nvPr/>
          </p:nvSpPr>
          <p:spPr>
            <a:xfrm>
              <a:off x="407708" y="6483888"/>
              <a:ext cx="203629" cy="127443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E43377E-77F4-097A-B0E4-16F9B2697B39}"/>
                </a:ext>
              </a:extLst>
            </p:cNvPr>
            <p:cNvSpPr/>
            <p:nvPr/>
          </p:nvSpPr>
          <p:spPr>
            <a:xfrm>
              <a:off x="640555" y="6542126"/>
              <a:ext cx="898976" cy="67007"/>
            </a:xfrm>
            <a:prstGeom prst="rect">
              <a:avLst/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383A38-D83E-DA85-DBA4-02A00919F6E9}"/>
              </a:ext>
            </a:extLst>
          </p:cNvPr>
          <p:cNvGrpSpPr/>
          <p:nvPr/>
        </p:nvGrpSpPr>
        <p:grpSpPr>
          <a:xfrm>
            <a:off x="2048602" y="2853042"/>
            <a:ext cx="1962475" cy="635415"/>
            <a:chOff x="2048602" y="2853042"/>
            <a:chExt cx="1962475" cy="635415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1E0D3503-732B-44A0-46EA-47307E6EE4BD}"/>
                </a:ext>
              </a:extLst>
            </p:cNvPr>
            <p:cNvSpPr/>
            <p:nvPr/>
          </p:nvSpPr>
          <p:spPr>
            <a:xfrm>
              <a:off x="2048602" y="2853042"/>
              <a:ext cx="635415" cy="63541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3DB0340-68F9-9973-A279-11C319D18ADE}"/>
                </a:ext>
              </a:extLst>
            </p:cNvPr>
            <p:cNvSpPr/>
            <p:nvPr/>
          </p:nvSpPr>
          <p:spPr>
            <a:xfrm>
              <a:off x="2712132" y="2853042"/>
              <a:ext cx="635415" cy="63541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D8E5D61-655D-85B1-874C-2682E110C223}"/>
                </a:ext>
              </a:extLst>
            </p:cNvPr>
            <p:cNvSpPr/>
            <p:nvPr/>
          </p:nvSpPr>
          <p:spPr>
            <a:xfrm>
              <a:off x="3375662" y="2853042"/>
              <a:ext cx="635415" cy="63541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89ABCC4-DDC3-C905-9F74-F97F1B4BDD54}"/>
              </a:ext>
            </a:extLst>
          </p:cNvPr>
          <p:cNvGrpSpPr/>
          <p:nvPr/>
        </p:nvGrpSpPr>
        <p:grpSpPr>
          <a:xfrm>
            <a:off x="2048602" y="3741235"/>
            <a:ext cx="1962475" cy="635415"/>
            <a:chOff x="2048602" y="3741235"/>
            <a:chExt cx="1962475" cy="635415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CFC89D8-BF61-8C98-55CB-1DC1DEA678FF}"/>
                </a:ext>
              </a:extLst>
            </p:cNvPr>
            <p:cNvSpPr/>
            <p:nvPr/>
          </p:nvSpPr>
          <p:spPr>
            <a:xfrm>
              <a:off x="2048602" y="3741235"/>
              <a:ext cx="1298945" cy="63541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7C4A6C4-4945-D13D-AC9D-F0D74744D593}"/>
                </a:ext>
              </a:extLst>
            </p:cNvPr>
            <p:cNvSpPr/>
            <p:nvPr/>
          </p:nvSpPr>
          <p:spPr>
            <a:xfrm>
              <a:off x="3375662" y="3741235"/>
              <a:ext cx="635415" cy="63541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86" name="图片 85">
            <a:extLst>
              <a:ext uri="{FF2B5EF4-FFF2-40B4-BE49-F238E27FC236}">
                <a16:creationId xmlns:a16="http://schemas.microsoft.com/office/drawing/2014/main" id="{CF42B82A-9736-B7F1-CCDD-92566638F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32"/>
          <a:stretch/>
        </p:blipFill>
        <p:spPr>
          <a:xfrm>
            <a:off x="0" y="6606433"/>
            <a:ext cx="12192000" cy="251567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6B405505-DBB1-89FE-184B-B00792EB5084}"/>
              </a:ext>
            </a:extLst>
          </p:cNvPr>
          <p:cNvSpPr/>
          <p:nvPr/>
        </p:nvSpPr>
        <p:spPr>
          <a:xfrm>
            <a:off x="0" y="6611332"/>
            <a:ext cx="12192000" cy="246668"/>
          </a:xfrm>
          <a:prstGeom prst="rect">
            <a:avLst/>
          </a:prstGeom>
          <a:solidFill>
            <a:schemeClr val="bg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4AB29DC-309D-F5E5-2918-4103BDA2B9E8}"/>
              </a:ext>
            </a:extLst>
          </p:cNvPr>
          <p:cNvGrpSpPr/>
          <p:nvPr/>
        </p:nvGrpSpPr>
        <p:grpSpPr>
          <a:xfrm>
            <a:off x="11289172" y="6590477"/>
            <a:ext cx="708917" cy="289608"/>
            <a:chOff x="11653973" y="6730463"/>
            <a:chExt cx="708917" cy="28960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9767717-12E4-26D4-C730-A57C6B257F5B}"/>
                </a:ext>
              </a:extLst>
            </p:cNvPr>
            <p:cNvSpPr txBox="1"/>
            <p:nvPr/>
          </p:nvSpPr>
          <p:spPr>
            <a:xfrm>
              <a:off x="11653973" y="6730463"/>
              <a:ext cx="7089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latin typeface="Segoe UI" panose="020B0502040204020203" pitchFamily="34" charset="0"/>
                  <a:ea typeface="Microsoft YaHei UI Light" panose="020B0502040204020203" pitchFamily="34" charset="-122"/>
                  <a:cs typeface="Segoe UI" panose="020B0502040204020203" pitchFamily="34" charset="0"/>
                </a:rPr>
                <a:t>11:45</a:t>
              </a:r>
              <a:endParaRPr lang="zh-CN" altLang="en-US" sz="600" dirty="0">
                <a:latin typeface="Segoe UI" panose="020B0502040204020203" pitchFamily="34" charset="0"/>
                <a:ea typeface="Microsoft YaHei UI Light" panose="020B0502040204020203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3168CE1-A75F-A2F7-A48B-883BBC962D59}"/>
                </a:ext>
              </a:extLst>
            </p:cNvPr>
            <p:cNvSpPr txBox="1"/>
            <p:nvPr/>
          </p:nvSpPr>
          <p:spPr>
            <a:xfrm>
              <a:off x="11653973" y="6835405"/>
              <a:ext cx="70891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" dirty="0">
                  <a:latin typeface="Segoe UI" panose="020B0502040204020203" pitchFamily="34" charset="0"/>
                  <a:ea typeface="Microsoft YaHei UI Light" panose="020B0502040204020203" pitchFamily="34" charset="-122"/>
                  <a:cs typeface="Segoe UI" panose="020B0502040204020203" pitchFamily="34" charset="0"/>
                </a:rPr>
                <a:t>1145/1/4</a:t>
              </a:r>
              <a:endParaRPr lang="zh-CN" altLang="en-US" sz="600" dirty="0">
                <a:latin typeface="Segoe UI" panose="020B0502040204020203" pitchFamily="34" charset="0"/>
                <a:ea typeface="Microsoft YaHei UI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305EAFD-5F49-A1F2-5476-84D3AA02ADC2}"/>
              </a:ext>
            </a:extLst>
          </p:cNvPr>
          <p:cNvSpPr/>
          <p:nvPr/>
        </p:nvSpPr>
        <p:spPr>
          <a:xfrm>
            <a:off x="11931268" y="6683864"/>
            <a:ext cx="92840" cy="94578"/>
          </a:xfrm>
          <a:custGeom>
            <a:avLst/>
            <a:gdLst>
              <a:gd name="connsiteX0" fmla="*/ 0 w 92840"/>
              <a:gd name="connsiteY0" fmla="*/ 0 h 94578"/>
              <a:gd name="connsiteX1" fmla="*/ 92840 w 92840"/>
              <a:gd name="connsiteY1" fmla="*/ 0 h 94578"/>
              <a:gd name="connsiteX2" fmla="*/ 92840 w 92840"/>
              <a:gd name="connsiteY2" fmla="*/ 74760 h 94578"/>
              <a:gd name="connsiteX3" fmla="*/ 69814 w 92840"/>
              <a:gd name="connsiteY3" fmla="*/ 74760 h 94578"/>
              <a:gd name="connsiteX4" fmla="*/ 49996 w 92840"/>
              <a:gd name="connsiteY4" fmla="*/ 94578 h 94578"/>
              <a:gd name="connsiteX5" fmla="*/ 30179 w 92840"/>
              <a:gd name="connsiteY5" fmla="*/ 74760 h 94578"/>
              <a:gd name="connsiteX6" fmla="*/ 0 w 92840"/>
              <a:gd name="connsiteY6" fmla="*/ 74760 h 9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840" h="94578">
                <a:moveTo>
                  <a:pt x="0" y="0"/>
                </a:moveTo>
                <a:lnTo>
                  <a:pt x="92840" y="0"/>
                </a:lnTo>
                <a:lnTo>
                  <a:pt x="92840" y="74760"/>
                </a:lnTo>
                <a:lnTo>
                  <a:pt x="69814" y="74760"/>
                </a:lnTo>
                <a:lnTo>
                  <a:pt x="49996" y="94578"/>
                </a:lnTo>
                <a:lnTo>
                  <a:pt x="30179" y="74760"/>
                </a:lnTo>
                <a:lnTo>
                  <a:pt x="0" y="7476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AC483D3-3F9C-FBE0-892C-A9FDD0D19D32}"/>
              </a:ext>
            </a:extLst>
          </p:cNvPr>
          <p:cNvCxnSpPr>
            <a:cxnSpLocks/>
          </p:cNvCxnSpPr>
          <p:nvPr/>
        </p:nvCxnSpPr>
        <p:spPr>
          <a:xfrm>
            <a:off x="12162971" y="6610604"/>
            <a:ext cx="0" cy="247397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EB08CA46-48E0-52C5-B94F-B21BCE589B86}"/>
              </a:ext>
            </a:extLst>
          </p:cNvPr>
          <p:cNvGrpSpPr/>
          <p:nvPr/>
        </p:nvGrpSpPr>
        <p:grpSpPr>
          <a:xfrm>
            <a:off x="11277984" y="6693586"/>
            <a:ext cx="92954" cy="78159"/>
            <a:chOff x="9548340" y="6383634"/>
            <a:chExt cx="1210561" cy="1017874"/>
          </a:xfrm>
          <a:noFill/>
        </p:grpSpPr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DA0B810C-92F0-3F3B-1F70-33F35EDA63D0}"/>
                </a:ext>
              </a:extLst>
            </p:cNvPr>
            <p:cNvSpPr/>
            <p:nvPr/>
          </p:nvSpPr>
          <p:spPr>
            <a:xfrm>
              <a:off x="9548340" y="6427719"/>
              <a:ext cx="420178" cy="914401"/>
            </a:xfrm>
            <a:custGeom>
              <a:avLst/>
              <a:gdLst>
                <a:gd name="connsiteX0" fmla="*/ 420178 w 420178"/>
                <a:gd name="connsiteY0" fmla="*/ 0 h 914401"/>
                <a:gd name="connsiteX1" fmla="*/ 420178 w 420178"/>
                <a:gd name="connsiteY1" fmla="*/ 914401 h 914401"/>
                <a:gd name="connsiteX2" fmla="*/ 146888 w 420178"/>
                <a:gd name="connsiteY2" fmla="*/ 646689 h 914401"/>
                <a:gd name="connsiteX3" fmla="*/ 0 w 420178"/>
                <a:gd name="connsiteY3" fmla="*/ 646689 h 914401"/>
                <a:gd name="connsiteX4" fmla="*/ 0 w 420178"/>
                <a:gd name="connsiteY4" fmla="*/ 250294 h 914401"/>
                <a:gd name="connsiteX5" fmla="*/ 164669 w 420178"/>
                <a:gd name="connsiteY5" fmla="*/ 250294 h 9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0178" h="914401">
                  <a:moveTo>
                    <a:pt x="420178" y="0"/>
                  </a:moveTo>
                  <a:lnTo>
                    <a:pt x="420178" y="914401"/>
                  </a:lnTo>
                  <a:lnTo>
                    <a:pt x="146888" y="646689"/>
                  </a:lnTo>
                  <a:lnTo>
                    <a:pt x="0" y="646689"/>
                  </a:lnTo>
                  <a:lnTo>
                    <a:pt x="0" y="250294"/>
                  </a:lnTo>
                  <a:lnTo>
                    <a:pt x="164669" y="250294"/>
                  </a:lnTo>
                  <a:close/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BBF0EFE3-32D2-60A5-1EB4-0B55FF0BC349}"/>
                </a:ext>
              </a:extLst>
            </p:cNvPr>
            <p:cNvSpPr/>
            <p:nvPr/>
          </p:nvSpPr>
          <p:spPr>
            <a:xfrm>
              <a:off x="10185148" y="6684475"/>
              <a:ext cx="74759" cy="380246"/>
            </a:xfrm>
            <a:custGeom>
              <a:avLst/>
              <a:gdLst>
                <a:gd name="connsiteX0" fmla="*/ 181070 w 181070"/>
                <a:gd name="connsiteY0" fmla="*/ 0 h 561316"/>
                <a:gd name="connsiteX1" fmla="*/ 181070 w 181070"/>
                <a:gd name="connsiteY1" fmla="*/ 380246 h 561316"/>
                <a:gd name="connsiteX2" fmla="*/ 0 w 181070"/>
                <a:gd name="connsiteY2" fmla="*/ 561316 h 561316"/>
                <a:gd name="connsiteX0" fmla="*/ 181070 w 233378"/>
                <a:gd name="connsiteY0" fmla="*/ 0 h 561316"/>
                <a:gd name="connsiteX1" fmla="*/ 181070 w 233378"/>
                <a:gd name="connsiteY1" fmla="*/ 380246 h 561316"/>
                <a:gd name="connsiteX2" fmla="*/ 0 w 233378"/>
                <a:gd name="connsiteY2" fmla="*/ 561316 h 561316"/>
                <a:gd name="connsiteX0" fmla="*/ 181070 w 260544"/>
                <a:gd name="connsiteY0" fmla="*/ 0 h 561316"/>
                <a:gd name="connsiteX1" fmla="*/ 181070 w 260544"/>
                <a:gd name="connsiteY1" fmla="*/ 380246 h 561316"/>
                <a:gd name="connsiteX2" fmla="*/ 0 w 260544"/>
                <a:gd name="connsiteY2" fmla="*/ 561316 h 561316"/>
                <a:gd name="connsiteX0" fmla="*/ 181070 w 260544"/>
                <a:gd name="connsiteY0" fmla="*/ 0 h 558298"/>
                <a:gd name="connsiteX1" fmla="*/ 181070 w 260544"/>
                <a:gd name="connsiteY1" fmla="*/ 380246 h 558298"/>
                <a:gd name="connsiteX2" fmla="*/ 0 w 260544"/>
                <a:gd name="connsiteY2" fmla="*/ 558298 h 558298"/>
                <a:gd name="connsiteX0" fmla="*/ 0 w 79474"/>
                <a:gd name="connsiteY0" fmla="*/ 0 h 380246"/>
                <a:gd name="connsiteX1" fmla="*/ 0 w 79474"/>
                <a:gd name="connsiteY1" fmla="*/ 380246 h 380246"/>
                <a:gd name="connsiteX0" fmla="*/ 0 w 77366"/>
                <a:gd name="connsiteY0" fmla="*/ 0 h 380246"/>
                <a:gd name="connsiteX1" fmla="*/ 0 w 77366"/>
                <a:gd name="connsiteY1" fmla="*/ 380246 h 380246"/>
                <a:gd name="connsiteX0" fmla="*/ 0 w 67919"/>
                <a:gd name="connsiteY0" fmla="*/ 0 h 380246"/>
                <a:gd name="connsiteX1" fmla="*/ 0 w 67919"/>
                <a:gd name="connsiteY1" fmla="*/ 380246 h 380246"/>
                <a:gd name="connsiteX0" fmla="*/ 0 w 74759"/>
                <a:gd name="connsiteY0" fmla="*/ 0 h 380246"/>
                <a:gd name="connsiteX1" fmla="*/ 0 w 74759"/>
                <a:gd name="connsiteY1" fmla="*/ 380246 h 3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759" h="380246">
                  <a:moveTo>
                    <a:pt x="0" y="0"/>
                  </a:moveTo>
                  <a:cubicBezTo>
                    <a:pt x="93552" y="111660"/>
                    <a:pt x="105624" y="265568"/>
                    <a:pt x="0" y="380246"/>
                  </a:cubicBezTo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3E1E71E4-0EC2-A5E9-4BA3-281457718639}"/>
                </a:ext>
              </a:extLst>
            </p:cNvPr>
            <p:cNvSpPr/>
            <p:nvPr/>
          </p:nvSpPr>
          <p:spPr>
            <a:xfrm>
              <a:off x="10355097" y="6530566"/>
              <a:ext cx="139384" cy="708948"/>
            </a:xfrm>
            <a:custGeom>
              <a:avLst/>
              <a:gdLst>
                <a:gd name="connsiteX0" fmla="*/ 181070 w 181070"/>
                <a:gd name="connsiteY0" fmla="*/ 0 h 561316"/>
                <a:gd name="connsiteX1" fmla="*/ 181070 w 181070"/>
                <a:gd name="connsiteY1" fmla="*/ 380246 h 561316"/>
                <a:gd name="connsiteX2" fmla="*/ 0 w 181070"/>
                <a:gd name="connsiteY2" fmla="*/ 561316 h 561316"/>
                <a:gd name="connsiteX0" fmla="*/ 181070 w 233378"/>
                <a:gd name="connsiteY0" fmla="*/ 0 h 561316"/>
                <a:gd name="connsiteX1" fmla="*/ 181070 w 233378"/>
                <a:gd name="connsiteY1" fmla="*/ 380246 h 561316"/>
                <a:gd name="connsiteX2" fmla="*/ 0 w 233378"/>
                <a:gd name="connsiteY2" fmla="*/ 561316 h 561316"/>
                <a:gd name="connsiteX0" fmla="*/ 181070 w 260544"/>
                <a:gd name="connsiteY0" fmla="*/ 0 h 561316"/>
                <a:gd name="connsiteX1" fmla="*/ 181070 w 260544"/>
                <a:gd name="connsiteY1" fmla="*/ 380246 h 561316"/>
                <a:gd name="connsiteX2" fmla="*/ 0 w 260544"/>
                <a:gd name="connsiteY2" fmla="*/ 561316 h 561316"/>
                <a:gd name="connsiteX0" fmla="*/ 181070 w 260544"/>
                <a:gd name="connsiteY0" fmla="*/ 0 h 558298"/>
                <a:gd name="connsiteX1" fmla="*/ 181070 w 260544"/>
                <a:gd name="connsiteY1" fmla="*/ 380246 h 558298"/>
                <a:gd name="connsiteX2" fmla="*/ 0 w 260544"/>
                <a:gd name="connsiteY2" fmla="*/ 558298 h 558298"/>
                <a:gd name="connsiteX0" fmla="*/ 0 w 79474"/>
                <a:gd name="connsiteY0" fmla="*/ 0 h 380246"/>
                <a:gd name="connsiteX1" fmla="*/ 0 w 79474"/>
                <a:gd name="connsiteY1" fmla="*/ 380246 h 380246"/>
                <a:gd name="connsiteX0" fmla="*/ 0 w 77366"/>
                <a:gd name="connsiteY0" fmla="*/ 0 h 380246"/>
                <a:gd name="connsiteX1" fmla="*/ 0 w 77366"/>
                <a:gd name="connsiteY1" fmla="*/ 380246 h 380246"/>
                <a:gd name="connsiteX0" fmla="*/ 0 w 67919"/>
                <a:gd name="connsiteY0" fmla="*/ 0 h 380246"/>
                <a:gd name="connsiteX1" fmla="*/ 0 w 67919"/>
                <a:gd name="connsiteY1" fmla="*/ 380246 h 380246"/>
                <a:gd name="connsiteX0" fmla="*/ 0 w 74759"/>
                <a:gd name="connsiteY0" fmla="*/ 0 h 380246"/>
                <a:gd name="connsiteX1" fmla="*/ 0 w 74759"/>
                <a:gd name="connsiteY1" fmla="*/ 380246 h 3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759" h="380246">
                  <a:moveTo>
                    <a:pt x="0" y="0"/>
                  </a:moveTo>
                  <a:cubicBezTo>
                    <a:pt x="93552" y="111660"/>
                    <a:pt x="105624" y="265568"/>
                    <a:pt x="0" y="380246"/>
                  </a:cubicBezTo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4C6EFC2-20D1-E003-B819-C5CB4B7A1E80}"/>
                </a:ext>
              </a:extLst>
            </p:cNvPr>
            <p:cNvSpPr/>
            <p:nvPr/>
          </p:nvSpPr>
          <p:spPr>
            <a:xfrm>
              <a:off x="10558780" y="6383634"/>
              <a:ext cx="200121" cy="1017874"/>
            </a:xfrm>
            <a:custGeom>
              <a:avLst/>
              <a:gdLst>
                <a:gd name="connsiteX0" fmla="*/ 181070 w 181070"/>
                <a:gd name="connsiteY0" fmla="*/ 0 h 561316"/>
                <a:gd name="connsiteX1" fmla="*/ 181070 w 181070"/>
                <a:gd name="connsiteY1" fmla="*/ 380246 h 561316"/>
                <a:gd name="connsiteX2" fmla="*/ 0 w 181070"/>
                <a:gd name="connsiteY2" fmla="*/ 561316 h 561316"/>
                <a:gd name="connsiteX0" fmla="*/ 181070 w 233378"/>
                <a:gd name="connsiteY0" fmla="*/ 0 h 561316"/>
                <a:gd name="connsiteX1" fmla="*/ 181070 w 233378"/>
                <a:gd name="connsiteY1" fmla="*/ 380246 h 561316"/>
                <a:gd name="connsiteX2" fmla="*/ 0 w 233378"/>
                <a:gd name="connsiteY2" fmla="*/ 561316 h 561316"/>
                <a:gd name="connsiteX0" fmla="*/ 181070 w 260544"/>
                <a:gd name="connsiteY0" fmla="*/ 0 h 561316"/>
                <a:gd name="connsiteX1" fmla="*/ 181070 w 260544"/>
                <a:gd name="connsiteY1" fmla="*/ 380246 h 561316"/>
                <a:gd name="connsiteX2" fmla="*/ 0 w 260544"/>
                <a:gd name="connsiteY2" fmla="*/ 561316 h 561316"/>
                <a:gd name="connsiteX0" fmla="*/ 181070 w 260544"/>
                <a:gd name="connsiteY0" fmla="*/ 0 h 558298"/>
                <a:gd name="connsiteX1" fmla="*/ 181070 w 260544"/>
                <a:gd name="connsiteY1" fmla="*/ 380246 h 558298"/>
                <a:gd name="connsiteX2" fmla="*/ 0 w 260544"/>
                <a:gd name="connsiteY2" fmla="*/ 558298 h 558298"/>
                <a:gd name="connsiteX0" fmla="*/ 0 w 79474"/>
                <a:gd name="connsiteY0" fmla="*/ 0 h 380246"/>
                <a:gd name="connsiteX1" fmla="*/ 0 w 79474"/>
                <a:gd name="connsiteY1" fmla="*/ 380246 h 380246"/>
                <a:gd name="connsiteX0" fmla="*/ 0 w 77366"/>
                <a:gd name="connsiteY0" fmla="*/ 0 h 380246"/>
                <a:gd name="connsiteX1" fmla="*/ 0 w 77366"/>
                <a:gd name="connsiteY1" fmla="*/ 380246 h 380246"/>
                <a:gd name="connsiteX0" fmla="*/ 0 w 67919"/>
                <a:gd name="connsiteY0" fmla="*/ 0 h 380246"/>
                <a:gd name="connsiteX1" fmla="*/ 0 w 67919"/>
                <a:gd name="connsiteY1" fmla="*/ 380246 h 380246"/>
                <a:gd name="connsiteX0" fmla="*/ 0 w 74759"/>
                <a:gd name="connsiteY0" fmla="*/ 0 h 380246"/>
                <a:gd name="connsiteX1" fmla="*/ 0 w 74759"/>
                <a:gd name="connsiteY1" fmla="*/ 380246 h 380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759" h="380246">
                  <a:moveTo>
                    <a:pt x="0" y="0"/>
                  </a:moveTo>
                  <a:cubicBezTo>
                    <a:pt x="93552" y="111660"/>
                    <a:pt x="105624" y="265568"/>
                    <a:pt x="0" y="380246"/>
                  </a:cubicBezTo>
                </a:path>
              </a:pathLst>
            </a:cu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A241C33-9180-ECAA-B65B-355046269218}"/>
              </a:ext>
            </a:extLst>
          </p:cNvPr>
          <p:cNvSpPr/>
          <p:nvPr/>
        </p:nvSpPr>
        <p:spPr>
          <a:xfrm>
            <a:off x="95253" y="6685634"/>
            <a:ext cx="104400" cy="102933"/>
          </a:xfrm>
          <a:custGeom>
            <a:avLst/>
            <a:gdLst>
              <a:gd name="connsiteX0" fmla="*/ 0 w 1000078"/>
              <a:gd name="connsiteY0" fmla="*/ 507921 h 995476"/>
              <a:gd name="connsiteX1" fmla="*/ 427853 w 1000078"/>
              <a:gd name="connsiteY1" fmla="*/ 507921 h 995476"/>
              <a:gd name="connsiteX2" fmla="*/ 427853 w 1000078"/>
              <a:gd name="connsiteY2" fmla="*/ 915629 h 995476"/>
              <a:gd name="connsiteX3" fmla="*/ 0 w 1000078"/>
              <a:gd name="connsiteY3" fmla="*/ 851234 h 995476"/>
              <a:gd name="connsiteX4" fmla="*/ 450176 w 1000078"/>
              <a:gd name="connsiteY4" fmla="*/ 507920 h 995476"/>
              <a:gd name="connsiteX5" fmla="*/ 998533 w 1000078"/>
              <a:gd name="connsiteY5" fmla="*/ 507920 h 995476"/>
              <a:gd name="connsiteX6" fmla="*/ 998533 w 1000078"/>
              <a:gd name="connsiteY6" fmla="*/ 995476 h 995476"/>
              <a:gd name="connsiteX7" fmla="*/ 450176 w 1000078"/>
              <a:gd name="connsiteY7" fmla="*/ 918469 h 995476"/>
              <a:gd name="connsiteX8" fmla="*/ 429398 w 1000078"/>
              <a:gd name="connsiteY8" fmla="*/ 79847 h 995476"/>
              <a:gd name="connsiteX9" fmla="*/ 429398 w 1000078"/>
              <a:gd name="connsiteY9" fmla="*/ 487555 h 995476"/>
              <a:gd name="connsiteX10" fmla="*/ 1545 w 1000078"/>
              <a:gd name="connsiteY10" fmla="*/ 487555 h 995476"/>
              <a:gd name="connsiteX11" fmla="*/ 1545 w 1000078"/>
              <a:gd name="connsiteY11" fmla="*/ 144242 h 995476"/>
              <a:gd name="connsiteX12" fmla="*/ 1000078 w 1000078"/>
              <a:gd name="connsiteY12" fmla="*/ 0 h 995476"/>
              <a:gd name="connsiteX13" fmla="*/ 1000078 w 1000078"/>
              <a:gd name="connsiteY13" fmla="*/ 487556 h 995476"/>
              <a:gd name="connsiteX14" fmla="*/ 451721 w 1000078"/>
              <a:gd name="connsiteY14" fmla="*/ 487556 h 995476"/>
              <a:gd name="connsiteX15" fmla="*/ 451721 w 1000078"/>
              <a:gd name="connsiteY15" fmla="*/ 77007 h 99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0078" h="995476">
                <a:moveTo>
                  <a:pt x="0" y="507921"/>
                </a:moveTo>
                <a:lnTo>
                  <a:pt x="427853" y="507921"/>
                </a:lnTo>
                <a:lnTo>
                  <a:pt x="427853" y="915629"/>
                </a:lnTo>
                <a:lnTo>
                  <a:pt x="0" y="851234"/>
                </a:lnTo>
                <a:close/>
                <a:moveTo>
                  <a:pt x="450176" y="507920"/>
                </a:moveTo>
                <a:lnTo>
                  <a:pt x="998533" y="507920"/>
                </a:lnTo>
                <a:lnTo>
                  <a:pt x="998533" y="995476"/>
                </a:lnTo>
                <a:lnTo>
                  <a:pt x="450176" y="918469"/>
                </a:lnTo>
                <a:close/>
                <a:moveTo>
                  <a:pt x="429398" y="79847"/>
                </a:moveTo>
                <a:lnTo>
                  <a:pt x="429398" y="487555"/>
                </a:lnTo>
                <a:lnTo>
                  <a:pt x="1545" y="487555"/>
                </a:lnTo>
                <a:lnTo>
                  <a:pt x="1545" y="144242"/>
                </a:lnTo>
                <a:close/>
                <a:moveTo>
                  <a:pt x="1000078" y="0"/>
                </a:moveTo>
                <a:lnTo>
                  <a:pt x="1000078" y="487556"/>
                </a:lnTo>
                <a:lnTo>
                  <a:pt x="451721" y="487556"/>
                </a:lnTo>
                <a:lnTo>
                  <a:pt x="451721" y="7700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8B2002E-964A-0B91-24C6-C9A8B3DBD91D}"/>
              </a:ext>
            </a:extLst>
          </p:cNvPr>
          <p:cNvSpPr/>
          <p:nvPr/>
        </p:nvSpPr>
        <p:spPr>
          <a:xfrm rot="18900000">
            <a:off x="439221" y="6680852"/>
            <a:ext cx="66779" cy="121312"/>
          </a:xfrm>
          <a:custGeom>
            <a:avLst/>
            <a:gdLst>
              <a:gd name="connsiteX0" fmla="*/ 1001888 w 1293029"/>
              <a:gd name="connsiteY0" fmla="*/ 291140 h 2348938"/>
              <a:gd name="connsiteX1" fmla="*/ 291140 w 1293029"/>
              <a:gd name="connsiteY1" fmla="*/ 291140 h 2348938"/>
              <a:gd name="connsiteX2" fmla="*/ 291140 w 1293029"/>
              <a:gd name="connsiteY2" fmla="*/ 1001888 h 2348938"/>
              <a:gd name="connsiteX3" fmla="*/ 1001888 w 1293029"/>
              <a:gd name="connsiteY3" fmla="*/ 1001888 h 2348938"/>
              <a:gd name="connsiteX4" fmla="*/ 1001888 w 1293029"/>
              <a:gd name="connsiteY4" fmla="*/ 291140 h 2348938"/>
              <a:gd name="connsiteX5" fmla="*/ 1103669 w 1293029"/>
              <a:gd name="connsiteY5" fmla="*/ 189359 h 2348938"/>
              <a:gd name="connsiteX6" fmla="*/ 1103669 w 1293029"/>
              <a:gd name="connsiteY6" fmla="*/ 1103669 h 2348938"/>
              <a:gd name="connsiteX7" fmla="*/ 769995 w 1293029"/>
              <a:gd name="connsiteY7" fmla="*/ 1281194 h 2348938"/>
              <a:gd name="connsiteX8" fmla="*/ 688029 w 1293029"/>
              <a:gd name="connsiteY8" fmla="*/ 1289050 h 2348938"/>
              <a:gd name="connsiteX9" fmla="*/ 688029 w 1293029"/>
              <a:gd name="connsiteY9" fmla="*/ 2348938 h 2348938"/>
              <a:gd name="connsiteX10" fmla="*/ 542424 w 1293029"/>
              <a:gd name="connsiteY10" fmla="*/ 2348938 h 2348938"/>
              <a:gd name="connsiteX11" fmla="*/ 542424 w 1293029"/>
              <a:gd name="connsiteY11" fmla="*/ 1283052 h 2348938"/>
              <a:gd name="connsiteX12" fmla="*/ 523034 w 1293029"/>
              <a:gd name="connsiteY12" fmla="*/ 1281194 h 2348938"/>
              <a:gd name="connsiteX13" fmla="*/ 189359 w 1293029"/>
              <a:gd name="connsiteY13" fmla="*/ 1103669 h 2348938"/>
              <a:gd name="connsiteX14" fmla="*/ 189359 w 1293029"/>
              <a:gd name="connsiteY14" fmla="*/ 189359 h 2348938"/>
              <a:gd name="connsiteX15" fmla="*/ 1103669 w 1293029"/>
              <a:gd name="connsiteY15" fmla="*/ 189359 h 234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93029" h="2348938">
                <a:moveTo>
                  <a:pt x="1001888" y="291140"/>
                </a:moveTo>
                <a:cubicBezTo>
                  <a:pt x="805620" y="94872"/>
                  <a:pt x="487408" y="94872"/>
                  <a:pt x="291140" y="291140"/>
                </a:cubicBezTo>
                <a:cubicBezTo>
                  <a:pt x="94872" y="487408"/>
                  <a:pt x="94872" y="805620"/>
                  <a:pt x="291140" y="1001888"/>
                </a:cubicBezTo>
                <a:cubicBezTo>
                  <a:pt x="487408" y="1198156"/>
                  <a:pt x="805620" y="1198156"/>
                  <a:pt x="1001888" y="1001888"/>
                </a:cubicBezTo>
                <a:cubicBezTo>
                  <a:pt x="1198156" y="805620"/>
                  <a:pt x="1198156" y="487408"/>
                  <a:pt x="1001888" y="291140"/>
                </a:cubicBezTo>
                <a:close/>
                <a:moveTo>
                  <a:pt x="1103669" y="189359"/>
                </a:moveTo>
                <a:cubicBezTo>
                  <a:pt x="1356149" y="441839"/>
                  <a:pt x="1356149" y="851190"/>
                  <a:pt x="1103669" y="1103669"/>
                </a:cubicBezTo>
                <a:cubicBezTo>
                  <a:pt x="1008990" y="1198349"/>
                  <a:pt x="892250" y="1257524"/>
                  <a:pt x="769995" y="1281194"/>
                </a:cubicBezTo>
                <a:lnTo>
                  <a:pt x="688029" y="1289050"/>
                </a:lnTo>
                <a:lnTo>
                  <a:pt x="688029" y="2348938"/>
                </a:lnTo>
                <a:lnTo>
                  <a:pt x="542424" y="2348938"/>
                </a:lnTo>
                <a:lnTo>
                  <a:pt x="542424" y="1283052"/>
                </a:lnTo>
                <a:lnTo>
                  <a:pt x="523034" y="1281194"/>
                </a:lnTo>
                <a:cubicBezTo>
                  <a:pt x="400779" y="1257524"/>
                  <a:pt x="284039" y="1198349"/>
                  <a:pt x="189359" y="1103669"/>
                </a:cubicBezTo>
                <a:cubicBezTo>
                  <a:pt x="-63120" y="851190"/>
                  <a:pt x="-63120" y="441839"/>
                  <a:pt x="189359" y="189359"/>
                </a:cubicBezTo>
                <a:cubicBezTo>
                  <a:pt x="441839" y="-63121"/>
                  <a:pt x="851190" y="-63120"/>
                  <a:pt x="1103669" y="1893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-2.70833E-6 0.11019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94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4.16667E-7 0.13379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699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3.75E-6 0.14305 " pathEditMode="relative" rAng="0" ptsTypes="AA">
                                      <p:cBhvr>
                                        <p:cTn id="73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7431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4.58333E-6 0.14884 " pathEditMode="relative" rAng="0" ptsTypes="AA">
                                      <p:cBhvr>
                                        <p:cTn id="75" dur="50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7454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3.95833E-6 0.15439 " pathEditMode="relative" rAng="0" ptsTypes="AA">
                                      <p:cBhvr>
                                        <p:cTn id="77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752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3.75E-6 0.16019 " pathEditMode="relative" rAng="0" ptsTypes="AA">
                                      <p:cBhvr>
                                        <p:cTn id="7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803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3.95833E-6 0.16528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148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-3.75E-6 0.17477 " pathEditMode="relative" rAng="0" ptsTypes="AA">
                                      <p:cBhvr>
                                        <p:cTn id="83" dur="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8912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6 L 4.58333E-6 0.16898 " pathEditMode="relative" rAng="0" ptsTypes="AA">
                                      <p:cBhvr>
                                        <p:cTn id="85" dur="500" spd="-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8565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-1.45833E-6 0.18032 " pathEditMode="relative" rAng="0" ptsTypes="AA">
                                      <p:cBhvr>
                                        <p:cTn id="87" dur="5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9074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-3.75E-6 0.18704 " pathEditMode="relative" rAng="0" ptsTypes="AA">
                                      <p:cBhvr>
                                        <p:cTn id="89" dur="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838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-3.75E-6 0.19259 " pathEditMode="relative" rAng="0" ptsTypes="AA">
                                      <p:cBhvr>
                                        <p:cTn id="91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88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59259E-6 L -2.5E-6 0.19838 " pathEditMode="relative" rAng="0" ptsTypes="AA">
                                      <p:cBhvr>
                                        <p:cTn id="93" dur="5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16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-1.45833E-6 0.20649 " pathEditMode="relative" rAng="0" ptsTypes="AA">
                                      <p:cBhvr>
                                        <p:cTn id="95" dur="500" spd="-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0185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2.91667E-6 0.21135 " pathEditMode="relative" rAng="0" ptsTypes="AA">
                                      <p:cBhvr>
                                        <p:cTn id="97" dur="5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064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1.58294E-17 0.21967 " pathEditMode="relative" rAng="0" ptsTypes="AA">
                                      <p:cBhvr>
                                        <p:cTn id="99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120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48148E-6 L -2.08333E-7 0.2231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1505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4.58333E-6 0.23056 " pathEditMode="relative" rAng="0" ptsTypes="AA">
                                      <p:cBhvr>
                                        <p:cTn id="103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152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1.04167E-6 0.23842 " pathEditMode="relative" rAng="0" ptsTypes="AA">
                                      <p:cBhvr>
                                        <p:cTn id="105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1875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2.29167E-6 0.1338 " pathEditMode="relative" rAng="0" ptsTypes="AA">
                                      <p:cBhvr>
                                        <p:cTn id="107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717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3.33333E-6 0.15023 " pathEditMode="relative" rAng="0" ptsTypes="AA">
                                      <p:cBhvr>
                                        <p:cTn id="10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81" grpId="0"/>
      <p:bldP spid="81" grpId="1"/>
      <p:bldP spid="82" grpId="0"/>
      <p:bldP spid="82" grpId="1"/>
      <p:bldP spid="83" grpId="0"/>
      <p:bldP spid="83" grpId="1"/>
      <p:bldP spid="84" grpId="0"/>
      <p:bldP spid="84" grpId="1"/>
      <p:bldP spid="85" grpId="0"/>
      <p:bldP spid="85" grpId="1"/>
      <p:bldP spid="87" grpId="0"/>
      <p:bldP spid="87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UI</vt:lpstr>
      <vt:lpstr>等线</vt:lpstr>
      <vt:lpstr>等线 Light</vt:lpstr>
      <vt:lpstr>Arial</vt:lpstr>
      <vt:lpstr>Segoe UI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6</cp:revision>
  <dcterms:created xsi:type="dcterms:W3CDTF">2025-08-16T13:18:21Z</dcterms:created>
  <dcterms:modified xsi:type="dcterms:W3CDTF">2025-09-19T13:52:08Z</dcterms:modified>
</cp:coreProperties>
</file>