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urus UI 3 Camelot" id="{E379604C-1487-4A71-AD9F-CA6F8BA308DF}">
          <p14:sldIdLst>
            <p14:sldId id="256"/>
            <p14:sldId id="257"/>
            <p14:sldId id="258"/>
            <p14:sldId id="263"/>
          </p14:sldIdLst>
        </p14:section>
        <p14:section name="App Icons" id="{EAC8C533-4A5D-479A-8F6D-064C9B1EF5B3}">
          <p14:sldIdLst/>
        </p14:section>
        <p14:section name="Settings" id="{0B8DB4BD-3280-40BB-B972-52D682A8C6DA}">
          <p14:sldIdLst>
            <p14:sldId id="259"/>
          </p14:sldIdLst>
        </p14:section>
        <p14:section name="Photos" id="{EB917D33-C2DF-4D0B-82D7-30E959D46DB0}">
          <p14:sldIdLst>
            <p14:sldId id="260"/>
            <p14:sldId id="261"/>
          </p14:sldIdLst>
        </p14:section>
        <p14:section name="Store" id="{40C198DF-B430-4ABC-98C8-28E5055EA647}">
          <p14:sldIdLst>
            <p14:sldId id="262"/>
          </p14:sldIdLst>
        </p14:section>
        <p14:section name="Files" id="{9C60284D-B0D0-41EF-AA72-7D50E4E132D4}">
          <p14:sldIdLst>
            <p14:sldId id="264"/>
          </p14:sldIdLst>
        </p14:section>
        <p14:section name="Calculator" id="{AA8FF921-43B9-4423-A712-731D611A7856}">
          <p14:sldIdLst>
            <p14:sldId id="270"/>
          </p14:sldIdLst>
        </p14:section>
        <p14:section name="Media" id="{8F0031C5-D5FF-4E68-9DD3-FAA1BB9AF26B}">
          <p14:sldIdLst>
            <p14:sldId id="265"/>
          </p14:sldIdLst>
        </p14:section>
        <p14:section name="Whiteboard" id="{DA713A1D-F1FE-44B0-8523-70B54CC50394}">
          <p14:sldIdLst>
            <p14:sldId id="266"/>
          </p14:sldIdLst>
        </p14:section>
        <p14:section name="Notebook" id="{48181CB7-F1CC-40AE-8269-F23B040CAF51}">
          <p14:sldIdLst>
            <p14:sldId id="267"/>
          </p14:sldIdLst>
        </p14:section>
        <p14:section name="Terminal" id="{C5344627-1DEC-4184-975B-5983DE32483B}">
          <p14:sldIdLst>
            <p14:sldId id="268"/>
          </p14:sldIdLst>
        </p14:section>
        <p14:section name="Camera" id="{FC71D12A-698A-4CF0-B1CA-CBA42013B82D}">
          <p14:sldIdLst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DF5"/>
    <a:srgbClr val="33A8FF"/>
    <a:srgbClr val="9ED6FF"/>
    <a:srgbClr val="C5E7FF"/>
    <a:srgbClr val="0081E2"/>
    <a:srgbClr val="005696"/>
    <a:srgbClr val="0060A8"/>
    <a:srgbClr val="005797"/>
    <a:srgbClr val="ADD9F9"/>
    <a:srgbClr val="55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526" y="518"/>
      </p:cViewPr>
      <p:guideLst>
        <p:guide orient="horz" pos="170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2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3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9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5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7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166803-5478-4973-B213-477B0EDC9EAA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C12AE-3A41-4972-97C2-216E1A11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0CC6D66-B4DA-026F-3019-D2DE2DCBF052}"/>
              </a:ext>
            </a:extLst>
          </p:cNvPr>
          <p:cNvGrpSpPr/>
          <p:nvPr/>
        </p:nvGrpSpPr>
        <p:grpSpPr>
          <a:xfrm>
            <a:off x="0" y="-1"/>
            <a:ext cx="5462953" cy="6158523"/>
            <a:chOff x="862873" y="2683528"/>
            <a:chExt cx="1260000" cy="131750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AA6B71D-B70B-A320-0008-8D8F0548DD5F}"/>
                </a:ext>
              </a:extLst>
            </p:cNvPr>
            <p:cNvSpPr/>
            <p:nvPr/>
          </p:nvSpPr>
          <p:spPr>
            <a:xfrm>
              <a:off x="862873" y="2683528"/>
              <a:ext cx="1260000" cy="1155375"/>
            </a:xfrm>
            <a:prstGeom prst="ellipse">
              <a:avLst/>
            </a:prstGeom>
            <a:gradFill flip="none" rotWithShape="1">
              <a:gsLst>
                <a:gs pos="0">
                  <a:srgbClr val="2E5EF6">
                    <a:shade val="30000"/>
                    <a:satMod val="115000"/>
                  </a:srgbClr>
                </a:gs>
                <a:gs pos="100000">
                  <a:srgbClr val="2E5EF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ONOR Sans CN"/>
                <a:ea typeface="HONOR Sans CN"/>
                <a:cs typeface="+mn-cs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EED17CE-1FDC-C17B-6EF5-474C0F1A98D7}"/>
                </a:ext>
              </a:extLst>
            </p:cNvPr>
            <p:cNvGrpSpPr/>
            <p:nvPr/>
          </p:nvGrpSpPr>
          <p:grpSpPr>
            <a:xfrm>
              <a:off x="1078435" y="2822916"/>
              <a:ext cx="805880" cy="1178114"/>
              <a:chOff x="5893031" y="3032713"/>
              <a:chExt cx="805880" cy="1178114"/>
            </a:xfrm>
          </p:grpSpPr>
          <p:sp>
            <p:nvSpPr>
              <p:cNvPr id="37" name="流程图: 手动输入 36">
                <a:extLst>
                  <a:ext uri="{FF2B5EF4-FFF2-40B4-BE49-F238E27FC236}">
                    <a16:creationId xmlns:a16="http://schemas.microsoft.com/office/drawing/2014/main" id="{0140DFB6-A5E3-0653-A16C-1006CB7C43D6}"/>
                  </a:ext>
                </a:extLst>
              </p:cNvPr>
              <p:cNvSpPr/>
              <p:nvPr/>
            </p:nvSpPr>
            <p:spPr>
              <a:xfrm flipH="1">
                <a:off x="5893437" y="3537209"/>
                <a:ext cx="805474" cy="673618"/>
              </a:xfrm>
              <a:prstGeom prst="flowChartManualInput">
                <a:avLst/>
              </a:prstGeom>
              <a:gradFill flip="none" rotWithShape="1">
                <a:gsLst>
                  <a:gs pos="0">
                    <a:srgbClr val="FFFFFF">
                      <a:lumMod val="95000"/>
                      <a:shade val="30000"/>
                      <a:satMod val="115000"/>
                    </a:srgbClr>
                  </a:gs>
                  <a:gs pos="0">
                    <a:srgbClr val="FFFFFF">
                      <a:lumMod val="75000"/>
                    </a:srgbClr>
                  </a:gs>
                  <a:gs pos="100000">
                    <a:srgbClr val="FFFFFF">
                      <a:lumMod val="9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ONOR Sans CN"/>
                  <a:ea typeface="HONOR Sans CN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E24125C-0D2F-8BAD-F38C-57739F505DE4}"/>
                  </a:ext>
                </a:extLst>
              </p:cNvPr>
              <p:cNvSpPr/>
              <p:nvPr/>
            </p:nvSpPr>
            <p:spPr>
              <a:xfrm>
                <a:off x="6251743" y="3135905"/>
                <a:ext cx="99949" cy="498227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shade val="30000"/>
                      <a:satMod val="115000"/>
                    </a:srgbClr>
                  </a:gs>
                  <a:gs pos="0">
                    <a:srgbClr val="FFFFFF">
                      <a:lumMod val="95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ONOR Sans CN"/>
                  <a:ea typeface="HONOR Sans CN"/>
                  <a:cs typeface="+mn-cs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4F89423-AF07-8B5B-EA7B-83BF3A7B050D}"/>
                  </a:ext>
                </a:extLst>
              </p:cNvPr>
              <p:cNvSpPr/>
              <p:nvPr/>
            </p:nvSpPr>
            <p:spPr>
              <a:xfrm>
                <a:off x="6143331" y="3365221"/>
                <a:ext cx="316772" cy="845605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6200000" rotWithShape="0">
                  <a:prstClr val="black">
                    <a:alpha val="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ONOR Sans CN"/>
                  <a:ea typeface="HONOR Sans CN"/>
                  <a:cs typeface="+mn-cs"/>
                </a:endParaRPr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E528797-D181-9211-50D3-8C0882EF0713}"/>
                  </a:ext>
                </a:extLst>
              </p:cNvPr>
              <p:cNvSpPr/>
              <p:nvPr/>
            </p:nvSpPr>
            <p:spPr>
              <a:xfrm>
                <a:off x="6251742" y="3032713"/>
                <a:ext cx="99949" cy="103192"/>
              </a:xfrm>
              <a:prstGeom prst="triangl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ONOR Sans CN"/>
                  <a:ea typeface="HONOR Sans CN"/>
                  <a:cs typeface="+mn-cs"/>
                </a:endParaRP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EF307B55-F58D-1307-F96C-EA2391FD3F38}"/>
                  </a:ext>
                </a:extLst>
              </p:cNvPr>
              <p:cNvGrpSpPr/>
              <p:nvPr/>
            </p:nvGrpSpPr>
            <p:grpSpPr>
              <a:xfrm>
                <a:off x="6537718" y="3537202"/>
                <a:ext cx="161193" cy="673618"/>
                <a:chOff x="6598961" y="3609407"/>
                <a:chExt cx="99950" cy="601419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BC8FE1BA-87B0-21B5-5BDC-20528565B407}"/>
                    </a:ext>
                  </a:extLst>
                </p:cNvPr>
                <p:cNvSpPr/>
                <p:nvPr/>
              </p:nvSpPr>
              <p:spPr>
                <a:xfrm>
                  <a:off x="6598962" y="3712599"/>
                  <a:ext cx="99949" cy="49822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>
                        <a:shade val="30000"/>
                        <a:satMod val="115000"/>
                      </a:srgbClr>
                    </a:gs>
                    <a:gs pos="0">
                      <a:srgbClr val="FFFFFF">
                        <a:shade val="67500"/>
                        <a:satMod val="115000"/>
                      </a:srgbClr>
                    </a:gs>
                    <a:gs pos="100000">
                      <a:srgbClr val="FFFF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ONOR Sans CN"/>
                    <a:ea typeface="HONOR Sans CN"/>
                    <a:cs typeface="+mn-cs"/>
                  </a:endParaRPr>
                </a:p>
              </p:txBody>
            </p:sp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DB3E84D6-ED7E-4412-0758-EB990837DE3B}"/>
                    </a:ext>
                  </a:extLst>
                </p:cNvPr>
                <p:cNvSpPr/>
                <p:nvPr/>
              </p:nvSpPr>
              <p:spPr>
                <a:xfrm>
                  <a:off x="6598961" y="3609407"/>
                  <a:ext cx="99949" cy="103192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ONOR Sans CN"/>
                    <a:ea typeface="HONOR Sans CN"/>
                    <a:cs typeface="+mn-cs"/>
                  </a:endParaRP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1B2ED37-B05D-9D93-ADFA-4A2CDEE6C677}"/>
                  </a:ext>
                </a:extLst>
              </p:cNvPr>
              <p:cNvGrpSpPr/>
              <p:nvPr/>
            </p:nvGrpSpPr>
            <p:grpSpPr>
              <a:xfrm>
                <a:off x="5893031" y="3319189"/>
                <a:ext cx="162001" cy="891632"/>
                <a:chOff x="6598710" y="3550637"/>
                <a:chExt cx="100451" cy="796067"/>
              </a:xfrm>
              <a:solidFill>
                <a:srgbClr val="FFFFFF"/>
              </a:solidFill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B97FB6A-65A2-9051-31B3-6351F8DDA8E2}"/>
                    </a:ext>
                  </a:extLst>
                </p:cNvPr>
                <p:cNvSpPr/>
                <p:nvPr/>
              </p:nvSpPr>
              <p:spPr>
                <a:xfrm>
                  <a:off x="6598962" y="3712599"/>
                  <a:ext cx="99949" cy="634105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ONOR Sans CN"/>
                    <a:ea typeface="HONOR Sans CN"/>
                    <a:cs typeface="+mn-cs"/>
                  </a:endParaRPr>
                </a:p>
              </p:txBody>
            </p:sp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1488B268-5FAF-992B-50D0-12BA464323B1}"/>
                    </a:ext>
                  </a:extLst>
                </p:cNvPr>
                <p:cNvSpPr/>
                <p:nvPr/>
              </p:nvSpPr>
              <p:spPr>
                <a:xfrm>
                  <a:off x="6598710" y="3550637"/>
                  <a:ext cx="100451" cy="160536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ONOR Sans CN"/>
                    <a:ea typeface="HONOR Sans CN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951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5F21C65-26B8-0887-D88D-16621C5A0490}"/>
              </a:ext>
            </a:extLst>
          </p:cNvPr>
          <p:cNvSpPr/>
          <p:nvPr/>
        </p:nvSpPr>
        <p:spPr>
          <a:xfrm>
            <a:off x="-1" y="0"/>
            <a:ext cx="5400675" cy="5400675"/>
          </a:xfrm>
          <a:prstGeom prst="ellipse">
            <a:avLst/>
          </a:prstGeom>
          <a:gradFill flip="none" rotWithShape="1">
            <a:gsLst>
              <a:gs pos="0">
                <a:srgbClr val="1988E4">
                  <a:shade val="30000"/>
                  <a:satMod val="115000"/>
                </a:srgbClr>
              </a:gs>
              <a:gs pos="50000">
                <a:srgbClr val="1988E4">
                  <a:shade val="67500"/>
                  <a:satMod val="115000"/>
                </a:srgbClr>
              </a:gs>
              <a:gs pos="100000">
                <a:srgbClr val="1988E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521E47-17EE-9A6B-F925-08FD35DCE072}"/>
              </a:ext>
            </a:extLst>
          </p:cNvPr>
          <p:cNvGrpSpPr/>
          <p:nvPr/>
        </p:nvGrpSpPr>
        <p:grpSpPr>
          <a:xfrm>
            <a:off x="1036960" y="1204367"/>
            <a:ext cx="3326751" cy="2991940"/>
            <a:chOff x="1074585" y="1255036"/>
            <a:chExt cx="3326751" cy="299194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6D20F9D-3F5B-288B-2877-C4ACEF04B8A1}"/>
                </a:ext>
              </a:extLst>
            </p:cNvPr>
            <p:cNvGrpSpPr/>
            <p:nvPr/>
          </p:nvGrpSpPr>
          <p:grpSpPr>
            <a:xfrm>
              <a:off x="2241336" y="2086976"/>
              <a:ext cx="2160000" cy="2160000"/>
              <a:chOff x="6384913" y="4819024"/>
              <a:chExt cx="576000" cy="576001"/>
            </a:xfrm>
          </p:grpSpPr>
          <p:sp>
            <p:nvSpPr>
              <p:cNvPr id="16" name="矩形 3">
                <a:extLst>
                  <a:ext uri="{FF2B5EF4-FFF2-40B4-BE49-F238E27FC236}">
                    <a16:creationId xmlns:a16="http://schemas.microsoft.com/office/drawing/2014/main" id="{7C587618-60E3-4DB7-A441-1E43D784C1E5}"/>
                  </a:ext>
                </a:extLst>
              </p:cNvPr>
              <p:cNvSpPr/>
              <p:nvPr/>
            </p:nvSpPr>
            <p:spPr>
              <a:xfrm>
                <a:off x="6384913" y="4819024"/>
                <a:ext cx="576000" cy="576001"/>
              </a:xfrm>
              <a:prstGeom prst="roundRect">
                <a:avLst>
                  <a:gd name="adj" fmla="val 5523"/>
                </a:avLst>
              </a:prstGeom>
              <a:solidFill>
                <a:srgbClr val="9ECDF4"/>
              </a:solidFill>
              <a:ln>
                <a:noFill/>
              </a:ln>
              <a:effectLst>
                <a:outerShdw blurRad="381000" dist="762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C5D70EBD-3474-868A-1A0C-42FC8C86C53B}"/>
                  </a:ext>
                </a:extLst>
              </p:cNvPr>
              <p:cNvSpPr/>
              <p:nvPr/>
            </p:nvSpPr>
            <p:spPr>
              <a:xfrm>
                <a:off x="6492913" y="5080001"/>
                <a:ext cx="360000" cy="54049"/>
              </a:xfrm>
              <a:prstGeom prst="roundRect">
                <a:avLst>
                  <a:gd name="adj" fmla="val 50000"/>
                </a:avLst>
              </a:prstGeom>
              <a:solidFill>
                <a:srgbClr val="1988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919CDFD-CE7D-7C9D-BB96-019114BFAED7}"/>
                </a:ext>
              </a:extLst>
            </p:cNvPr>
            <p:cNvGrpSpPr/>
            <p:nvPr/>
          </p:nvGrpSpPr>
          <p:grpSpPr>
            <a:xfrm rot="20457757">
              <a:off x="1074585" y="1255036"/>
              <a:ext cx="2160000" cy="2160000"/>
              <a:chOff x="6384913" y="4819024"/>
              <a:chExt cx="576000" cy="576001"/>
            </a:xfrm>
          </p:grpSpPr>
          <p:sp>
            <p:nvSpPr>
              <p:cNvPr id="11" name="矩形 3">
                <a:extLst>
                  <a:ext uri="{FF2B5EF4-FFF2-40B4-BE49-F238E27FC236}">
                    <a16:creationId xmlns:a16="http://schemas.microsoft.com/office/drawing/2014/main" id="{29943EFA-3FAC-1C6B-3934-716F58CB3AE0}"/>
                  </a:ext>
                </a:extLst>
              </p:cNvPr>
              <p:cNvSpPr/>
              <p:nvPr/>
            </p:nvSpPr>
            <p:spPr>
              <a:xfrm>
                <a:off x="6384913" y="4819024"/>
                <a:ext cx="576000" cy="576001"/>
              </a:xfrm>
              <a:prstGeom prst="roundRect">
                <a:avLst>
                  <a:gd name="adj" fmla="val 5523"/>
                </a:avLst>
              </a:prstGeom>
              <a:solidFill>
                <a:srgbClr val="E4F1FC"/>
              </a:solidFill>
              <a:ln>
                <a:noFill/>
              </a:ln>
              <a:effectLst>
                <a:outerShdw blurRad="381000" dist="762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EAE6B71-8859-F240-3E91-938018E9A058}"/>
                  </a:ext>
                </a:extLst>
              </p:cNvPr>
              <p:cNvGrpSpPr/>
              <p:nvPr/>
            </p:nvGrpSpPr>
            <p:grpSpPr>
              <a:xfrm>
                <a:off x="6492913" y="4927025"/>
                <a:ext cx="360000" cy="360000"/>
                <a:chOff x="5166244" y="4050308"/>
                <a:chExt cx="859121" cy="859121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3A493967-B6E2-4A6F-74A0-1BF9329A3377}"/>
                    </a:ext>
                  </a:extLst>
                </p:cNvPr>
                <p:cNvSpPr/>
                <p:nvPr/>
              </p:nvSpPr>
              <p:spPr>
                <a:xfrm>
                  <a:off x="5166244" y="4415377"/>
                  <a:ext cx="859121" cy="1289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E41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73AB8700-B5D4-4487-1D07-EC03BE307722}"/>
                    </a:ext>
                  </a:extLst>
                </p:cNvPr>
                <p:cNvSpPr/>
                <p:nvPr/>
              </p:nvSpPr>
              <p:spPr>
                <a:xfrm rot="5400000">
                  <a:off x="5166243" y="4415377"/>
                  <a:ext cx="859121" cy="1289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E41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4365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C6C1AFB-296C-9336-5A11-8B54DBF79BA5}"/>
              </a:ext>
            </a:extLst>
          </p:cNvPr>
          <p:cNvSpPr/>
          <p:nvPr/>
        </p:nvSpPr>
        <p:spPr>
          <a:xfrm>
            <a:off x="-1" y="0"/>
            <a:ext cx="5400675" cy="540067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D93FC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iconfont-11672-5428476">
            <a:extLst>
              <a:ext uri="{FF2B5EF4-FFF2-40B4-BE49-F238E27FC236}">
                <a16:creationId xmlns:a16="http://schemas.microsoft.com/office/drawing/2014/main" id="{B88766E6-BDB9-3AB9-B2A8-210CA3B94353}"/>
              </a:ext>
            </a:extLst>
          </p:cNvPr>
          <p:cNvSpPr/>
          <p:nvPr/>
        </p:nvSpPr>
        <p:spPr>
          <a:xfrm rot="20832580">
            <a:off x="1266761" y="1071613"/>
            <a:ext cx="2880000" cy="2880000"/>
          </a:xfrm>
          <a:custGeom>
            <a:avLst/>
            <a:gdLst>
              <a:gd name="T0" fmla="*/ 800 w 8000"/>
              <a:gd name="T1" fmla="*/ 8039 h 8039"/>
              <a:gd name="T2" fmla="*/ 379 w 8000"/>
              <a:gd name="T3" fmla="*/ 7920 h 8039"/>
              <a:gd name="T4" fmla="*/ 0 w 8000"/>
              <a:gd name="T5" fmla="*/ 7239 h 8039"/>
              <a:gd name="T6" fmla="*/ 0 w 8000"/>
              <a:gd name="T7" fmla="*/ 839 h 8039"/>
              <a:gd name="T8" fmla="*/ 379 w 8000"/>
              <a:gd name="T9" fmla="*/ 158 h 8039"/>
              <a:gd name="T10" fmla="*/ 1158 w 8000"/>
              <a:gd name="T11" fmla="*/ 123 h 8039"/>
              <a:gd name="T12" fmla="*/ 7558 w 8000"/>
              <a:gd name="T13" fmla="*/ 3323 h 8039"/>
              <a:gd name="T14" fmla="*/ 8000 w 8000"/>
              <a:gd name="T15" fmla="*/ 4039 h 8039"/>
              <a:gd name="T16" fmla="*/ 7558 w 8000"/>
              <a:gd name="T17" fmla="*/ 4755 h 8039"/>
              <a:gd name="T18" fmla="*/ 1158 w 8000"/>
              <a:gd name="T19" fmla="*/ 7955 h 8039"/>
              <a:gd name="T20" fmla="*/ 800 w 8000"/>
              <a:gd name="T21" fmla="*/ 8039 h 8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00" h="8039">
                <a:moveTo>
                  <a:pt x="800" y="8039"/>
                </a:moveTo>
                <a:cubicBezTo>
                  <a:pt x="654" y="8039"/>
                  <a:pt x="508" y="7999"/>
                  <a:pt x="379" y="7920"/>
                </a:cubicBezTo>
                <a:cubicBezTo>
                  <a:pt x="144" y="7774"/>
                  <a:pt x="0" y="7516"/>
                  <a:pt x="0" y="7239"/>
                </a:cubicBezTo>
                <a:lnTo>
                  <a:pt x="0" y="839"/>
                </a:lnTo>
                <a:cubicBezTo>
                  <a:pt x="0" y="561"/>
                  <a:pt x="144" y="304"/>
                  <a:pt x="379" y="158"/>
                </a:cubicBezTo>
                <a:cubicBezTo>
                  <a:pt x="615" y="13"/>
                  <a:pt x="909" y="0"/>
                  <a:pt x="1158" y="123"/>
                </a:cubicBezTo>
                <a:lnTo>
                  <a:pt x="7558" y="3323"/>
                </a:lnTo>
                <a:cubicBezTo>
                  <a:pt x="7829" y="3459"/>
                  <a:pt x="8000" y="3736"/>
                  <a:pt x="8000" y="4039"/>
                </a:cubicBezTo>
                <a:cubicBezTo>
                  <a:pt x="8000" y="4342"/>
                  <a:pt x="7829" y="4619"/>
                  <a:pt x="7558" y="4755"/>
                </a:cubicBezTo>
                <a:lnTo>
                  <a:pt x="1158" y="7955"/>
                </a:lnTo>
                <a:cubicBezTo>
                  <a:pt x="1046" y="8011"/>
                  <a:pt x="922" y="8039"/>
                  <a:pt x="800" y="80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F7E1F4"/>
              </a:gs>
            </a:gsLst>
            <a:lin ang="16200000" scaled="1"/>
            <a:tileRect/>
          </a:gradFill>
          <a:ln>
            <a:noFill/>
          </a:ln>
          <a:effectLst>
            <a:outerShdw blurRad="381000" dist="88900" dir="5400000" algn="t" rotWithShape="0">
              <a:schemeClr val="accent5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31D2628-9727-A623-8D33-8A7570AEDA24}"/>
              </a:ext>
            </a:extLst>
          </p:cNvPr>
          <p:cNvSpPr/>
          <p:nvPr/>
        </p:nvSpPr>
        <p:spPr>
          <a:xfrm>
            <a:off x="2269823" y="2074675"/>
            <a:ext cx="2160000" cy="2160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381000" dist="88900" dir="5400000" algn="t" rotWithShape="0">
              <a:schemeClr val="accent5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7E22B2B-CCE6-2204-CA18-E611AB41CD43}"/>
              </a:ext>
            </a:extLst>
          </p:cNvPr>
          <p:cNvSpPr/>
          <p:nvPr/>
        </p:nvSpPr>
        <p:spPr>
          <a:xfrm>
            <a:off x="3151823" y="2956675"/>
            <a:ext cx="396000" cy="396000"/>
          </a:xfrm>
          <a:prstGeom prst="ellipse">
            <a:avLst/>
          </a:prstGeom>
          <a:noFill/>
          <a:ln w="193675">
            <a:solidFill>
              <a:srgbClr val="F7E0F4"/>
            </a:solidFill>
          </a:ln>
          <a:effectLst>
            <a:outerShdw blurRad="101600" dist="38100" dir="5400000" algn="t" rotWithShape="0">
              <a:schemeClr val="accent5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6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C6C1AFB-296C-9336-5A11-8B54DBF79BA5}"/>
              </a:ext>
            </a:extLst>
          </p:cNvPr>
          <p:cNvSpPr/>
          <p:nvPr/>
        </p:nvSpPr>
        <p:spPr>
          <a:xfrm>
            <a:off x="-1" y="0"/>
            <a:ext cx="5400675" cy="540067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rgbClr val="4CA22E"/>
              </a:gs>
              <a:gs pos="100000">
                <a:srgbClr val="57BA3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FC0955C-B502-666A-DC27-FA9B52AB7A13}"/>
              </a:ext>
            </a:extLst>
          </p:cNvPr>
          <p:cNvSpPr/>
          <p:nvPr/>
        </p:nvSpPr>
        <p:spPr>
          <a:xfrm rot="20898423">
            <a:off x="1503248" y="1042987"/>
            <a:ext cx="2394175" cy="3314700"/>
          </a:xfrm>
          <a:prstGeom prst="roundRect">
            <a:avLst>
              <a:gd name="adj" fmla="val 6773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381000" dist="76200" dir="5400000" algn="t" rotWithShape="0">
              <a:schemeClr val="accent6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4CEDF9A-AA8C-9BC6-B3CB-9C009F26334D}"/>
              </a:ext>
            </a:extLst>
          </p:cNvPr>
          <p:cNvSpPr/>
          <p:nvPr/>
        </p:nvSpPr>
        <p:spPr>
          <a:xfrm>
            <a:off x="1967438" y="3536544"/>
            <a:ext cx="822753" cy="256153"/>
          </a:xfrm>
          <a:custGeom>
            <a:avLst/>
            <a:gdLst>
              <a:gd name="connsiteX0" fmla="*/ 0 w 900650"/>
              <a:gd name="connsiteY0" fmla="*/ 414023 h 550551"/>
              <a:gd name="connsiteX1" fmla="*/ 258965 w 900650"/>
              <a:gd name="connsiteY1" fmla="*/ 1511 h 550551"/>
              <a:gd name="connsiteX2" fmla="*/ 710436 w 900650"/>
              <a:gd name="connsiteY2" fmla="*/ 544651 h 550551"/>
              <a:gd name="connsiteX3" fmla="*/ 900650 w 900650"/>
              <a:gd name="connsiteY3" fmla="*/ 242143 h 55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650" h="550551">
                <a:moveTo>
                  <a:pt x="0" y="414023"/>
                </a:moveTo>
                <a:cubicBezTo>
                  <a:pt x="70279" y="196881"/>
                  <a:pt x="140559" y="-20260"/>
                  <a:pt x="258965" y="1511"/>
                </a:cubicBezTo>
                <a:cubicBezTo>
                  <a:pt x="377371" y="23282"/>
                  <a:pt x="603489" y="504546"/>
                  <a:pt x="710436" y="544651"/>
                </a:cubicBezTo>
                <a:cubicBezTo>
                  <a:pt x="817384" y="584756"/>
                  <a:pt x="859017" y="413449"/>
                  <a:pt x="900650" y="242143"/>
                </a:cubicBezTo>
              </a:path>
            </a:pathLst>
          </a:custGeom>
          <a:noFill/>
          <a:ln w="127000" cap="rnd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55192EF-1CDD-D6C7-94AE-76D5C7C8D50B}"/>
              </a:ext>
            </a:extLst>
          </p:cNvPr>
          <p:cNvGrpSpPr/>
          <p:nvPr/>
        </p:nvGrpSpPr>
        <p:grpSpPr>
          <a:xfrm rot="1938222">
            <a:off x="3399478" y="1162198"/>
            <a:ext cx="213812" cy="2678445"/>
            <a:chOff x="2250831" y="586588"/>
            <a:chExt cx="1266092" cy="4133202"/>
          </a:xfrm>
          <a:solidFill>
            <a:schemeClr val="bg1"/>
          </a:solidFill>
          <a:effectLst>
            <a:outerShdw blurRad="63500" dist="127000" dir="6600000" algn="ctr" rotWithShape="0">
              <a:schemeClr val="accent6">
                <a:lumMod val="50000"/>
                <a:alpha val="20000"/>
              </a:schemeClr>
            </a:outerShdw>
          </a:effectLst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422E0C6-B552-B2D1-0ED4-8B7EF42A14B7}"/>
                </a:ext>
              </a:extLst>
            </p:cNvPr>
            <p:cNvSpPr/>
            <p:nvPr/>
          </p:nvSpPr>
          <p:spPr>
            <a:xfrm>
              <a:off x="2250831" y="586588"/>
              <a:ext cx="1266092" cy="354248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iconfont-11672-5428476">
              <a:extLst>
                <a:ext uri="{FF2B5EF4-FFF2-40B4-BE49-F238E27FC236}">
                  <a16:creationId xmlns:a16="http://schemas.microsoft.com/office/drawing/2014/main" id="{D4435DAB-7FA0-028E-8D4F-3868A97AAC03}"/>
                </a:ext>
              </a:extLst>
            </p:cNvPr>
            <p:cNvSpPr/>
            <p:nvPr/>
          </p:nvSpPr>
          <p:spPr>
            <a:xfrm rot="5400000">
              <a:off x="2501929" y="3704802"/>
              <a:ext cx="763890" cy="1266086"/>
            </a:xfrm>
            <a:custGeom>
              <a:avLst/>
              <a:gdLst>
                <a:gd name="T0" fmla="*/ 800 w 8000"/>
                <a:gd name="T1" fmla="*/ 8039 h 8039"/>
                <a:gd name="T2" fmla="*/ 379 w 8000"/>
                <a:gd name="T3" fmla="*/ 7920 h 8039"/>
                <a:gd name="T4" fmla="*/ 0 w 8000"/>
                <a:gd name="T5" fmla="*/ 7239 h 8039"/>
                <a:gd name="T6" fmla="*/ 0 w 8000"/>
                <a:gd name="T7" fmla="*/ 839 h 8039"/>
                <a:gd name="T8" fmla="*/ 379 w 8000"/>
                <a:gd name="T9" fmla="*/ 158 h 8039"/>
                <a:gd name="T10" fmla="*/ 1158 w 8000"/>
                <a:gd name="T11" fmla="*/ 123 h 8039"/>
                <a:gd name="T12" fmla="*/ 7558 w 8000"/>
                <a:gd name="T13" fmla="*/ 3323 h 8039"/>
                <a:gd name="T14" fmla="*/ 8000 w 8000"/>
                <a:gd name="T15" fmla="*/ 4039 h 8039"/>
                <a:gd name="T16" fmla="*/ 7558 w 8000"/>
                <a:gd name="T17" fmla="*/ 4755 h 8039"/>
                <a:gd name="T18" fmla="*/ 1158 w 8000"/>
                <a:gd name="T19" fmla="*/ 7955 h 8039"/>
                <a:gd name="T20" fmla="*/ 800 w 8000"/>
                <a:gd name="T21" fmla="*/ 8039 h 8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0" h="8039">
                  <a:moveTo>
                    <a:pt x="800" y="8039"/>
                  </a:moveTo>
                  <a:cubicBezTo>
                    <a:pt x="654" y="8039"/>
                    <a:pt x="508" y="7999"/>
                    <a:pt x="379" y="7920"/>
                  </a:cubicBezTo>
                  <a:cubicBezTo>
                    <a:pt x="144" y="7774"/>
                    <a:pt x="0" y="7516"/>
                    <a:pt x="0" y="7239"/>
                  </a:cubicBezTo>
                  <a:lnTo>
                    <a:pt x="0" y="839"/>
                  </a:lnTo>
                  <a:cubicBezTo>
                    <a:pt x="0" y="561"/>
                    <a:pt x="144" y="304"/>
                    <a:pt x="379" y="158"/>
                  </a:cubicBezTo>
                  <a:cubicBezTo>
                    <a:pt x="615" y="13"/>
                    <a:pt x="909" y="0"/>
                    <a:pt x="1158" y="123"/>
                  </a:cubicBezTo>
                  <a:lnTo>
                    <a:pt x="7558" y="3323"/>
                  </a:lnTo>
                  <a:cubicBezTo>
                    <a:pt x="7829" y="3459"/>
                    <a:pt x="8000" y="3736"/>
                    <a:pt x="8000" y="4039"/>
                  </a:cubicBezTo>
                  <a:cubicBezTo>
                    <a:pt x="8000" y="4342"/>
                    <a:pt x="7829" y="4619"/>
                    <a:pt x="7558" y="4755"/>
                  </a:cubicBezTo>
                  <a:lnTo>
                    <a:pt x="1158" y="7955"/>
                  </a:lnTo>
                  <a:cubicBezTo>
                    <a:pt x="1046" y="8011"/>
                    <a:pt x="922" y="8039"/>
                    <a:pt x="800" y="803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86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C6C1AFB-296C-9336-5A11-8B54DBF79BA5}"/>
              </a:ext>
            </a:extLst>
          </p:cNvPr>
          <p:cNvSpPr/>
          <p:nvPr/>
        </p:nvSpPr>
        <p:spPr>
          <a:xfrm>
            <a:off x="-1" y="-1"/>
            <a:ext cx="5400675" cy="5400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3A23EDB-2557-C90B-1B2B-296D28BE237F}"/>
              </a:ext>
            </a:extLst>
          </p:cNvPr>
          <p:cNvSpPr/>
          <p:nvPr/>
        </p:nvSpPr>
        <p:spPr>
          <a:xfrm>
            <a:off x="1479738" y="1422902"/>
            <a:ext cx="1893600" cy="2764800"/>
          </a:xfrm>
          <a:prstGeom prst="roundRect">
            <a:avLst>
              <a:gd name="adj" fmla="val 6773"/>
            </a:avLst>
          </a:prstGeom>
          <a:gradFill flip="none" rotWithShape="1">
            <a:gsLst>
              <a:gs pos="100000">
                <a:schemeClr val="accent2">
                  <a:lumMod val="60000"/>
                  <a:lumOff val="4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76200" dir="5400000" algn="t" rotWithShape="0">
              <a:schemeClr val="accent2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FC0955C-B502-666A-DC27-FA9B52AB7A13}"/>
              </a:ext>
            </a:extLst>
          </p:cNvPr>
          <p:cNvSpPr/>
          <p:nvPr/>
        </p:nvSpPr>
        <p:spPr>
          <a:xfrm>
            <a:off x="2027707" y="1129315"/>
            <a:ext cx="1893227" cy="2762895"/>
          </a:xfrm>
          <a:prstGeom prst="roundRect">
            <a:avLst>
              <a:gd name="adj" fmla="val 6773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27000" dist="76200" dir="5400000" algn="t" rotWithShape="0">
              <a:srgbClr val="B88C00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952644-FEFC-89DC-91DB-2004067FC401}"/>
              </a:ext>
            </a:extLst>
          </p:cNvPr>
          <p:cNvGrpSpPr/>
          <p:nvPr/>
        </p:nvGrpSpPr>
        <p:grpSpPr>
          <a:xfrm>
            <a:off x="2387374" y="1462081"/>
            <a:ext cx="1173892" cy="486032"/>
            <a:chOff x="2446637" y="1429329"/>
            <a:chExt cx="1173892" cy="48603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5E8547A-6EBA-704F-3A1D-50DE456DD85A}"/>
                </a:ext>
              </a:extLst>
            </p:cNvPr>
            <p:cNvCxnSpPr/>
            <p:nvPr/>
          </p:nvCxnSpPr>
          <p:spPr>
            <a:xfrm>
              <a:off x="2446637" y="1429329"/>
              <a:ext cx="1173892" cy="0"/>
            </a:xfrm>
            <a:prstGeom prst="line">
              <a:avLst/>
            </a:prstGeom>
            <a:ln w="101600" cap="rnd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689EF09-24B3-E525-B7CF-74862DC0E8D2}"/>
                </a:ext>
              </a:extLst>
            </p:cNvPr>
            <p:cNvCxnSpPr/>
            <p:nvPr/>
          </p:nvCxnSpPr>
          <p:spPr>
            <a:xfrm>
              <a:off x="2446637" y="1915361"/>
              <a:ext cx="1173892" cy="0"/>
            </a:xfrm>
            <a:prstGeom prst="line">
              <a:avLst/>
            </a:prstGeom>
            <a:ln w="101600" cap="rnd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FE2F5C4-F93E-0EDB-6DB9-5C7C161052AC}"/>
              </a:ext>
            </a:extLst>
          </p:cNvPr>
          <p:cNvSpPr/>
          <p:nvPr/>
        </p:nvSpPr>
        <p:spPr>
          <a:xfrm>
            <a:off x="2417807" y="3453003"/>
            <a:ext cx="1143459" cy="93696"/>
          </a:xfrm>
          <a:custGeom>
            <a:avLst/>
            <a:gdLst>
              <a:gd name="connsiteX0" fmla="*/ 0 w 900650"/>
              <a:gd name="connsiteY0" fmla="*/ 414023 h 550551"/>
              <a:gd name="connsiteX1" fmla="*/ 258965 w 900650"/>
              <a:gd name="connsiteY1" fmla="*/ 1511 h 550551"/>
              <a:gd name="connsiteX2" fmla="*/ 710436 w 900650"/>
              <a:gd name="connsiteY2" fmla="*/ 544651 h 550551"/>
              <a:gd name="connsiteX3" fmla="*/ 900650 w 900650"/>
              <a:gd name="connsiteY3" fmla="*/ 242143 h 55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650" h="550551">
                <a:moveTo>
                  <a:pt x="0" y="414023"/>
                </a:moveTo>
                <a:cubicBezTo>
                  <a:pt x="70279" y="196881"/>
                  <a:pt x="140559" y="-20260"/>
                  <a:pt x="258965" y="1511"/>
                </a:cubicBezTo>
                <a:cubicBezTo>
                  <a:pt x="377371" y="23282"/>
                  <a:pt x="603489" y="504546"/>
                  <a:pt x="710436" y="544651"/>
                </a:cubicBezTo>
                <a:cubicBezTo>
                  <a:pt x="817384" y="584756"/>
                  <a:pt x="859017" y="413449"/>
                  <a:pt x="900650" y="242143"/>
                </a:cubicBezTo>
              </a:path>
            </a:pathLst>
          </a:custGeom>
          <a:noFill/>
          <a:ln w="101600" cap="rnd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873E552-7215-E6F9-74C8-38F2E72DB247}"/>
              </a:ext>
            </a:extLst>
          </p:cNvPr>
          <p:cNvGrpSpPr/>
          <p:nvPr/>
        </p:nvGrpSpPr>
        <p:grpSpPr>
          <a:xfrm>
            <a:off x="2387374" y="2487565"/>
            <a:ext cx="1173892" cy="486032"/>
            <a:chOff x="2446637" y="1429329"/>
            <a:chExt cx="1173892" cy="486032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72F7A7F-1EBD-4B46-2B45-BDF3F9E6DA74}"/>
                </a:ext>
              </a:extLst>
            </p:cNvPr>
            <p:cNvCxnSpPr/>
            <p:nvPr/>
          </p:nvCxnSpPr>
          <p:spPr>
            <a:xfrm>
              <a:off x="2446637" y="1429329"/>
              <a:ext cx="1173892" cy="0"/>
            </a:xfrm>
            <a:prstGeom prst="line">
              <a:avLst/>
            </a:prstGeom>
            <a:ln w="101600" cap="rnd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6951CD5-BA73-B9E7-9CA8-4F03FB306860}"/>
                </a:ext>
              </a:extLst>
            </p:cNvPr>
            <p:cNvCxnSpPr/>
            <p:nvPr/>
          </p:nvCxnSpPr>
          <p:spPr>
            <a:xfrm>
              <a:off x="2446637" y="1915361"/>
              <a:ext cx="756000" cy="0"/>
            </a:xfrm>
            <a:prstGeom prst="line">
              <a:avLst/>
            </a:prstGeom>
            <a:ln w="101600" cap="rnd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0E3BFF-55BD-92E3-04E8-2F5A1E9FE298}"/>
              </a:ext>
            </a:extLst>
          </p:cNvPr>
          <p:cNvGrpSpPr/>
          <p:nvPr/>
        </p:nvGrpSpPr>
        <p:grpSpPr>
          <a:xfrm rot="1938222">
            <a:off x="3007978" y="1090139"/>
            <a:ext cx="213812" cy="2678445"/>
            <a:chOff x="2250831" y="586588"/>
            <a:chExt cx="1266092" cy="4133202"/>
          </a:xfrm>
          <a:solidFill>
            <a:schemeClr val="bg1"/>
          </a:solidFill>
          <a:effectLst>
            <a:outerShdw blurRad="63500" dist="127000" dir="6600000" algn="ctr" rotWithShape="0">
              <a:schemeClr val="accent2">
                <a:lumMod val="75000"/>
                <a:alpha val="20000"/>
              </a:schemeClr>
            </a:outerShdw>
          </a:effectLst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8FBCFA-621D-C590-35A6-3235CF041E91}"/>
                </a:ext>
              </a:extLst>
            </p:cNvPr>
            <p:cNvSpPr/>
            <p:nvPr/>
          </p:nvSpPr>
          <p:spPr>
            <a:xfrm>
              <a:off x="2250831" y="586588"/>
              <a:ext cx="1266092" cy="354248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iconfont-11672-5428476">
              <a:extLst>
                <a:ext uri="{FF2B5EF4-FFF2-40B4-BE49-F238E27FC236}">
                  <a16:creationId xmlns:a16="http://schemas.microsoft.com/office/drawing/2014/main" id="{53EB89D0-E475-D304-A80E-F28A20505CED}"/>
                </a:ext>
              </a:extLst>
            </p:cNvPr>
            <p:cNvSpPr/>
            <p:nvPr/>
          </p:nvSpPr>
          <p:spPr>
            <a:xfrm rot="5400000">
              <a:off x="2501929" y="3704802"/>
              <a:ext cx="763890" cy="1266086"/>
            </a:xfrm>
            <a:custGeom>
              <a:avLst/>
              <a:gdLst>
                <a:gd name="T0" fmla="*/ 800 w 8000"/>
                <a:gd name="T1" fmla="*/ 8039 h 8039"/>
                <a:gd name="T2" fmla="*/ 379 w 8000"/>
                <a:gd name="T3" fmla="*/ 7920 h 8039"/>
                <a:gd name="T4" fmla="*/ 0 w 8000"/>
                <a:gd name="T5" fmla="*/ 7239 h 8039"/>
                <a:gd name="T6" fmla="*/ 0 w 8000"/>
                <a:gd name="T7" fmla="*/ 839 h 8039"/>
                <a:gd name="T8" fmla="*/ 379 w 8000"/>
                <a:gd name="T9" fmla="*/ 158 h 8039"/>
                <a:gd name="T10" fmla="*/ 1158 w 8000"/>
                <a:gd name="T11" fmla="*/ 123 h 8039"/>
                <a:gd name="T12" fmla="*/ 7558 w 8000"/>
                <a:gd name="T13" fmla="*/ 3323 h 8039"/>
                <a:gd name="T14" fmla="*/ 8000 w 8000"/>
                <a:gd name="T15" fmla="*/ 4039 h 8039"/>
                <a:gd name="T16" fmla="*/ 7558 w 8000"/>
                <a:gd name="T17" fmla="*/ 4755 h 8039"/>
                <a:gd name="T18" fmla="*/ 1158 w 8000"/>
                <a:gd name="T19" fmla="*/ 7955 h 8039"/>
                <a:gd name="T20" fmla="*/ 800 w 8000"/>
                <a:gd name="T21" fmla="*/ 8039 h 8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0" h="8039">
                  <a:moveTo>
                    <a:pt x="800" y="8039"/>
                  </a:moveTo>
                  <a:cubicBezTo>
                    <a:pt x="654" y="8039"/>
                    <a:pt x="508" y="7999"/>
                    <a:pt x="379" y="7920"/>
                  </a:cubicBezTo>
                  <a:cubicBezTo>
                    <a:pt x="144" y="7774"/>
                    <a:pt x="0" y="7516"/>
                    <a:pt x="0" y="7239"/>
                  </a:cubicBezTo>
                  <a:lnTo>
                    <a:pt x="0" y="839"/>
                  </a:lnTo>
                  <a:cubicBezTo>
                    <a:pt x="0" y="561"/>
                    <a:pt x="144" y="304"/>
                    <a:pt x="379" y="158"/>
                  </a:cubicBezTo>
                  <a:cubicBezTo>
                    <a:pt x="615" y="13"/>
                    <a:pt x="909" y="0"/>
                    <a:pt x="1158" y="123"/>
                  </a:cubicBezTo>
                  <a:lnTo>
                    <a:pt x="7558" y="3323"/>
                  </a:lnTo>
                  <a:cubicBezTo>
                    <a:pt x="7829" y="3459"/>
                    <a:pt x="8000" y="3736"/>
                    <a:pt x="8000" y="4039"/>
                  </a:cubicBezTo>
                  <a:cubicBezTo>
                    <a:pt x="8000" y="4342"/>
                    <a:pt x="7829" y="4619"/>
                    <a:pt x="7558" y="4755"/>
                  </a:cubicBezTo>
                  <a:lnTo>
                    <a:pt x="1158" y="7955"/>
                  </a:lnTo>
                  <a:cubicBezTo>
                    <a:pt x="1046" y="8011"/>
                    <a:pt x="922" y="8039"/>
                    <a:pt x="800" y="803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56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C6C1AFB-296C-9336-5A11-8B54DBF79BA5}"/>
              </a:ext>
            </a:extLst>
          </p:cNvPr>
          <p:cNvSpPr/>
          <p:nvPr/>
        </p:nvSpPr>
        <p:spPr>
          <a:xfrm rot="10800000">
            <a:off x="0" y="-1"/>
            <a:ext cx="5400675" cy="54006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1F4801E-24E6-E9A7-B56F-1C175AF11AEB}"/>
              </a:ext>
            </a:extLst>
          </p:cNvPr>
          <p:cNvSpPr/>
          <p:nvPr/>
        </p:nvSpPr>
        <p:spPr>
          <a:xfrm rot="8157181">
            <a:off x="720334" y="720337"/>
            <a:ext cx="3960000" cy="39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8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A5F05CC-DAFA-AA57-BDE3-8C2E743C5AA0}"/>
              </a:ext>
            </a:extLst>
          </p:cNvPr>
          <p:cNvGrpSpPr/>
          <p:nvPr/>
        </p:nvGrpSpPr>
        <p:grpSpPr>
          <a:xfrm rot="1374300">
            <a:off x="1143671" y="1781121"/>
            <a:ext cx="1395528" cy="1395528"/>
            <a:chOff x="778413" y="2459430"/>
            <a:chExt cx="328982" cy="238234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FDFB262A-3746-C288-CB53-FE29CD9F1E5C}"/>
                </a:ext>
              </a:extLst>
            </p:cNvPr>
            <p:cNvSpPr/>
            <p:nvPr/>
          </p:nvSpPr>
          <p:spPr>
            <a:xfrm>
              <a:off x="778413" y="2480028"/>
              <a:ext cx="328982" cy="82966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637DE9A-B65C-31D2-ABA0-EFBF213A2283}"/>
                </a:ext>
              </a:extLst>
            </p:cNvPr>
            <p:cNvSpPr/>
            <p:nvPr/>
          </p:nvSpPr>
          <p:spPr>
            <a:xfrm rot="18831410">
              <a:off x="862046" y="2521444"/>
              <a:ext cx="238234" cy="1142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3500000" sx="98000" sy="98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0482D5A-69D0-1E80-F230-570A445C2B5B}"/>
              </a:ext>
            </a:extLst>
          </p:cNvPr>
          <p:cNvSpPr/>
          <p:nvPr/>
        </p:nvSpPr>
        <p:spPr>
          <a:xfrm rot="10800000">
            <a:off x="2857524" y="2759311"/>
            <a:ext cx="1234353" cy="5612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5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C6C1AFB-296C-9336-5A11-8B54DBF79BA5}"/>
              </a:ext>
            </a:extLst>
          </p:cNvPr>
          <p:cNvSpPr/>
          <p:nvPr/>
        </p:nvSpPr>
        <p:spPr>
          <a:xfrm>
            <a:off x="0" y="-1"/>
            <a:ext cx="5400675" cy="5400675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3BFC3E-7180-C5A7-1504-7F20F85FC3BB}"/>
              </a:ext>
            </a:extLst>
          </p:cNvPr>
          <p:cNvGrpSpPr/>
          <p:nvPr/>
        </p:nvGrpSpPr>
        <p:grpSpPr>
          <a:xfrm>
            <a:off x="1080337" y="1080336"/>
            <a:ext cx="3240000" cy="3240000"/>
            <a:chOff x="900337" y="900336"/>
            <a:chExt cx="3600000" cy="36000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608D4B2-9D18-FF92-2C91-7A39304F3F72}"/>
                </a:ext>
              </a:extLst>
            </p:cNvPr>
            <p:cNvGrpSpPr/>
            <p:nvPr/>
          </p:nvGrpSpPr>
          <p:grpSpPr>
            <a:xfrm>
              <a:off x="900337" y="900336"/>
              <a:ext cx="3600000" cy="3600000"/>
              <a:chOff x="720337" y="720336"/>
              <a:chExt cx="3960000" cy="3960000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C07D6935-B351-8280-36A0-7BA609F7FB43}"/>
                  </a:ext>
                </a:extLst>
              </p:cNvPr>
              <p:cNvSpPr/>
              <p:nvPr/>
            </p:nvSpPr>
            <p:spPr>
              <a:xfrm>
                <a:off x="720337" y="720336"/>
                <a:ext cx="3960000" cy="39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381000" dist="38100" dir="5400000" sx="104000" sy="104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954076E-AD3E-337E-52E2-ADD04C85BEE7}"/>
                  </a:ext>
                </a:extLst>
              </p:cNvPr>
              <p:cNvSpPr/>
              <p:nvPr/>
            </p:nvSpPr>
            <p:spPr>
              <a:xfrm>
                <a:off x="1160337" y="1160336"/>
                <a:ext cx="3080000" cy="30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3F30928-E344-4999-6E1E-A81559EADD40}"/>
                </a:ext>
              </a:extLst>
            </p:cNvPr>
            <p:cNvSpPr/>
            <p:nvPr/>
          </p:nvSpPr>
          <p:spPr>
            <a:xfrm>
              <a:off x="2000337" y="2000336"/>
              <a:ext cx="1400000" cy="1400000"/>
            </a:xfrm>
            <a:prstGeom prst="ellipse">
              <a:avLst/>
            </a:prstGeom>
            <a:solidFill>
              <a:schemeClr val="tx1"/>
            </a:solidFill>
            <a:ln>
              <a:gradFill>
                <a:gsLst>
                  <a:gs pos="54000">
                    <a:schemeClr val="tx1">
                      <a:lumMod val="85000"/>
                      <a:lumOff val="15000"/>
                    </a:schemeClr>
                  </a:gs>
                  <a:gs pos="100000">
                    <a:srgbClr val="00194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38394C09-8153-4006-3C51-76D6D151948E}"/>
              </a:ext>
            </a:extLst>
          </p:cNvPr>
          <p:cNvSpPr/>
          <p:nvPr/>
        </p:nvSpPr>
        <p:spPr>
          <a:xfrm>
            <a:off x="3960337" y="936336"/>
            <a:ext cx="288000" cy="288000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outerShdw blurRad="101600" dist="38100" dir="5400000" sx="102000" sy="102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8FA21F0-7547-4475-F2A5-3ACE4D3835AA}"/>
              </a:ext>
            </a:extLst>
          </p:cNvPr>
          <p:cNvSpPr/>
          <p:nvPr/>
        </p:nvSpPr>
        <p:spPr>
          <a:xfrm>
            <a:off x="2214337" y="2214336"/>
            <a:ext cx="972000" cy="972000"/>
          </a:xfrm>
          <a:prstGeom prst="ellipse">
            <a:avLst/>
          </a:prstGeom>
          <a:gradFill flip="none" rotWithShape="1">
            <a:gsLst>
              <a:gs pos="0">
                <a:srgbClr val="0C0C0C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  <a:tileRect/>
          </a:gradFill>
          <a:ln w="12700">
            <a:gradFill>
              <a:gsLst>
                <a:gs pos="4600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E7DF8B-3720-1F8F-F1FB-5A929D5B39BD}"/>
              </a:ext>
            </a:extLst>
          </p:cNvPr>
          <p:cNvSpPr/>
          <p:nvPr/>
        </p:nvSpPr>
        <p:spPr>
          <a:xfrm>
            <a:off x="2394337" y="2394336"/>
            <a:ext cx="612000" cy="612000"/>
          </a:xfrm>
          <a:prstGeom prst="ellipse">
            <a:avLst/>
          </a:prstGeom>
          <a:gradFill flip="none" rotWithShape="1">
            <a:gsLst>
              <a:gs pos="0">
                <a:srgbClr val="0C0C0C"/>
              </a:gs>
              <a:gs pos="100000">
                <a:srgbClr val="001942"/>
              </a:gs>
            </a:gsLst>
            <a:lin ang="5400000" scaled="1"/>
            <a:tileRect/>
          </a:gradFill>
          <a:ln w="12700">
            <a:gradFill>
              <a:gsLst>
                <a:gs pos="7000">
                  <a:srgbClr val="11111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8F85DAA-7E01-2001-2593-B8D2258EC946}"/>
              </a:ext>
            </a:extLst>
          </p:cNvPr>
          <p:cNvSpPr/>
          <p:nvPr/>
        </p:nvSpPr>
        <p:spPr>
          <a:xfrm>
            <a:off x="2574337" y="2574336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BA20C1B-0EF3-A599-25CC-2E0DA46ACE10}"/>
              </a:ext>
            </a:extLst>
          </p:cNvPr>
          <p:cNvSpPr/>
          <p:nvPr/>
        </p:nvSpPr>
        <p:spPr>
          <a:xfrm>
            <a:off x="229" y="90"/>
            <a:ext cx="5400675" cy="540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CC859E3-610D-78DE-2EBF-488CABBCE2B3}"/>
              </a:ext>
            </a:extLst>
          </p:cNvPr>
          <p:cNvSpPr/>
          <p:nvPr/>
        </p:nvSpPr>
        <p:spPr>
          <a:xfrm>
            <a:off x="900337" y="900090"/>
            <a:ext cx="3600000" cy="36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6000CD-0E1A-9760-A868-60B164BC5FFC}"/>
              </a:ext>
            </a:extLst>
          </p:cNvPr>
          <p:cNvGrpSpPr/>
          <p:nvPr/>
        </p:nvGrpSpPr>
        <p:grpSpPr>
          <a:xfrm rot="2552003" flipH="1">
            <a:off x="1971442" y="-32496"/>
            <a:ext cx="1386929" cy="5400675"/>
            <a:chOff x="10671061" y="4953187"/>
            <a:chExt cx="285916" cy="1515910"/>
          </a:xfrm>
          <a:effectLst>
            <a:outerShdw blurRad="127000" dist="762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E9751DCA-BD7A-8139-804B-88FB0F26BC11}"/>
                </a:ext>
              </a:extLst>
            </p:cNvPr>
            <p:cNvSpPr/>
            <p:nvPr/>
          </p:nvSpPr>
          <p:spPr>
            <a:xfrm>
              <a:off x="10671061" y="4953187"/>
              <a:ext cx="285916" cy="76858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0">
                  <a:srgbClr val="C00000">
                    <a:shade val="67500"/>
                    <a:satMod val="115000"/>
                  </a:srgbClr>
                </a:gs>
                <a:gs pos="99438">
                  <a:srgbClr val="FF4B4B"/>
                </a:gs>
                <a:gs pos="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BEE03C24-8598-4E7C-4B94-17DC2D315658}"/>
                </a:ext>
              </a:extLst>
            </p:cNvPr>
            <p:cNvSpPr/>
            <p:nvPr/>
          </p:nvSpPr>
          <p:spPr>
            <a:xfrm rot="10800000">
              <a:off x="10671061" y="5721350"/>
              <a:ext cx="285916" cy="747747"/>
            </a:xfrm>
            <a:prstGeom prst="triangl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0">
                  <a:srgbClr val="0070C0">
                    <a:shade val="67500"/>
                    <a:satMod val="115000"/>
                  </a:srgbClr>
                </a:gs>
                <a:gs pos="0">
                  <a:srgbClr val="0070C0">
                    <a:shade val="30000"/>
                    <a:satMod val="115000"/>
                  </a:srgbClr>
                </a:gs>
                <a:gs pos="100000">
                  <a:srgbClr val="0990F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31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A08A65E8-6043-D0CB-2DE9-94BC1F3E74AB}"/>
              </a:ext>
            </a:extLst>
          </p:cNvPr>
          <p:cNvGrpSpPr/>
          <p:nvPr/>
        </p:nvGrpSpPr>
        <p:grpSpPr>
          <a:xfrm>
            <a:off x="0" y="1"/>
            <a:ext cx="5400675" cy="5400674"/>
            <a:chOff x="5677469" y="2893325"/>
            <a:chExt cx="1260000" cy="1260001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4516346-D49F-87A2-2E39-4DF7249B7F4A}"/>
                </a:ext>
              </a:extLst>
            </p:cNvPr>
            <p:cNvSpPr/>
            <p:nvPr/>
          </p:nvSpPr>
          <p:spPr>
            <a:xfrm>
              <a:off x="5677469" y="2893325"/>
              <a:ext cx="1260000" cy="1260000"/>
            </a:xfrm>
            <a:prstGeom prst="ellipse">
              <a:avLst/>
            </a:prstGeom>
            <a:gradFill flip="none" rotWithShape="1">
              <a:gsLst>
                <a:gs pos="0">
                  <a:srgbClr val="2E5EF6">
                    <a:shade val="30000"/>
                    <a:satMod val="115000"/>
                  </a:srgbClr>
                </a:gs>
                <a:gs pos="100000">
                  <a:srgbClr val="2E5EF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ONOR Sans CN"/>
                <a:ea typeface="HONOR Sans CN"/>
                <a:cs typeface="+mn-cs"/>
              </a:endParaRPr>
            </a:p>
          </p:txBody>
        </p:sp>
        <p:pic>
          <p:nvPicPr>
            <p:cNvPr id="52" name="图形 51">
              <a:extLst>
                <a:ext uri="{FF2B5EF4-FFF2-40B4-BE49-F238E27FC236}">
                  <a16:creationId xmlns:a16="http://schemas.microsoft.com/office/drawing/2014/main" id="{3A3B244E-6247-7A18-9F7C-EDB01974A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0519" t="-7786" r="-7870" b="17851"/>
            <a:stretch/>
          </p:blipFill>
          <p:spPr>
            <a:xfrm>
              <a:off x="5677469" y="2893325"/>
              <a:ext cx="1260000" cy="1260001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99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AD3E686D-EC40-5B45-2ACB-C3D2C60EE26F}"/>
              </a:ext>
            </a:extLst>
          </p:cNvPr>
          <p:cNvSpPr>
            <a:spLocks/>
          </p:cNvSpPr>
          <p:nvPr/>
        </p:nvSpPr>
        <p:spPr>
          <a:xfrm>
            <a:off x="0" y="-1"/>
            <a:ext cx="5400675" cy="5400675"/>
          </a:xfrm>
          <a:prstGeom prst="ellipse">
            <a:avLst/>
          </a:prstGeom>
          <a:solidFill>
            <a:srgbClr val="2E5EF6">
              <a:lumMod val="50000"/>
            </a:srgbClr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3B02110-0F61-9A63-C49D-6C7061247E34}"/>
              </a:ext>
            </a:extLst>
          </p:cNvPr>
          <p:cNvSpPr>
            <a:spLocks/>
          </p:cNvSpPr>
          <p:nvPr/>
        </p:nvSpPr>
        <p:spPr>
          <a:xfrm>
            <a:off x="607576" y="607575"/>
            <a:ext cx="4185523" cy="4185523"/>
          </a:xfrm>
          <a:prstGeom prst="ellipse">
            <a:avLst/>
          </a:prstGeom>
          <a:solidFill>
            <a:srgbClr val="2E5EF6">
              <a:alpha val="80000"/>
            </a:srgbClr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19BB4305-3FDC-CED8-86A8-EAD5AB7C2F1F}"/>
              </a:ext>
            </a:extLst>
          </p:cNvPr>
          <p:cNvCxnSpPr>
            <a:cxnSpLocks/>
          </p:cNvCxnSpPr>
          <p:nvPr/>
        </p:nvCxnSpPr>
        <p:spPr>
          <a:xfrm>
            <a:off x="590256" y="907552"/>
            <a:ext cx="2429036" cy="2050074"/>
          </a:xfrm>
          <a:prstGeom prst="curvedConnector3">
            <a:avLst/>
          </a:prstGeom>
          <a:noFill/>
          <a:ln w="571500" cap="rnd" cmpd="sng" algn="ctr">
            <a:gradFill>
              <a:gsLst>
                <a:gs pos="0">
                  <a:srgbClr val="2E5EF6">
                    <a:lumMod val="5000"/>
                    <a:lumOff val="95000"/>
                  </a:srgbClr>
                </a:gs>
                <a:gs pos="100000">
                  <a:srgbClr val="2E5EF6">
                    <a:lumMod val="45000"/>
                    <a:lumOff val="55000"/>
                  </a:srgbClr>
                </a:gs>
                <a:gs pos="100000">
                  <a:srgbClr val="2E5EF6">
                    <a:lumMod val="20000"/>
                    <a:lumOff val="80000"/>
                  </a:srgbClr>
                </a:gs>
                <a:gs pos="100000">
                  <a:srgbClr val="2E5EF6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round/>
          </a:ln>
          <a:effectLst>
            <a:outerShdw blurRad="50800" dist="38100" dir="5400000" algn="t" rotWithShape="0">
              <a:srgbClr val="0F9ED5">
                <a:lumMod val="75000"/>
                <a:alpha val="10000"/>
              </a:srgbClr>
            </a:outerShdw>
          </a:effectLst>
        </p:spPr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CE6EF4D-64B8-7223-540F-01390857D3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95739" y="903854"/>
            <a:ext cx="2431575" cy="2053772"/>
          </a:xfrm>
          <a:prstGeom prst="curvedConnector3">
            <a:avLst/>
          </a:prstGeom>
          <a:noFill/>
          <a:ln w="571500" cap="rnd" cmpd="sng" algn="ctr">
            <a:gradFill>
              <a:gsLst>
                <a:gs pos="0">
                  <a:srgbClr val="2E5EF6">
                    <a:lumMod val="5000"/>
                    <a:lumOff val="95000"/>
                  </a:srgbClr>
                </a:gs>
                <a:gs pos="100000">
                  <a:srgbClr val="2E5EF6">
                    <a:lumMod val="45000"/>
                    <a:lumOff val="55000"/>
                  </a:srgbClr>
                </a:gs>
                <a:gs pos="100000">
                  <a:srgbClr val="2E5EF6">
                    <a:lumMod val="45000"/>
                    <a:lumOff val="55000"/>
                  </a:srgbClr>
                </a:gs>
                <a:gs pos="100000">
                  <a:srgbClr val="2E5EF6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round/>
          </a:ln>
          <a:effectLst>
            <a:outerShdw blurRad="50800" dist="38100" dir="5400000" algn="t" rotWithShape="0">
              <a:srgbClr val="0F9ED5">
                <a:lumMod val="75000"/>
                <a:alpha val="10000"/>
              </a:srgbClr>
            </a:outerShdw>
          </a:effectLst>
        </p:spPr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A1E257E-A037-6258-1EF3-F40FF3C283FF}"/>
              </a:ext>
            </a:extLst>
          </p:cNvPr>
          <p:cNvSpPr/>
          <p:nvPr/>
        </p:nvSpPr>
        <p:spPr>
          <a:xfrm>
            <a:off x="1032182" y="1930740"/>
            <a:ext cx="3429429" cy="3429429"/>
          </a:xfrm>
          <a:prstGeom prst="ellipse">
            <a:avLst/>
          </a:prstGeom>
          <a:gradFill flip="none" rotWithShape="1">
            <a:gsLst>
              <a:gs pos="0">
                <a:srgbClr val="5A80F8">
                  <a:shade val="30000"/>
                  <a:satMod val="115000"/>
                </a:srgbClr>
              </a:gs>
              <a:gs pos="0">
                <a:srgbClr val="5A80F8">
                  <a:shade val="67500"/>
                  <a:satMod val="115000"/>
                </a:srgbClr>
              </a:gs>
              <a:gs pos="100000">
                <a:srgbClr val="5A80F8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EE3370-832E-0810-DB2E-0DB5F1EF5069}"/>
              </a:ext>
            </a:extLst>
          </p:cNvPr>
          <p:cNvSpPr/>
          <p:nvPr/>
        </p:nvSpPr>
        <p:spPr>
          <a:xfrm>
            <a:off x="1599252" y="2497811"/>
            <a:ext cx="2295287" cy="2295287"/>
          </a:xfrm>
          <a:prstGeom prst="ellipse">
            <a:avLst/>
          </a:prstGeom>
          <a:gradFill flip="none" rotWithShape="1">
            <a:gsLst>
              <a:gs pos="0">
                <a:srgbClr val="2E5EF6">
                  <a:lumMod val="60000"/>
                  <a:lumOff val="40000"/>
                  <a:shade val="67500"/>
                  <a:satMod val="115000"/>
                </a:srgbClr>
              </a:gs>
              <a:gs pos="100000">
                <a:srgbClr val="CAD4F2"/>
              </a:gs>
              <a:gs pos="0">
                <a:srgbClr val="2E5EF6">
                  <a:lumMod val="60000"/>
                  <a:lumOff val="40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645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AD3E686D-EC40-5B45-2ACB-C3D2C60EE26F}"/>
              </a:ext>
            </a:extLst>
          </p:cNvPr>
          <p:cNvSpPr>
            <a:spLocks/>
          </p:cNvSpPr>
          <p:nvPr/>
        </p:nvSpPr>
        <p:spPr>
          <a:xfrm>
            <a:off x="0" y="-1"/>
            <a:ext cx="5400675" cy="5400675"/>
          </a:xfrm>
          <a:prstGeom prst="ellipse">
            <a:avLst/>
          </a:prstGeom>
          <a:solidFill>
            <a:srgbClr val="55B6F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3B02110-0F61-9A63-C49D-6C7061247E34}"/>
              </a:ext>
            </a:extLst>
          </p:cNvPr>
          <p:cNvSpPr>
            <a:spLocks/>
          </p:cNvSpPr>
          <p:nvPr/>
        </p:nvSpPr>
        <p:spPr>
          <a:xfrm>
            <a:off x="607576" y="607575"/>
            <a:ext cx="4185523" cy="4185523"/>
          </a:xfrm>
          <a:prstGeom prst="ellipse">
            <a:avLst/>
          </a:prstGeom>
          <a:solidFill>
            <a:srgbClr val="ADD9F9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19BB4305-3FDC-CED8-86A8-EAD5AB7C2F1F}"/>
              </a:ext>
            </a:extLst>
          </p:cNvPr>
          <p:cNvCxnSpPr>
            <a:cxnSpLocks/>
          </p:cNvCxnSpPr>
          <p:nvPr/>
        </p:nvCxnSpPr>
        <p:spPr>
          <a:xfrm>
            <a:off x="590256" y="907552"/>
            <a:ext cx="2429036" cy="2050074"/>
          </a:xfrm>
          <a:prstGeom prst="curvedConnector3">
            <a:avLst/>
          </a:prstGeom>
          <a:noFill/>
          <a:ln w="571500" cap="rnd" cmpd="sng" algn="ctr">
            <a:gradFill>
              <a:gsLst>
                <a:gs pos="0">
                  <a:srgbClr val="0060A8"/>
                </a:gs>
                <a:gs pos="100000">
                  <a:srgbClr val="005696"/>
                </a:gs>
              </a:gsLst>
              <a:lin ang="5400000" scaled="1"/>
            </a:gradFill>
            <a:prstDash val="solid"/>
            <a:round/>
          </a:ln>
          <a:effectLst>
            <a:outerShdw blurRad="50800" dist="38100" dir="5400000" algn="t" rotWithShape="0">
              <a:srgbClr val="0F9ED5">
                <a:lumMod val="75000"/>
                <a:alpha val="10000"/>
              </a:srgbClr>
            </a:outerShdw>
          </a:effectLst>
        </p:spPr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CE6EF4D-64B8-7223-540F-01390857D3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95739" y="903854"/>
            <a:ext cx="2431575" cy="2053772"/>
          </a:xfrm>
          <a:prstGeom prst="curvedConnector3">
            <a:avLst/>
          </a:prstGeom>
          <a:noFill/>
          <a:ln w="571500" cap="rnd" cmpd="sng" algn="ctr">
            <a:gradFill>
              <a:gsLst>
                <a:gs pos="0">
                  <a:srgbClr val="0060A8"/>
                </a:gs>
                <a:gs pos="100000">
                  <a:srgbClr val="005696"/>
                </a:gs>
              </a:gsLst>
              <a:lin ang="5400000" scaled="1"/>
            </a:gradFill>
            <a:prstDash val="solid"/>
            <a:round/>
          </a:ln>
          <a:effectLst>
            <a:outerShdw blurRad="50800" dist="38100" dir="5400000" algn="t" rotWithShape="0">
              <a:srgbClr val="0F9ED5">
                <a:lumMod val="75000"/>
                <a:alpha val="10000"/>
              </a:srgbClr>
            </a:outerShdw>
          </a:effectLst>
        </p:spPr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A1E257E-A037-6258-1EF3-F40FF3C283FF}"/>
              </a:ext>
            </a:extLst>
          </p:cNvPr>
          <p:cNvSpPr/>
          <p:nvPr/>
        </p:nvSpPr>
        <p:spPr>
          <a:xfrm>
            <a:off x="1032182" y="1930740"/>
            <a:ext cx="3429429" cy="3429429"/>
          </a:xfrm>
          <a:prstGeom prst="ellipse">
            <a:avLst/>
          </a:prstGeom>
          <a:solidFill>
            <a:srgbClr val="0081E2"/>
          </a:solidFill>
          <a:ln w="1905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EE3370-832E-0810-DB2E-0DB5F1EF5069}"/>
              </a:ext>
            </a:extLst>
          </p:cNvPr>
          <p:cNvSpPr/>
          <p:nvPr/>
        </p:nvSpPr>
        <p:spPr>
          <a:xfrm rot="10800000">
            <a:off x="1599252" y="2497811"/>
            <a:ext cx="2295287" cy="2295287"/>
          </a:xfrm>
          <a:prstGeom prst="ellipse">
            <a:avLst/>
          </a:prstGeom>
          <a:gradFill flip="none" rotWithShape="1">
            <a:gsLst>
              <a:gs pos="0">
                <a:srgbClr val="C5E7FF"/>
              </a:gs>
              <a:gs pos="100000">
                <a:srgbClr val="9ED6FF"/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447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5F21C65-26B8-0887-D88D-16621C5A0490}"/>
              </a:ext>
            </a:extLst>
          </p:cNvPr>
          <p:cNvSpPr/>
          <p:nvPr/>
        </p:nvSpPr>
        <p:spPr>
          <a:xfrm>
            <a:off x="0" y="0"/>
            <a:ext cx="5400675" cy="5400675"/>
          </a:xfrm>
          <a:prstGeom prst="ellipse">
            <a:avLst/>
          </a:prstGeom>
          <a:gradFill flip="none" rotWithShape="1">
            <a:gsLst>
              <a:gs pos="0">
                <a:srgbClr val="979797">
                  <a:shade val="30000"/>
                  <a:satMod val="115000"/>
                </a:srgbClr>
              </a:gs>
              <a:gs pos="50000">
                <a:srgbClr val="979797">
                  <a:shade val="67500"/>
                  <a:satMod val="115000"/>
                </a:srgbClr>
              </a:gs>
              <a:gs pos="100000">
                <a:srgbClr val="97979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85A642-5613-DB6C-0900-4094D2B7AEE9}"/>
              </a:ext>
            </a:extLst>
          </p:cNvPr>
          <p:cNvGrpSpPr/>
          <p:nvPr/>
        </p:nvGrpSpPr>
        <p:grpSpPr>
          <a:xfrm>
            <a:off x="936337" y="936337"/>
            <a:ext cx="3528000" cy="3528000"/>
            <a:chOff x="4001210" y="2063442"/>
            <a:chExt cx="900000" cy="900000"/>
          </a:xfrm>
        </p:grpSpPr>
        <p:sp>
          <p:nvSpPr>
            <p:cNvPr id="24" name="iconfont-10357-5072103">
              <a:extLst>
                <a:ext uri="{FF2B5EF4-FFF2-40B4-BE49-F238E27FC236}">
                  <a16:creationId xmlns:a16="http://schemas.microsoft.com/office/drawing/2014/main" id="{A9403F2B-74D8-7961-900A-81CD07EB559B}"/>
                </a:ext>
              </a:extLst>
            </p:cNvPr>
            <p:cNvSpPr/>
            <p:nvPr/>
          </p:nvSpPr>
          <p:spPr>
            <a:xfrm>
              <a:off x="4001210" y="2063442"/>
              <a:ext cx="900000" cy="900000"/>
            </a:xfrm>
            <a:custGeom>
              <a:avLst/>
              <a:gdLst>
                <a:gd name="T0" fmla="*/ 12314 w 12594"/>
                <a:gd name="T1" fmla="*/ 7803 h 12800"/>
                <a:gd name="T2" fmla="*/ 11138 w 12594"/>
                <a:gd name="T3" fmla="*/ 6883 h 12800"/>
                <a:gd name="T4" fmla="*/ 11166 w 12594"/>
                <a:gd name="T5" fmla="*/ 6399 h 12800"/>
                <a:gd name="T6" fmla="*/ 11138 w 12594"/>
                <a:gd name="T7" fmla="*/ 5916 h 12800"/>
                <a:gd name="T8" fmla="*/ 12315 w 12594"/>
                <a:gd name="T9" fmla="*/ 4996 h 12800"/>
                <a:gd name="T10" fmla="*/ 12455 w 12594"/>
                <a:gd name="T11" fmla="*/ 4261 h 12800"/>
                <a:gd name="T12" fmla="*/ 11231 w 12594"/>
                <a:gd name="T13" fmla="*/ 2144 h 12800"/>
                <a:gd name="T14" fmla="*/ 10523 w 12594"/>
                <a:gd name="T15" fmla="*/ 1890 h 12800"/>
                <a:gd name="T16" fmla="*/ 9135 w 12594"/>
                <a:gd name="T17" fmla="*/ 2447 h 12800"/>
                <a:gd name="T18" fmla="*/ 8302 w 12594"/>
                <a:gd name="T19" fmla="*/ 1963 h 12800"/>
                <a:gd name="T20" fmla="*/ 8090 w 12594"/>
                <a:gd name="T21" fmla="*/ 491 h 12800"/>
                <a:gd name="T22" fmla="*/ 7525 w 12594"/>
                <a:gd name="T23" fmla="*/ 0 h 12800"/>
                <a:gd name="T24" fmla="*/ 5072 w 12594"/>
                <a:gd name="T25" fmla="*/ 0 h 12800"/>
                <a:gd name="T26" fmla="*/ 4508 w 12594"/>
                <a:gd name="T27" fmla="*/ 486 h 12800"/>
                <a:gd name="T28" fmla="*/ 4296 w 12594"/>
                <a:gd name="T29" fmla="*/ 1964 h 12800"/>
                <a:gd name="T30" fmla="*/ 3464 w 12594"/>
                <a:gd name="T31" fmla="*/ 2448 h 12800"/>
                <a:gd name="T32" fmla="*/ 2072 w 12594"/>
                <a:gd name="T33" fmla="*/ 1889 h 12800"/>
                <a:gd name="T34" fmla="*/ 1369 w 12594"/>
                <a:gd name="T35" fmla="*/ 2139 h 12800"/>
                <a:gd name="T36" fmla="*/ 144 w 12594"/>
                <a:gd name="T37" fmla="*/ 4259 h 12800"/>
                <a:gd name="T38" fmla="*/ 283 w 12594"/>
                <a:gd name="T39" fmla="*/ 4997 h 12800"/>
                <a:gd name="T40" fmla="*/ 1460 w 12594"/>
                <a:gd name="T41" fmla="*/ 5917 h 12800"/>
                <a:gd name="T42" fmla="*/ 1432 w 12594"/>
                <a:gd name="T43" fmla="*/ 6400 h 12800"/>
                <a:gd name="T44" fmla="*/ 1460 w 12594"/>
                <a:gd name="T45" fmla="*/ 6883 h 12800"/>
                <a:gd name="T46" fmla="*/ 282 w 12594"/>
                <a:gd name="T47" fmla="*/ 7804 h 12800"/>
                <a:gd name="T48" fmla="*/ 143 w 12594"/>
                <a:gd name="T49" fmla="*/ 8539 h 12800"/>
                <a:gd name="T50" fmla="*/ 1367 w 12594"/>
                <a:gd name="T51" fmla="*/ 10655 h 12800"/>
                <a:gd name="T52" fmla="*/ 2075 w 12594"/>
                <a:gd name="T53" fmla="*/ 10910 h 12800"/>
                <a:gd name="T54" fmla="*/ 3463 w 12594"/>
                <a:gd name="T55" fmla="*/ 10352 h 12800"/>
                <a:gd name="T56" fmla="*/ 4296 w 12594"/>
                <a:gd name="T57" fmla="*/ 10836 h 12800"/>
                <a:gd name="T58" fmla="*/ 4507 w 12594"/>
                <a:gd name="T59" fmla="*/ 12308 h 12800"/>
                <a:gd name="T60" fmla="*/ 5072 w 12594"/>
                <a:gd name="T61" fmla="*/ 12800 h 12800"/>
                <a:gd name="T62" fmla="*/ 7526 w 12594"/>
                <a:gd name="T63" fmla="*/ 12800 h 12800"/>
                <a:gd name="T64" fmla="*/ 8090 w 12594"/>
                <a:gd name="T65" fmla="*/ 12313 h 12800"/>
                <a:gd name="T66" fmla="*/ 8302 w 12594"/>
                <a:gd name="T67" fmla="*/ 10836 h 12800"/>
                <a:gd name="T68" fmla="*/ 9134 w 12594"/>
                <a:gd name="T69" fmla="*/ 10352 h 12800"/>
                <a:gd name="T70" fmla="*/ 10526 w 12594"/>
                <a:gd name="T71" fmla="*/ 10911 h 12800"/>
                <a:gd name="T72" fmla="*/ 10735 w 12594"/>
                <a:gd name="T73" fmla="*/ 10950 h 12800"/>
                <a:gd name="T74" fmla="*/ 11229 w 12594"/>
                <a:gd name="T75" fmla="*/ 10661 h 12800"/>
                <a:gd name="T76" fmla="*/ 12457 w 12594"/>
                <a:gd name="T77" fmla="*/ 8533 h 12800"/>
                <a:gd name="T78" fmla="*/ 12314 w 12594"/>
                <a:gd name="T79" fmla="*/ 7803 h 12800"/>
                <a:gd name="T80" fmla="*/ 6298 w 12594"/>
                <a:gd name="T81" fmla="*/ 8533 h 12800"/>
                <a:gd name="T82" fmla="*/ 4165 w 12594"/>
                <a:gd name="T83" fmla="*/ 6400 h 12800"/>
                <a:gd name="T84" fmla="*/ 6298 w 12594"/>
                <a:gd name="T85" fmla="*/ 4267 h 12800"/>
                <a:gd name="T86" fmla="*/ 8432 w 12594"/>
                <a:gd name="T87" fmla="*/ 6400 h 12800"/>
                <a:gd name="T88" fmla="*/ 6298 w 12594"/>
                <a:gd name="T89" fmla="*/ 8533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594" h="12800">
                  <a:moveTo>
                    <a:pt x="12314" y="7803"/>
                  </a:moveTo>
                  <a:lnTo>
                    <a:pt x="11138" y="6883"/>
                  </a:lnTo>
                  <a:cubicBezTo>
                    <a:pt x="11153" y="6741"/>
                    <a:pt x="11166" y="6575"/>
                    <a:pt x="11166" y="6399"/>
                  </a:cubicBezTo>
                  <a:cubicBezTo>
                    <a:pt x="11166" y="6224"/>
                    <a:pt x="11153" y="6058"/>
                    <a:pt x="11138" y="5916"/>
                  </a:cubicBezTo>
                  <a:lnTo>
                    <a:pt x="12315" y="4996"/>
                  </a:lnTo>
                  <a:cubicBezTo>
                    <a:pt x="12534" y="4823"/>
                    <a:pt x="12594" y="4516"/>
                    <a:pt x="12455" y="4261"/>
                  </a:cubicBezTo>
                  <a:lnTo>
                    <a:pt x="11231" y="2144"/>
                  </a:lnTo>
                  <a:cubicBezTo>
                    <a:pt x="11101" y="1905"/>
                    <a:pt x="10814" y="1782"/>
                    <a:pt x="10523" y="1890"/>
                  </a:cubicBezTo>
                  <a:lnTo>
                    <a:pt x="9135" y="2447"/>
                  </a:lnTo>
                  <a:cubicBezTo>
                    <a:pt x="8869" y="2255"/>
                    <a:pt x="8590" y="2093"/>
                    <a:pt x="8302" y="1963"/>
                  </a:cubicBezTo>
                  <a:lnTo>
                    <a:pt x="8090" y="491"/>
                  </a:lnTo>
                  <a:cubicBezTo>
                    <a:pt x="8056" y="211"/>
                    <a:pt x="7813" y="0"/>
                    <a:pt x="7525" y="0"/>
                  </a:cubicBezTo>
                  <a:lnTo>
                    <a:pt x="5072" y="0"/>
                  </a:lnTo>
                  <a:cubicBezTo>
                    <a:pt x="4784" y="0"/>
                    <a:pt x="4542" y="211"/>
                    <a:pt x="4508" y="486"/>
                  </a:cubicBezTo>
                  <a:lnTo>
                    <a:pt x="4296" y="1964"/>
                  </a:lnTo>
                  <a:cubicBezTo>
                    <a:pt x="4016" y="2090"/>
                    <a:pt x="3742" y="2250"/>
                    <a:pt x="3464" y="2448"/>
                  </a:cubicBezTo>
                  <a:lnTo>
                    <a:pt x="2072" y="1889"/>
                  </a:lnTo>
                  <a:cubicBezTo>
                    <a:pt x="1811" y="1788"/>
                    <a:pt x="1499" y="1901"/>
                    <a:pt x="1369" y="2139"/>
                  </a:cubicBezTo>
                  <a:lnTo>
                    <a:pt x="144" y="4259"/>
                  </a:lnTo>
                  <a:cubicBezTo>
                    <a:pt x="0" y="4503"/>
                    <a:pt x="60" y="4820"/>
                    <a:pt x="283" y="4997"/>
                  </a:cubicBezTo>
                  <a:lnTo>
                    <a:pt x="1460" y="5917"/>
                  </a:lnTo>
                  <a:cubicBezTo>
                    <a:pt x="1441" y="6097"/>
                    <a:pt x="1432" y="6253"/>
                    <a:pt x="1432" y="6400"/>
                  </a:cubicBezTo>
                  <a:cubicBezTo>
                    <a:pt x="1432" y="6547"/>
                    <a:pt x="1441" y="6703"/>
                    <a:pt x="1460" y="6883"/>
                  </a:cubicBezTo>
                  <a:lnTo>
                    <a:pt x="282" y="7804"/>
                  </a:lnTo>
                  <a:cubicBezTo>
                    <a:pt x="63" y="7977"/>
                    <a:pt x="4" y="8284"/>
                    <a:pt x="143" y="8539"/>
                  </a:cubicBezTo>
                  <a:lnTo>
                    <a:pt x="1367" y="10655"/>
                  </a:lnTo>
                  <a:cubicBezTo>
                    <a:pt x="1497" y="10894"/>
                    <a:pt x="1781" y="11017"/>
                    <a:pt x="2075" y="10910"/>
                  </a:cubicBezTo>
                  <a:lnTo>
                    <a:pt x="3463" y="10352"/>
                  </a:lnTo>
                  <a:cubicBezTo>
                    <a:pt x="3728" y="10544"/>
                    <a:pt x="4007" y="10706"/>
                    <a:pt x="4296" y="10836"/>
                  </a:cubicBezTo>
                  <a:lnTo>
                    <a:pt x="4507" y="12308"/>
                  </a:lnTo>
                  <a:cubicBezTo>
                    <a:pt x="4542" y="12589"/>
                    <a:pt x="4784" y="12800"/>
                    <a:pt x="5072" y="12800"/>
                  </a:cubicBezTo>
                  <a:lnTo>
                    <a:pt x="7526" y="12800"/>
                  </a:lnTo>
                  <a:cubicBezTo>
                    <a:pt x="7813" y="12800"/>
                    <a:pt x="8056" y="12589"/>
                    <a:pt x="8090" y="12313"/>
                  </a:cubicBezTo>
                  <a:lnTo>
                    <a:pt x="8302" y="10836"/>
                  </a:lnTo>
                  <a:cubicBezTo>
                    <a:pt x="8582" y="10710"/>
                    <a:pt x="8856" y="10550"/>
                    <a:pt x="9134" y="10352"/>
                  </a:cubicBezTo>
                  <a:lnTo>
                    <a:pt x="10526" y="10911"/>
                  </a:lnTo>
                  <a:cubicBezTo>
                    <a:pt x="10593" y="10937"/>
                    <a:pt x="10664" y="10950"/>
                    <a:pt x="10735" y="10950"/>
                  </a:cubicBezTo>
                  <a:cubicBezTo>
                    <a:pt x="10942" y="10950"/>
                    <a:pt x="11133" y="10837"/>
                    <a:pt x="11229" y="10661"/>
                  </a:cubicBezTo>
                  <a:lnTo>
                    <a:pt x="12457" y="8533"/>
                  </a:lnTo>
                  <a:cubicBezTo>
                    <a:pt x="12594" y="8284"/>
                    <a:pt x="12534" y="7977"/>
                    <a:pt x="12314" y="7803"/>
                  </a:cubicBezTo>
                  <a:close/>
                  <a:moveTo>
                    <a:pt x="6298" y="8533"/>
                  </a:moveTo>
                  <a:cubicBezTo>
                    <a:pt x="5122" y="8533"/>
                    <a:pt x="4165" y="7576"/>
                    <a:pt x="4165" y="6400"/>
                  </a:cubicBezTo>
                  <a:cubicBezTo>
                    <a:pt x="4165" y="5223"/>
                    <a:pt x="5122" y="4267"/>
                    <a:pt x="6298" y="4267"/>
                  </a:cubicBezTo>
                  <a:cubicBezTo>
                    <a:pt x="7475" y="4267"/>
                    <a:pt x="8432" y="5223"/>
                    <a:pt x="8432" y="6400"/>
                  </a:cubicBezTo>
                  <a:cubicBezTo>
                    <a:pt x="8432" y="7576"/>
                    <a:pt x="7475" y="8533"/>
                    <a:pt x="6298" y="85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2E2E2">
                    <a:shade val="30000"/>
                    <a:satMod val="115000"/>
                  </a:srgbClr>
                </a:gs>
                <a:gs pos="0">
                  <a:srgbClr val="E2E2E2">
                    <a:shade val="67500"/>
                    <a:satMod val="115000"/>
                  </a:srgb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810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9809217-DAAF-3644-5CC5-17A12B360B84}"/>
                </a:ext>
              </a:extLst>
            </p:cNvPr>
            <p:cNvGrpSpPr/>
            <p:nvPr/>
          </p:nvGrpSpPr>
          <p:grpSpPr>
            <a:xfrm>
              <a:off x="4198097" y="2259956"/>
              <a:ext cx="504000" cy="504000"/>
              <a:chOff x="3996498" y="3845418"/>
              <a:chExt cx="504000" cy="504000"/>
            </a:xfrm>
          </p:grpSpPr>
          <p:sp>
            <p:nvSpPr>
              <p:cNvPr id="26" name="圆: 空心 25">
                <a:extLst>
                  <a:ext uri="{FF2B5EF4-FFF2-40B4-BE49-F238E27FC236}">
                    <a16:creationId xmlns:a16="http://schemas.microsoft.com/office/drawing/2014/main" id="{2626656E-FABF-FE06-4E8D-6AD49902455D}"/>
                  </a:ext>
                </a:extLst>
              </p:cNvPr>
              <p:cNvSpPr/>
              <p:nvPr/>
            </p:nvSpPr>
            <p:spPr>
              <a:xfrm>
                <a:off x="3996498" y="3845418"/>
                <a:ext cx="504000" cy="504000"/>
              </a:xfrm>
              <a:prstGeom prst="donut">
                <a:avLst>
                  <a:gd name="adj" fmla="val 32330"/>
                </a:avLst>
              </a:prstGeom>
              <a:gradFill flip="none" rotWithShape="1">
                <a:gsLst>
                  <a:gs pos="0">
                    <a:srgbClr val="616161">
                      <a:shade val="30000"/>
                      <a:satMod val="115000"/>
                    </a:srgbClr>
                  </a:gs>
                  <a:gs pos="50000">
                    <a:srgbClr val="616161">
                      <a:shade val="67500"/>
                      <a:satMod val="115000"/>
                    </a:srgbClr>
                  </a:gs>
                  <a:gs pos="100000">
                    <a:srgbClr val="616161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254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C4DC63BC-B13B-24D2-1104-FB907953134C}"/>
                  </a:ext>
                </a:extLst>
              </p:cNvPr>
              <p:cNvSpPr/>
              <p:nvPr/>
            </p:nvSpPr>
            <p:spPr>
              <a:xfrm rot="2720679">
                <a:off x="4104498" y="3953418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01600">
                <a:noFill/>
              </a:ln>
              <a:effectLst>
                <a:outerShdw blurRad="127000" dist="635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81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5F21C65-26B8-0887-D88D-16621C5A0490}"/>
              </a:ext>
            </a:extLst>
          </p:cNvPr>
          <p:cNvSpPr/>
          <p:nvPr/>
        </p:nvSpPr>
        <p:spPr>
          <a:xfrm>
            <a:off x="0" y="0"/>
            <a:ext cx="5400675" cy="540067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E04115B7-9FEE-5F59-E62D-B9E24EA40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56" t="-3929" r="27191" b="54199"/>
          <a:stretch/>
        </p:blipFill>
        <p:spPr>
          <a:xfrm>
            <a:off x="40899" y="439582"/>
            <a:ext cx="5296539" cy="496109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000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5F21C65-26B8-0887-D88D-16621C5A0490}"/>
              </a:ext>
            </a:extLst>
          </p:cNvPr>
          <p:cNvSpPr/>
          <p:nvPr/>
        </p:nvSpPr>
        <p:spPr>
          <a:xfrm>
            <a:off x="0" y="0"/>
            <a:ext cx="5400675" cy="540067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3ECB3C1-A885-B0AD-E6E8-10EE4FBDDD79}"/>
              </a:ext>
            </a:extLst>
          </p:cNvPr>
          <p:cNvSpPr/>
          <p:nvPr/>
        </p:nvSpPr>
        <p:spPr>
          <a:xfrm rot="19011180">
            <a:off x="712065" y="2649678"/>
            <a:ext cx="5662205" cy="6376944"/>
          </a:xfrm>
          <a:prstGeom prst="roundRect">
            <a:avLst>
              <a:gd name="adj" fmla="val 474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762000" algn="ctr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0CE7374-6561-B4BC-C282-288BFED35369}"/>
              </a:ext>
            </a:extLst>
          </p:cNvPr>
          <p:cNvSpPr/>
          <p:nvPr/>
        </p:nvSpPr>
        <p:spPr>
          <a:xfrm rot="19011180">
            <a:off x="-712245" y="2239095"/>
            <a:ext cx="5662205" cy="6376944"/>
          </a:xfrm>
          <a:prstGeom prst="roundRect">
            <a:avLst>
              <a:gd name="adj" fmla="val 474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0" algn="ctr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7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5F21C65-26B8-0887-D88D-16621C5A0490}"/>
              </a:ext>
            </a:extLst>
          </p:cNvPr>
          <p:cNvSpPr/>
          <p:nvPr/>
        </p:nvSpPr>
        <p:spPr>
          <a:xfrm>
            <a:off x="0" y="0"/>
            <a:ext cx="5400675" cy="54006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506BF25-EF84-E658-8C7C-83D7914678A3}"/>
              </a:ext>
            </a:extLst>
          </p:cNvPr>
          <p:cNvSpPr/>
          <p:nvPr/>
        </p:nvSpPr>
        <p:spPr>
          <a:xfrm>
            <a:off x="900338" y="830284"/>
            <a:ext cx="3600000" cy="360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36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381000" dist="76200" dir="5400000" algn="t" rotWithShape="0">
              <a:schemeClr val="accent4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6031CAE6-26ED-F281-1ACD-35568BA88FBE}"/>
              </a:ext>
            </a:extLst>
          </p:cNvPr>
          <p:cNvSpPr/>
          <p:nvPr/>
        </p:nvSpPr>
        <p:spPr>
          <a:xfrm>
            <a:off x="1901237" y="1138518"/>
            <a:ext cx="1598200" cy="1239091"/>
          </a:xfrm>
          <a:prstGeom prst="arc">
            <a:avLst>
              <a:gd name="adj1" fmla="val 21599999"/>
              <a:gd name="adj2" fmla="val 10878119"/>
            </a:avLst>
          </a:prstGeom>
          <a:ln w="254000" cap="rnd">
            <a:solidFill>
              <a:srgbClr val="0E9BD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1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5F21C65-26B8-0887-D88D-16621C5A0490}"/>
              </a:ext>
            </a:extLst>
          </p:cNvPr>
          <p:cNvSpPr/>
          <p:nvPr/>
        </p:nvSpPr>
        <p:spPr>
          <a:xfrm>
            <a:off x="-1" y="0"/>
            <a:ext cx="5400675" cy="5400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rgbClr val="E37239"/>
              </a:gs>
              <a:gs pos="100000">
                <a:srgbClr val="ED8A5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4CE5A3A-B4B7-3095-A515-C56B83D98B96}"/>
              </a:ext>
            </a:extLst>
          </p:cNvPr>
          <p:cNvGrpSpPr/>
          <p:nvPr/>
        </p:nvGrpSpPr>
        <p:grpSpPr>
          <a:xfrm>
            <a:off x="1080338" y="1080338"/>
            <a:ext cx="3240000" cy="3240000"/>
            <a:chOff x="1602275" y="1047262"/>
            <a:chExt cx="2539879" cy="237587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2244ACE-D22A-8207-0B4C-DCBA647714D8}"/>
                </a:ext>
              </a:extLst>
            </p:cNvPr>
            <p:cNvSpPr/>
            <p:nvPr/>
          </p:nvSpPr>
          <p:spPr>
            <a:xfrm>
              <a:off x="1602275" y="1047262"/>
              <a:ext cx="2539879" cy="2375876"/>
            </a:xfrm>
            <a:prstGeom prst="roundRect">
              <a:avLst>
                <a:gd name="adj" fmla="val 9101"/>
              </a:avLst>
            </a:prstGeom>
            <a:gradFill flip="none" rotWithShape="1">
              <a:gsLst>
                <a:gs pos="0">
                  <a:schemeClr val="accent2"/>
                </a:gs>
                <a:gs pos="64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76200" dir="5400000" algn="t" rotWithShape="0">
                <a:schemeClr val="accent2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顶角 4">
              <a:extLst>
                <a:ext uri="{FF2B5EF4-FFF2-40B4-BE49-F238E27FC236}">
                  <a16:creationId xmlns:a16="http://schemas.microsoft.com/office/drawing/2014/main" id="{39C7BB7D-328D-F3BB-9581-3D4A164C9C37}"/>
                </a:ext>
              </a:extLst>
            </p:cNvPr>
            <p:cNvSpPr/>
            <p:nvPr/>
          </p:nvSpPr>
          <p:spPr>
            <a:xfrm>
              <a:off x="1602276" y="1047262"/>
              <a:ext cx="2539878" cy="914400"/>
            </a:xfrm>
            <a:prstGeom prst="round2SameRect">
              <a:avLst>
                <a:gd name="adj1" fmla="val 21795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D556DE-3467-91DE-4EC2-CCBD543012E2}"/>
              </a:ext>
            </a:extLst>
          </p:cNvPr>
          <p:cNvCxnSpPr/>
          <p:nvPr/>
        </p:nvCxnSpPr>
        <p:spPr>
          <a:xfrm flipH="1">
            <a:off x="2700334" y="1949648"/>
            <a:ext cx="2" cy="1164692"/>
          </a:xfrm>
          <a:prstGeom prst="line">
            <a:avLst/>
          </a:prstGeom>
          <a:ln w="127000">
            <a:gradFill>
              <a:gsLst>
                <a:gs pos="0">
                  <a:srgbClr val="F1A57E"/>
                </a:gs>
                <a:gs pos="100000">
                  <a:srgbClr val="FBE3D6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46FC0F9-846F-63CC-83C5-80C3B8687F7E}"/>
              </a:ext>
            </a:extLst>
          </p:cNvPr>
          <p:cNvSpPr/>
          <p:nvPr/>
        </p:nvSpPr>
        <p:spPr>
          <a:xfrm>
            <a:off x="2484334" y="1561026"/>
            <a:ext cx="432000" cy="432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  <a:effectLst>
            <a:outerShdw blurRad="63500" dist="38100" dir="5400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801F124-23F9-4E5A-7A8D-C95BB6C74BF3}"/>
              </a:ext>
            </a:extLst>
          </p:cNvPr>
          <p:cNvSpPr/>
          <p:nvPr/>
        </p:nvSpPr>
        <p:spPr>
          <a:xfrm>
            <a:off x="2484334" y="3073363"/>
            <a:ext cx="432000" cy="432000"/>
          </a:xfrm>
          <a:prstGeom prst="ellipse">
            <a:avLst/>
          </a:prstGeom>
          <a:noFill/>
          <a:ln w="127000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63500" dist="38100" dir="16200000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0</Words>
  <Application>Microsoft Office PowerPoint</Application>
  <PresentationFormat>自定义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HONOR Sans CN</vt:lpstr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朱狼 戌犬</dc:creator>
  <cp:lastModifiedBy>朱狼 戌犬</cp:lastModifiedBy>
  <cp:revision>16</cp:revision>
  <dcterms:created xsi:type="dcterms:W3CDTF">2024-06-27T13:52:39Z</dcterms:created>
  <dcterms:modified xsi:type="dcterms:W3CDTF">2024-11-10T05:27:29Z</dcterms:modified>
</cp:coreProperties>
</file>