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1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8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3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BDE-CB2F-4E96-AE66-8FFAA349A7F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7742-C99E-4085-83B7-3F9F7EEC0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9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21471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1026" name="Picture 2" descr="C:\Users\SCA-A08\Desktop\C ppt reWork\Slide 9\t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8640"/>
            <a:ext cx="3517404" cy="382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0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-For </a:t>
            </a:r>
            <a:r>
              <a:rPr lang="ko-KR" altLang="en-US" sz="2400" dirty="0" smtClean="0"/>
              <a:t>반복 문 </a:t>
            </a:r>
            <a:r>
              <a:rPr lang="en-US" altLang="ko-KR" sz="2400" dirty="0" smtClean="0"/>
              <a:t>(Loop)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For </a:t>
            </a:r>
            <a:r>
              <a:rPr lang="ko-KR" altLang="en-US" sz="2400" dirty="0" smtClean="0"/>
              <a:t>문을 사용하여 특정 함수를 지정된 횟수 만큼 반복 시킬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While </a:t>
            </a:r>
            <a:r>
              <a:rPr lang="ko-KR" altLang="en-US" sz="2400" dirty="0" smtClean="0"/>
              <a:t>문과 비교 하였을 때</a:t>
            </a:r>
            <a:r>
              <a:rPr lang="en-US" altLang="ko-KR" sz="2400" dirty="0" smtClean="0"/>
              <a:t>, For </a:t>
            </a:r>
            <a:r>
              <a:rPr lang="ko-KR" altLang="en-US" sz="2400" dirty="0" smtClean="0"/>
              <a:t>문이 안정성이 높다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이유는 </a:t>
            </a:r>
            <a:r>
              <a:rPr lang="en-US" altLang="ko-KR" sz="2400" dirty="0" smtClean="0"/>
              <a:t>While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문과 같이 무한 반복 </a:t>
            </a:r>
            <a:r>
              <a:rPr lang="en-US" altLang="ko-KR" sz="2400" dirty="0" smtClean="0"/>
              <a:t>(Infinite Loop)</a:t>
            </a:r>
            <a:r>
              <a:rPr lang="ko-KR" altLang="en-US" sz="2400" dirty="0" smtClean="0"/>
              <a:t>에 빠질 일이 없기 때문이다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For </a:t>
            </a:r>
            <a:r>
              <a:rPr lang="ko-KR" altLang="en-US" sz="2400" dirty="0" smtClean="0"/>
              <a:t>문 몸체 내부의 함수 또한 부가조건이 </a:t>
            </a:r>
            <a:r>
              <a:rPr lang="en-US" altLang="ko-KR" sz="2400" dirty="0" smtClean="0"/>
              <a:t>False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를 반환 할 때 까지 반복된다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187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27384"/>
            <a:ext cx="486003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 (void)</a:t>
            </a:r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     for 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i = 0; i &lt; 10; i++)</a:t>
            </a:r>
          </a:p>
          <a:p>
            <a:pPr marL="0" indent="0">
              <a:buNone/>
            </a:pPr>
            <a:r>
              <a:rPr lang="en-US" altLang="ko-KR" sz="2000" dirty="0" smtClean="0"/>
              <a:t>     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err="1" smtClean="0"/>
              <a:t>_s</a:t>
            </a:r>
            <a:r>
              <a:rPr lang="en-US" altLang="ko-KR" sz="2000" dirty="0" smtClean="0"/>
              <a:t>(“</a:t>
            </a:r>
            <a:r>
              <a:rPr lang="en-US" altLang="ko-KR" sz="2000" dirty="0" smtClean="0"/>
              <a:t>Hello, World! : %d”, i);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}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return 0;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5" name="Picture 9" descr="그림 7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64" y="3356992"/>
            <a:ext cx="5501852" cy="326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1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-While</a:t>
            </a:r>
            <a:r>
              <a:rPr lang="ko-KR" altLang="en-US" sz="2400" dirty="0" smtClean="0"/>
              <a:t>문과</a:t>
            </a:r>
            <a:r>
              <a:rPr lang="en-US" altLang="ko-KR" sz="2400" dirty="0" smtClean="0"/>
              <a:t> For</a:t>
            </a:r>
            <a:r>
              <a:rPr lang="ko-KR" altLang="en-US" sz="2400" dirty="0" smtClean="0"/>
              <a:t>문 비교</a:t>
            </a:r>
            <a:endParaRPr lang="ko-KR" altLang="en-US" sz="2400" dirty="0"/>
          </a:p>
        </p:txBody>
      </p:sp>
      <p:pic>
        <p:nvPicPr>
          <p:cNvPr id="4" name="Picture 8" descr="그림 7-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7" y="1628800"/>
            <a:ext cx="819772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6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GuGuDan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2 ; i &lt; 10; i++)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 smtClean="0"/>
              <a:t>      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1 ; j &lt; 10; j++)</a:t>
            </a:r>
          </a:p>
          <a:p>
            <a:pPr marL="0" indent="0">
              <a:buNone/>
            </a:pPr>
            <a:r>
              <a:rPr lang="en-US" altLang="ko-KR" dirty="0" smtClean="0"/>
              <a:t>         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(“%</a:t>
            </a:r>
            <a:r>
              <a:rPr lang="en-US" altLang="ko-KR" dirty="0" smtClean="0"/>
              <a:t>d x %d = %d”, i, j, i * j);</a:t>
            </a:r>
          </a:p>
          <a:p>
            <a:pPr marL="0" indent="0">
              <a:buNone/>
            </a:pPr>
            <a:r>
              <a:rPr lang="en-US" altLang="ko-KR" dirty="0" smtClean="0"/>
              <a:t>          }</a:t>
            </a:r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(“\</a:t>
            </a:r>
            <a:r>
              <a:rPr lang="en-US" altLang="ko-KR" dirty="0" smtClean="0"/>
              <a:t>n”);</a:t>
            </a:r>
          </a:p>
          <a:p>
            <a:pPr marL="0" indent="0">
              <a:buNone/>
            </a:pPr>
            <a:r>
              <a:rPr lang="en-US" altLang="ko-KR" dirty="0" smtClean="0"/>
              <a:t>  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(“\</a:t>
            </a:r>
            <a:r>
              <a:rPr lang="en-US" altLang="ko-KR" dirty="0" smtClean="0"/>
              <a:t>n”);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return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92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3837" y="116632"/>
            <a:ext cx="3428202" cy="3983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400" dirty="0" smtClean="0"/>
              <a:t>-Peter Minuit : </a:t>
            </a:r>
            <a:r>
              <a:rPr lang="ko-KR" altLang="en-US" sz="1400" dirty="0" err="1" smtClean="0"/>
              <a:t>멘헤튼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섬 구매 총괄 책임자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5395"/>
            <a:ext cx="8229600" cy="179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미국 원주민들은 </a:t>
            </a:r>
            <a:r>
              <a:rPr lang="en-US" altLang="ko-KR" sz="2000" dirty="0" smtClean="0"/>
              <a:t>1627</a:t>
            </a:r>
            <a:r>
              <a:rPr lang="ko-KR" altLang="en-US" sz="2000" dirty="0" smtClean="0"/>
              <a:t>년 뉴욕 </a:t>
            </a:r>
            <a:r>
              <a:rPr lang="ko-KR" altLang="en-US" sz="2000" dirty="0" err="1" smtClean="0"/>
              <a:t>멘헤튼</a:t>
            </a:r>
            <a:r>
              <a:rPr lang="ko-KR" altLang="en-US" sz="2000" dirty="0" smtClean="0"/>
              <a:t> 섬을 네덜란드 이주자들에게 단돈 </a:t>
            </a:r>
            <a:r>
              <a:rPr lang="en-US" altLang="ko-KR" sz="2000" dirty="0" smtClean="0"/>
              <a:t>$24 </a:t>
            </a:r>
            <a:r>
              <a:rPr lang="ko-KR" altLang="en-US" sz="2000" dirty="0" smtClean="0"/>
              <a:t>에 팔았다고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지금 생각하면 헐값에 판 것 같지만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돈을 지금 까지 은행에 넣어두고 </a:t>
            </a:r>
            <a:r>
              <a:rPr lang="en-US" altLang="ko-KR" sz="2000" dirty="0" smtClean="0"/>
              <a:t>8%</a:t>
            </a:r>
            <a:r>
              <a:rPr lang="ko-KR" altLang="en-US" sz="2000" dirty="0" smtClean="0"/>
              <a:t>의 이자를 복리로 받았다면 엄청난 금액이 되어 있을 거라고 합니다</a:t>
            </a:r>
            <a:r>
              <a:rPr lang="en-US" altLang="ko-KR" sz="2000" dirty="0" smtClean="0"/>
              <a:t>. 2018</a:t>
            </a:r>
            <a:r>
              <a:rPr lang="ko-KR" altLang="en-US" sz="2000" dirty="0" smtClean="0"/>
              <a:t>년을 기준으로 이 돈의 가치가 얼마나 되는지 계산하는 프로그램을 작성해보세요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27" name="Picture 3" descr="C:\Users\SCA-A08\Desktop\The_Purchase_of_Manhattan_Isl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79" y="3729744"/>
            <a:ext cx="4415701" cy="28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CA-A08\Desktop\Peter_Minuit_portrait_New_Amsterdam_1600s_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8" y="116632"/>
            <a:ext cx="1156819" cy="15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CA-A08\Desktop\mannahat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8" y="3717032"/>
            <a:ext cx="4080966" cy="29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6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float </a:t>
            </a:r>
            <a:r>
              <a:rPr lang="en-US" altLang="ko-KR" dirty="0" err="1" smtClean="0"/>
              <a:t>fPrice</a:t>
            </a:r>
            <a:r>
              <a:rPr lang="en-US" altLang="ko-KR" dirty="0" smtClean="0"/>
              <a:t> = 24;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iYear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for (</a:t>
            </a:r>
            <a:r>
              <a:rPr lang="en-US" altLang="ko-KR" dirty="0" err="1" smtClean="0"/>
              <a:t>iYear</a:t>
            </a:r>
            <a:r>
              <a:rPr lang="en-US" altLang="ko-KR" dirty="0" smtClean="0"/>
              <a:t> = 1627 ; </a:t>
            </a:r>
            <a:r>
              <a:rPr lang="en-US" altLang="ko-KR" dirty="0" err="1" smtClean="0"/>
              <a:t>iYear</a:t>
            </a:r>
            <a:r>
              <a:rPr lang="en-US" altLang="ko-KR" dirty="0" smtClean="0"/>
              <a:t> &lt; 2017; </a:t>
            </a:r>
            <a:r>
              <a:rPr lang="en-US" altLang="ko-KR" dirty="0" err="1" smtClean="0"/>
              <a:t>iYear</a:t>
            </a:r>
            <a:r>
              <a:rPr lang="en-US" altLang="ko-KR" dirty="0" smtClean="0"/>
              <a:t>++)</a:t>
            </a:r>
          </a:p>
          <a:p>
            <a:pPr marL="0" indent="0">
              <a:buNone/>
            </a:pPr>
            <a:r>
              <a:rPr lang="en-US" altLang="ko-KR" dirty="0" smtClean="0"/>
              <a:t>	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fPrice</a:t>
            </a:r>
            <a:r>
              <a:rPr lang="en-US" altLang="ko-KR" dirty="0" smtClean="0"/>
              <a:t> *= 1.08;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smtClean="0"/>
              <a:t>1627 : $ 24 -&gt; 2016 : $ %0.2f\n", </a:t>
            </a:r>
            <a:r>
              <a:rPr lang="en-US" altLang="ko-KR" dirty="0" err="1" smtClean="0"/>
              <a:t>fPrice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5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* </a:t>
            </a:r>
            <a:r>
              <a:rPr lang="ko-KR" altLang="en-US" sz="2400" dirty="0" smtClean="0"/>
              <a:t>피라미드 </a:t>
            </a:r>
            <a:r>
              <a:rPr lang="en-US" altLang="ko-KR" sz="2400" dirty="0" smtClean="0"/>
              <a:t>: * </a:t>
            </a:r>
            <a:r>
              <a:rPr lang="ko-KR" altLang="en-US" sz="2400" dirty="0" smtClean="0"/>
              <a:t>로 피라미드를 작성해보자</a:t>
            </a:r>
            <a:endParaRPr lang="ko-KR" altLang="en-US" sz="2400" dirty="0"/>
          </a:p>
        </p:txBody>
      </p:sp>
      <p:pic>
        <p:nvPicPr>
          <p:cNvPr id="4" name="Picture 2" descr="D:\sbs강의준비\1개월 C\3.뭘까\print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5875778" cy="508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2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0; i &lt; 10; i++)</a:t>
            </a:r>
          </a:p>
          <a:p>
            <a:pPr marL="0" indent="0">
              <a:buNone/>
            </a:pPr>
            <a:r>
              <a:rPr lang="en-US" altLang="ko-KR" dirty="0" smtClean="0"/>
              <a:t>	{</a:t>
            </a:r>
          </a:p>
          <a:p>
            <a:pPr marL="0" indent="0">
              <a:buNone/>
            </a:pPr>
            <a:r>
              <a:rPr lang="en-US" altLang="ko-KR" dirty="0" smtClean="0"/>
              <a:t>	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10 - i; j++)</a:t>
            </a:r>
          </a:p>
          <a:p>
            <a:pPr marL="0" indent="0">
              <a:buNone/>
            </a:pPr>
            <a:r>
              <a:rPr lang="en-US" altLang="ko-KR" dirty="0" smtClean="0"/>
              <a:t>		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 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i + 1; j++)</a:t>
            </a:r>
          </a:p>
          <a:p>
            <a:pPr marL="0" indent="0">
              <a:buNone/>
            </a:pPr>
            <a:r>
              <a:rPr lang="en-US" altLang="ko-KR" dirty="0" smtClean="0"/>
              <a:t>		{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("*");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 smtClean="0"/>
              <a:t>n");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0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280</Words>
  <Application>Microsoft Office PowerPoint</Application>
  <PresentationFormat>화면 슬라이드 쇼(4:3)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Welcome to C Programming!</vt:lpstr>
      <vt:lpstr>-For 반복 문 (Loop)</vt:lpstr>
      <vt:lpstr>PowerPoint 프레젠테이션</vt:lpstr>
      <vt:lpstr>-While문과 For문 비교</vt:lpstr>
      <vt:lpstr>PowerPoint 프레젠테이션</vt:lpstr>
      <vt:lpstr>-Peter Minuit : 멘헤튼 섬 구매 총괄 책임자</vt:lpstr>
      <vt:lpstr>PowerPoint 프레젠테이션</vt:lpstr>
      <vt:lpstr>- * 피라미드 : * 로 피라미드를 작성해보자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11</cp:revision>
  <dcterms:created xsi:type="dcterms:W3CDTF">2016-10-31T04:09:52Z</dcterms:created>
  <dcterms:modified xsi:type="dcterms:W3CDTF">2018-10-05T08:58:39Z</dcterms:modified>
</cp:coreProperties>
</file>