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57" r:id="rId9"/>
    <p:sldId id="258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2" autoAdjust="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EBD-2671-45B2-AFE8-0BCCC70EF043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79E8-4D43-4A6D-82E4-881E36F3B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3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EBD-2671-45B2-AFE8-0BCCC70EF043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79E8-4D43-4A6D-82E4-881E36F3B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EBD-2671-45B2-AFE8-0BCCC70EF043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79E8-4D43-4A6D-82E4-881E36F3B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6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EBD-2671-45B2-AFE8-0BCCC70EF043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79E8-4D43-4A6D-82E4-881E36F3B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EBD-2671-45B2-AFE8-0BCCC70EF043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79E8-4D43-4A6D-82E4-881E36F3B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5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EBD-2671-45B2-AFE8-0BCCC70EF043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79E8-4D43-4A6D-82E4-881E36F3B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5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EBD-2671-45B2-AFE8-0BCCC70EF043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79E8-4D43-4A6D-82E4-881E36F3B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8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EBD-2671-45B2-AFE8-0BCCC70EF043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79E8-4D43-4A6D-82E4-881E36F3B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5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EBD-2671-45B2-AFE8-0BCCC70EF043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79E8-4D43-4A6D-82E4-881E36F3B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6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EBD-2671-45B2-AFE8-0BCCC70EF043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79E8-4D43-4A6D-82E4-881E36F3B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1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EBD-2671-45B2-AFE8-0BCCC70EF043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79E8-4D43-4A6D-82E4-881E36F3B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9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0EBD-2671-45B2-AFE8-0BCCC70EF043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679E8-4D43-4A6D-82E4-881E36F3B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Input &amp; 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81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4098" name="Picture 2" descr="C:\Users\SCA-A08\Desktop\C ppt reWork\Slide 3\t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54" y="260648"/>
            <a:ext cx="5620426" cy="375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 rot="10800000">
            <a:off x="467544" y="260648"/>
            <a:ext cx="2057400" cy="5851525"/>
          </a:xfrm>
        </p:spPr>
        <p:txBody>
          <a:bodyPr>
            <a:normAutofit/>
          </a:bodyPr>
          <a:lstStyle/>
          <a:p>
            <a:r>
              <a:rPr lang="en-US" altLang="ko-KR" sz="9600" b="1" dirty="0" smtClean="0">
                <a:latin typeface="Bookman Old Style" pitchFamily="18" charset="0"/>
                <a:ea typeface="HY견고딕" pitchFamily="18" charset="-127"/>
              </a:rPr>
              <a:t>INDEX</a:t>
            </a:r>
            <a:endParaRPr lang="ko-KR" altLang="en-US" sz="9600" b="1" dirty="0">
              <a:latin typeface="Bookman Old Style" pitchFamily="18" charset="0"/>
              <a:ea typeface="HY견고딕" pitchFamily="18" charset="-127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4077383" y="-612886"/>
            <a:ext cx="3384377" cy="58515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입력 </a:t>
            </a:r>
            <a:r>
              <a:rPr lang="en-US" altLang="ko-KR" sz="2000" dirty="0"/>
              <a:t>(Input) :</a:t>
            </a:r>
          </a:p>
          <a:p>
            <a:pPr marL="0" indent="0" algn="just">
              <a:buNone/>
            </a:pPr>
            <a:r>
              <a:rPr lang="en-US" altLang="ko-KR" sz="2000" dirty="0"/>
              <a:t>C </a:t>
            </a:r>
            <a:r>
              <a:rPr lang="ko-KR" altLang="en-US" sz="2000" dirty="0"/>
              <a:t>프로그래밍 내부에 </a:t>
            </a:r>
            <a:r>
              <a:rPr lang="ko-KR" altLang="en-US" sz="2000" dirty="0" smtClean="0"/>
              <a:t>자체적으로 </a:t>
            </a:r>
            <a:r>
              <a:rPr lang="ko-KR" altLang="en-US" sz="2000" dirty="0"/>
              <a:t>입력을 받아주는 함수를 내포하고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이번에 익히게 될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scanf_s</a:t>
            </a:r>
            <a:r>
              <a:rPr lang="en-US" altLang="ko-KR" sz="2000" dirty="0" smtClean="0"/>
              <a:t>() </a:t>
            </a:r>
            <a:r>
              <a:rPr lang="ko-KR" altLang="en-US" sz="2000" dirty="0"/>
              <a:t>가 그 대표적인 예이다</a:t>
            </a:r>
            <a:r>
              <a:rPr lang="en-US" altLang="ko-KR" sz="2000" dirty="0" smtClean="0"/>
              <a:t>.</a:t>
            </a:r>
          </a:p>
          <a:p>
            <a:pPr marL="0" indent="0" algn="just">
              <a:buNone/>
            </a:pPr>
            <a:endParaRPr lang="en-US" altLang="ko-KR" sz="2000" dirty="0"/>
          </a:p>
          <a:p>
            <a:pPr marL="0" indent="0" algn="just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출력 </a:t>
            </a:r>
            <a:r>
              <a:rPr lang="en-US" altLang="ko-KR" sz="2000" dirty="0"/>
              <a:t>(Output) : </a:t>
            </a:r>
            <a:r>
              <a:rPr lang="ko-KR" altLang="en-US" sz="2000" dirty="0" smtClean="0"/>
              <a:t>출력 또한 내포되어있는 함수들이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중 앞서 </a:t>
            </a:r>
            <a:r>
              <a:rPr lang="ko-KR" altLang="en-US" sz="2000" dirty="0"/>
              <a:t>보았던 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()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대하여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더 알아본다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 algn="just">
              <a:buNone/>
            </a:pPr>
            <a:endParaRPr lang="en-US" altLang="ko-KR" sz="2000" dirty="0" smtClean="0"/>
          </a:p>
        </p:txBody>
      </p:sp>
      <p:pic>
        <p:nvPicPr>
          <p:cNvPr id="4" name="Picture 2" descr="C:\Users\SCA-A08\Desktop\C ppt reWork\Slide 3\input and out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05064"/>
            <a:ext cx="359720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en-US" altLang="ko-KR" dirty="0" smtClean="0"/>
              <a:t>(output)</a:t>
            </a:r>
            <a:endParaRPr lang="ko-KR" altLang="en-US" dirty="0"/>
          </a:p>
        </p:txBody>
      </p:sp>
      <p:pic>
        <p:nvPicPr>
          <p:cNvPr id="2050" name="Picture 2" descr="C:\Users\SCA-A08\Desktop\Out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30721"/>
            <a:ext cx="32670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7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86409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b="1" dirty="0" err="1"/>
              <a:t>p</a:t>
            </a:r>
            <a:r>
              <a:rPr lang="en-US" altLang="ko-KR" sz="2400" b="1" dirty="0" err="1" smtClean="0"/>
              <a:t>rintf_s</a:t>
            </a:r>
            <a:r>
              <a:rPr lang="en-US" altLang="ko-KR" sz="2400" b="1" dirty="0" smtClean="0"/>
              <a:t>(); </a:t>
            </a:r>
            <a:r>
              <a:rPr lang="en-US" altLang="ko-KR" sz="2200" dirty="0" smtClean="0"/>
              <a:t>- </a:t>
            </a:r>
            <a:r>
              <a:rPr lang="ko-KR" altLang="en-US" sz="2200" dirty="0" smtClean="0"/>
              <a:t>출력 시 </a:t>
            </a:r>
            <a:r>
              <a:rPr lang="ko-KR" altLang="en-US" sz="2200" dirty="0"/>
              <a:t>자료의 형태에 맞는 서식문자를 사용하여야 한다</a:t>
            </a:r>
            <a:r>
              <a:rPr lang="en-US" altLang="ko-KR" sz="2200" dirty="0" smtClean="0"/>
              <a:t>.</a:t>
            </a:r>
            <a:r>
              <a:rPr lang="ko-KR" altLang="en-US" sz="2200" dirty="0"/>
              <a:t/>
            </a:r>
            <a:br>
              <a:rPr lang="ko-KR" altLang="en-US" sz="2200" dirty="0"/>
            </a:b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49096"/>
              </p:ext>
            </p:extLst>
          </p:nvPr>
        </p:nvGraphicFramePr>
        <p:xfrm>
          <a:off x="755576" y="1556792"/>
          <a:ext cx="7632848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120680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서식 문자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변환 방법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%d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부호 있는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진 정수</a:t>
                      </a:r>
                      <a:endParaRPr lang="ko-KR" altLang="en-US" sz="1600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%u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부호 없는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진 정수</a:t>
                      </a:r>
                      <a:endParaRPr lang="ko-KR" altLang="en-US" sz="1600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%x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부호 없는 </a:t>
                      </a:r>
                      <a:r>
                        <a:rPr lang="en-US" altLang="ko-KR" sz="1600" dirty="0" smtClean="0"/>
                        <a:t>16</a:t>
                      </a:r>
                      <a:r>
                        <a:rPr lang="ko-KR" altLang="en-US" sz="1600" dirty="0" smtClean="0"/>
                        <a:t>진 정수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소문자 사용 </a:t>
                      </a:r>
                      <a:r>
                        <a:rPr lang="en-US" altLang="ko-KR" sz="1600" dirty="0" smtClean="0"/>
                        <a:t>(a, b, c, d, e, f)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%X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부호 없는 </a:t>
                      </a:r>
                      <a:r>
                        <a:rPr lang="en-US" altLang="ko-KR" sz="1600" dirty="0" smtClean="0"/>
                        <a:t>16</a:t>
                      </a:r>
                      <a:r>
                        <a:rPr lang="ko-KR" altLang="en-US" sz="1600" dirty="0" smtClean="0"/>
                        <a:t>진 정수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대문자 사용 </a:t>
                      </a:r>
                      <a:r>
                        <a:rPr lang="en-US" altLang="ko-KR" sz="1600" dirty="0" smtClean="0"/>
                        <a:t>(A, B, C, E, D, F)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%f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부호 있는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진 실수</a:t>
                      </a:r>
                      <a:endParaRPr lang="ko-KR" altLang="en-US" sz="1600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%e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부동 소수점 표현 방식의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진 실수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가수</a:t>
                      </a:r>
                      <a:r>
                        <a:rPr lang="en-US" altLang="ko-KR" sz="1600" dirty="0" smtClean="0"/>
                        <a:t>e + </a:t>
                      </a:r>
                      <a:r>
                        <a:rPr lang="ko-KR" altLang="en-US" sz="1600" dirty="0" smtClean="0"/>
                        <a:t>지수 형태로 출력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%E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부동 소수점 표현 방식의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진 실수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가수</a:t>
                      </a:r>
                      <a:r>
                        <a:rPr lang="en-US" altLang="ko-KR" sz="1600" dirty="0" smtClean="0"/>
                        <a:t>E + </a:t>
                      </a:r>
                      <a:r>
                        <a:rPr lang="ko-KR" altLang="en-US" sz="1600" dirty="0" smtClean="0"/>
                        <a:t>지수 형태로 출력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%c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문자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%s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문자열</a:t>
                      </a:r>
                      <a:endParaRPr lang="ko-KR" altLang="en-US" sz="1600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%p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포인터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메모리 주소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%%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%</a:t>
                      </a:r>
                      <a:r>
                        <a:rPr lang="ko-KR" altLang="en-US" sz="1600" dirty="0" smtClean="0"/>
                        <a:t>기호 자체</a:t>
                      </a:r>
                      <a:r>
                        <a:rPr lang="ko-KR" altLang="en-US" sz="1600" baseline="0" dirty="0" smtClean="0"/>
                        <a:t> 출력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08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(“%d\n”, 3.14);		</a:t>
            </a:r>
            <a:r>
              <a:rPr lang="en-US" altLang="ko-KR" dirty="0" smtClean="0">
                <a:solidFill>
                  <a:srgbClr val="92D050"/>
                </a:solidFill>
              </a:rPr>
              <a:t>// 1374389535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(“%d\n”, 314);		</a:t>
            </a:r>
            <a:r>
              <a:rPr lang="en-US" altLang="ko-KR" dirty="0" smtClean="0">
                <a:solidFill>
                  <a:srgbClr val="92D050"/>
                </a:solidFill>
              </a:rPr>
              <a:t>// 314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(“%d\n”, 0x13a);	</a:t>
            </a:r>
            <a:r>
              <a:rPr lang="en-US" altLang="ko-KR" dirty="0" smtClean="0">
                <a:solidFill>
                  <a:srgbClr val="92D050"/>
                </a:solidFill>
              </a:rPr>
              <a:t>// 314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(“%x\n”, 0x13a);	</a:t>
            </a:r>
            <a:r>
              <a:rPr lang="en-US" altLang="ko-KR" dirty="0" smtClean="0">
                <a:solidFill>
                  <a:srgbClr val="92D050"/>
                </a:solidFill>
              </a:rPr>
              <a:t>// 13a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(“%X\n”, 0X13A);	</a:t>
            </a:r>
            <a:r>
              <a:rPr lang="en-US" altLang="ko-KR" dirty="0" smtClean="0">
                <a:solidFill>
                  <a:srgbClr val="92D050"/>
                </a:solidFill>
              </a:rPr>
              <a:t>// 13A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return 0;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52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92888" cy="850106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ASCII :</a:t>
            </a:r>
            <a:r>
              <a:rPr lang="ko-KR" altLang="en-US" sz="2400" b="1" dirty="0" smtClean="0"/>
              <a:t> </a:t>
            </a:r>
            <a:r>
              <a:rPr lang="ko-KR" altLang="en-US" sz="2400" dirty="0"/>
              <a:t>문자 표현을 위해 표준화 된 코드 </a:t>
            </a:r>
            <a:r>
              <a:rPr lang="ko-KR" altLang="en-US" sz="2400" dirty="0" smtClean="0"/>
              <a:t>표기법</a:t>
            </a:r>
            <a:endParaRPr lang="ko-KR" altLang="en-US" sz="2400" b="1" dirty="0"/>
          </a:p>
        </p:txBody>
      </p:sp>
      <p:pic>
        <p:nvPicPr>
          <p:cNvPr id="3074" name="Picture 2" descr="C:\Users\SCA-A08\Desktop\2000px-ASCII-Table-wid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39842"/>
            <a:ext cx="8064896" cy="536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(“%</a:t>
            </a:r>
            <a:r>
              <a:rPr lang="en-US" altLang="ko-KR" dirty="0" smtClean="0"/>
              <a:t>d\n”, ‘A’);	</a:t>
            </a:r>
            <a:r>
              <a:rPr lang="en-US" altLang="ko-KR" dirty="0" smtClean="0">
                <a:solidFill>
                  <a:srgbClr val="92D050"/>
                </a:solidFill>
              </a:rPr>
              <a:t>// 65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(“%</a:t>
            </a:r>
            <a:r>
              <a:rPr lang="en-US" altLang="ko-KR" dirty="0" smtClean="0"/>
              <a:t>c\n”, 65);	</a:t>
            </a:r>
            <a:r>
              <a:rPr lang="en-US" altLang="ko-KR" dirty="0" smtClean="0">
                <a:solidFill>
                  <a:srgbClr val="92D050"/>
                </a:solidFill>
              </a:rPr>
              <a:t>// A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(“%</a:t>
            </a:r>
            <a:r>
              <a:rPr lang="en-US" altLang="ko-KR" dirty="0" smtClean="0"/>
              <a:t>x\n”, ‘A’);	</a:t>
            </a:r>
            <a:r>
              <a:rPr lang="en-US" altLang="ko-KR" dirty="0" smtClean="0">
                <a:solidFill>
                  <a:srgbClr val="92D050"/>
                </a:solidFill>
              </a:rPr>
              <a:t>// 41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(“%</a:t>
            </a:r>
            <a:r>
              <a:rPr lang="en-US" altLang="ko-KR" dirty="0" smtClean="0"/>
              <a:t>c\n”, ‘A’);	</a:t>
            </a:r>
            <a:r>
              <a:rPr lang="en-US" altLang="ko-KR" dirty="0" smtClean="0">
                <a:solidFill>
                  <a:srgbClr val="92D050"/>
                </a:solidFill>
              </a:rPr>
              <a:t>// A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0;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1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pic>
        <p:nvPicPr>
          <p:cNvPr id="1026" name="Picture 2" descr="C:\Users\SCA-A08\Desktop\sere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6011862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dirty="0" err="1" smtClean="0"/>
              <a:t>scanf_s</a:t>
            </a:r>
            <a:r>
              <a:rPr lang="en-US" altLang="ko-KR" sz="2400" dirty="0" smtClean="0"/>
              <a:t>();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3688" y="260648"/>
            <a:ext cx="7200800" cy="1080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ko-KR" sz="1600" b="1" dirty="0" err="1" smtClean="0"/>
              <a:t>scanf</a:t>
            </a:r>
            <a:r>
              <a:rPr lang="en-US" altLang="ko-KR" sz="1600" b="1" dirty="0" err="1" smtClean="0"/>
              <a:t>_s</a:t>
            </a:r>
            <a:r>
              <a:rPr lang="en-US" altLang="ko-KR" sz="1600" b="1" dirty="0" smtClean="0"/>
              <a:t>(); </a:t>
            </a:r>
            <a:r>
              <a:rPr lang="ko-KR" altLang="en-US" sz="1600" b="1" dirty="0" smtClean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사용하기 위해선 </a:t>
            </a:r>
            <a:r>
              <a:rPr lang="en-US" altLang="ko-KR" sz="1600" b="1" dirty="0" smtClean="0"/>
              <a:t>‘&amp;’ (ampersand) </a:t>
            </a:r>
            <a:r>
              <a:rPr lang="ko-KR" altLang="en-US" sz="1600" b="1" dirty="0" smtClean="0"/>
              <a:t>기호를 사용하여야 한다</a:t>
            </a:r>
            <a:r>
              <a:rPr lang="en-US" altLang="ko-KR" sz="1600" b="1" dirty="0" smtClean="0"/>
              <a:t>. </a:t>
            </a:r>
          </a:p>
          <a:p>
            <a:pPr marL="0" indent="0" algn="just">
              <a:buNone/>
            </a:pPr>
            <a:r>
              <a:rPr lang="en-US" altLang="ko-KR" sz="1600" b="1" dirty="0" smtClean="0"/>
              <a:t>‘&amp;’ (ampersand) </a:t>
            </a:r>
            <a:r>
              <a:rPr lang="ko-KR" altLang="en-US" sz="1600" b="1" dirty="0" smtClean="0"/>
              <a:t>는 </a:t>
            </a:r>
            <a:r>
              <a:rPr lang="en-US" altLang="ko-KR" sz="1600" b="1" dirty="0" smtClean="0"/>
              <a:t>reference</a:t>
            </a:r>
            <a:r>
              <a:rPr lang="ko-KR" altLang="en-US" sz="1600" b="1" dirty="0" smtClean="0"/>
              <a:t>를 뜻하는데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레퍼런스에</a:t>
            </a:r>
            <a:r>
              <a:rPr lang="ko-KR" altLang="en-US" sz="1600" b="1" dirty="0" smtClean="0"/>
              <a:t> 대해서는 </a:t>
            </a:r>
            <a:r>
              <a:rPr lang="en-US" altLang="ko-KR" sz="1600" b="1" dirty="0" smtClean="0"/>
              <a:t>pointer </a:t>
            </a:r>
            <a:r>
              <a:rPr lang="ko-KR" altLang="en-US" sz="1600" b="1" dirty="0" smtClean="0"/>
              <a:t>를 배우면서 더 알아보도록 하고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scanf_s</a:t>
            </a:r>
            <a:r>
              <a:rPr lang="en-US" altLang="ko-KR" sz="1600" b="1" dirty="0" smtClean="0"/>
              <a:t>(); </a:t>
            </a:r>
            <a:r>
              <a:rPr lang="ko-KR" altLang="en-US" sz="1600" b="1" dirty="0" smtClean="0"/>
              <a:t>사용법은 아래의 예제를 참조하자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799288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 (void)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iNum</a:t>
            </a:r>
            <a:r>
              <a:rPr lang="en-US" altLang="ko-KR" sz="1600" dirty="0" smtClean="0"/>
              <a:t>;			</a:t>
            </a:r>
            <a:r>
              <a:rPr lang="en-US" altLang="ko-KR" sz="1600" dirty="0" smtClean="0">
                <a:solidFill>
                  <a:schemeClr val="accent3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3"/>
                </a:solidFill>
              </a:rPr>
              <a:t>값을 저장 받을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int</a:t>
            </a:r>
            <a:r>
              <a:rPr lang="en-US" altLang="ko-KR" sz="1600" dirty="0" smtClean="0">
                <a:solidFill>
                  <a:schemeClr val="accent3"/>
                </a:solidFill>
              </a:rPr>
              <a:t> </a:t>
            </a:r>
            <a:r>
              <a:rPr lang="ko-KR" altLang="en-US" sz="1600" dirty="0" smtClean="0">
                <a:solidFill>
                  <a:schemeClr val="accent3"/>
                </a:solidFill>
              </a:rPr>
              <a:t>형 </a:t>
            </a:r>
            <a:endParaRPr lang="en-US" altLang="ko-KR" sz="1600" dirty="0" smtClean="0">
              <a:solidFill>
                <a:schemeClr val="accent3"/>
              </a:solidFill>
            </a:endParaRP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float </a:t>
            </a:r>
            <a:r>
              <a:rPr lang="en-US" altLang="ko-KR" sz="1600" dirty="0" err="1" smtClean="0"/>
              <a:t>fNum</a:t>
            </a:r>
            <a:r>
              <a:rPr lang="en-US" altLang="ko-KR" sz="1600" dirty="0" smtClean="0"/>
              <a:t>;		</a:t>
            </a:r>
            <a:r>
              <a:rPr lang="en-US" altLang="ko-KR" sz="1600" dirty="0" smtClean="0">
                <a:solidFill>
                  <a:schemeClr val="accent3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3"/>
                </a:solidFill>
              </a:rPr>
              <a:t>값을 저장 받을 </a:t>
            </a:r>
            <a:r>
              <a:rPr lang="en-US" altLang="ko-KR" sz="1600" dirty="0" smtClean="0">
                <a:solidFill>
                  <a:schemeClr val="accent3"/>
                </a:solidFill>
              </a:rPr>
              <a:t>float </a:t>
            </a:r>
            <a:r>
              <a:rPr lang="ko-KR" altLang="en-US" sz="1600" dirty="0" smtClean="0">
                <a:solidFill>
                  <a:schemeClr val="accent3"/>
                </a:solidFill>
              </a:rPr>
              <a:t>형</a:t>
            </a:r>
            <a:endParaRPr lang="en-US" altLang="ko-KR" sz="1600" dirty="0" smtClean="0">
              <a:solidFill>
                <a:schemeClr val="accent3"/>
              </a:solidFill>
            </a:endParaRPr>
          </a:p>
          <a:p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iNum</a:t>
            </a:r>
            <a:r>
              <a:rPr lang="ko-KR" altLang="en-US" sz="1600" dirty="0" smtClean="0"/>
              <a:t> 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: ”);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 err="1" smtClean="0"/>
              <a:t>scanf_s</a:t>
            </a:r>
            <a:r>
              <a:rPr lang="en-US" altLang="ko-KR" sz="1600" dirty="0" smtClean="0"/>
              <a:t>(“%</a:t>
            </a:r>
            <a:r>
              <a:rPr lang="en-US" altLang="ko-KR" sz="1600" dirty="0" smtClean="0"/>
              <a:t>d”, &amp;</a:t>
            </a:r>
            <a:r>
              <a:rPr lang="en-US" altLang="ko-KR" sz="1600" dirty="0" err="1" smtClean="0"/>
              <a:t>iNum</a:t>
            </a:r>
            <a:r>
              <a:rPr lang="en-US" altLang="ko-KR" sz="1600" dirty="0" smtClean="0"/>
              <a:t>);	</a:t>
            </a:r>
            <a:r>
              <a:rPr lang="en-US" altLang="ko-KR" sz="1600" dirty="0" smtClean="0">
                <a:solidFill>
                  <a:schemeClr val="accent3"/>
                </a:solidFill>
              </a:rPr>
              <a:t>//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scanf_s</a:t>
            </a:r>
            <a:r>
              <a:rPr lang="en-US" altLang="ko-KR" sz="1600" dirty="0" smtClean="0">
                <a:solidFill>
                  <a:schemeClr val="accent3"/>
                </a:solidFill>
              </a:rPr>
              <a:t>(); </a:t>
            </a:r>
            <a:r>
              <a:rPr lang="ko-KR" altLang="en-US" sz="1600" dirty="0" smtClean="0">
                <a:solidFill>
                  <a:schemeClr val="accent3"/>
                </a:solidFill>
              </a:rPr>
              <a:t>에 값을 입력하고 </a:t>
            </a:r>
            <a:r>
              <a:rPr lang="en-US" altLang="ko-KR" sz="1600" dirty="0" smtClean="0">
                <a:solidFill>
                  <a:schemeClr val="accent3"/>
                </a:solidFill>
              </a:rPr>
              <a:t>‘&amp;’ </a:t>
            </a:r>
            <a:r>
              <a:rPr lang="ko-KR" altLang="en-US" sz="1600" dirty="0" smtClean="0">
                <a:solidFill>
                  <a:schemeClr val="accent3"/>
                </a:solidFill>
              </a:rPr>
              <a:t>로 저장 될 </a:t>
            </a:r>
            <a:r>
              <a:rPr lang="en-US" altLang="ko-KR" sz="1600" dirty="0" smtClean="0"/>
              <a:t>				</a:t>
            </a:r>
            <a:r>
              <a:rPr lang="en-US" altLang="ko-KR" sz="1600" dirty="0" smtClean="0">
                <a:solidFill>
                  <a:schemeClr val="accent3"/>
                </a:solidFill>
              </a:rPr>
              <a:t>// </a:t>
            </a:r>
            <a:r>
              <a:rPr lang="ko-KR" altLang="en-US" sz="1600" dirty="0" smtClean="0">
                <a:solidFill>
                  <a:schemeClr val="accent3"/>
                </a:solidFill>
              </a:rPr>
              <a:t>위치를 정해준다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	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fNum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: “);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 err="1" smtClean="0"/>
              <a:t>scanf_s</a:t>
            </a:r>
            <a:r>
              <a:rPr lang="en-US" altLang="ko-KR" sz="1600" dirty="0" smtClean="0"/>
              <a:t>(“%</a:t>
            </a:r>
            <a:r>
              <a:rPr lang="en-US" altLang="ko-KR" sz="1600" dirty="0" smtClean="0"/>
              <a:t>f”, &amp;</a:t>
            </a:r>
            <a:r>
              <a:rPr lang="en-US" altLang="ko-KR" sz="1600" dirty="0" err="1" smtClean="0"/>
              <a:t>fNum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iNum</a:t>
            </a:r>
            <a:r>
              <a:rPr lang="en-US" altLang="ko-KR" sz="1600" dirty="0" smtClean="0"/>
              <a:t> : %d\n”, </a:t>
            </a:r>
            <a:r>
              <a:rPr lang="en-US" altLang="ko-KR" sz="1600" dirty="0" err="1" smtClean="0"/>
              <a:t>iNum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fNum</a:t>
            </a:r>
            <a:r>
              <a:rPr lang="en-US" altLang="ko-KR" sz="1600" dirty="0" smtClean="0"/>
              <a:t> : %f\n”, </a:t>
            </a:r>
            <a:r>
              <a:rPr lang="en-US" altLang="ko-KR" sz="1600" dirty="0" err="1" smtClean="0"/>
              <a:t>fNum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	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return 0;</a:t>
            </a:r>
            <a:endParaRPr lang="en-US" altLang="ko-KR" sz="1600" dirty="0"/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09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286</Words>
  <Application>Microsoft Office PowerPoint</Application>
  <PresentationFormat>화면 슬라이드 쇼(4:3)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Welcome to C Programming!</vt:lpstr>
      <vt:lpstr>INDEX</vt:lpstr>
      <vt:lpstr>출력 (output)</vt:lpstr>
      <vt:lpstr>printf_s(); - 출력 시 자료의 형태에 맞는 서식문자를 사용하여야 한다. </vt:lpstr>
      <vt:lpstr>PowerPoint 프레젠테이션</vt:lpstr>
      <vt:lpstr>ASCII : 문자 표현을 위해 표준화 된 코드 표기법</vt:lpstr>
      <vt:lpstr>PowerPoint 프레젠테이션</vt:lpstr>
      <vt:lpstr>입력 (input)</vt:lpstr>
      <vt:lpstr>scanf_s();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2018-g-5</cp:lastModifiedBy>
  <cp:revision>20</cp:revision>
  <dcterms:created xsi:type="dcterms:W3CDTF">2016-10-25T12:42:09Z</dcterms:created>
  <dcterms:modified xsi:type="dcterms:W3CDTF">2018-09-20T10:29:20Z</dcterms:modified>
</cp:coreProperties>
</file>