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4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58B1-634B-43CB-8137-7DAD9738AE4A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BB0C-4F3E-49DF-89E9-24CC276E8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5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58B1-634B-43CB-8137-7DAD9738AE4A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BB0C-4F3E-49DF-89E9-24CC276E8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1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58B1-634B-43CB-8137-7DAD9738AE4A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BB0C-4F3E-49DF-89E9-24CC276E8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92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58B1-634B-43CB-8137-7DAD9738AE4A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BB0C-4F3E-49DF-89E9-24CC276E8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59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58B1-634B-43CB-8137-7DAD9738AE4A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BB0C-4F3E-49DF-89E9-24CC276E8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1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58B1-634B-43CB-8137-7DAD9738AE4A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BB0C-4F3E-49DF-89E9-24CC276E8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58B1-634B-43CB-8137-7DAD9738AE4A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BB0C-4F3E-49DF-89E9-24CC276E8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58B1-634B-43CB-8137-7DAD9738AE4A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BB0C-4F3E-49DF-89E9-24CC276E8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29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58B1-634B-43CB-8137-7DAD9738AE4A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BB0C-4F3E-49DF-89E9-24CC276E8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05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58B1-634B-43CB-8137-7DAD9738AE4A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BB0C-4F3E-49DF-89E9-24CC276E8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65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58B1-634B-43CB-8137-7DAD9738AE4A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BB0C-4F3E-49DF-89E9-24CC276E8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5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58B1-634B-43CB-8137-7DAD9738AE4A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3BB0C-4F3E-49DF-89E9-24CC276E8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15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Welcome to C Programming!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Control Flow : If, Else Statement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1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be continued</a:t>
            </a:r>
            <a:endParaRPr lang="ko-KR" altLang="en-US" dirty="0"/>
          </a:p>
        </p:txBody>
      </p:sp>
      <p:pic>
        <p:nvPicPr>
          <p:cNvPr id="1026" name="Picture 2" descr="C:\Users\SCA-A08\Desktop\if-all-else-fails-ctrl-alt-delete_de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74" y="386082"/>
            <a:ext cx="3690990" cy="369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55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400" b="1" dirty="0" smtClean="0"/>
              <a:t>-If (), Else : </a:t>
            </a:r>
            <a:r>
              <a:rPr lang="ko-KR" altLang="en-US" sz="2400" b="1" dirty="0" smtClean="0"/>
              <a:t>만약</a:t>
            </a:r>
            <a:r>
              <a:rPr lang="en-US" altLang="ko-KR" sz="2400" b="1" dirty="0" smtClean="0"/>
              <a:t>() {</a:t>
            </a:r>
            <a:r>
              <a:rPr lang="ko-KR" altLang="en-US" sz="2400" b="1" dirty="0" smtClean="0"/>
              <a:t>이거</a:t>
            </a:r>
            <a:r>
              <a:rPr lang="en-US" altLang="ko-KR" sz="2400" b="1" dirty="0" smtClean="0"/>
              <a:t>}… </a:t>
            </a:r>
            <a:r>
              <a:rPr lang="ko-KR" altLang="en-US" sz="2400" b="1" dirty="0" smtClean="0"/>
              <a:t>아니면 </a:t>
            </a:r>
            <a:r>
              <a:rPr lang="en-US" altLang="ko-KR" sz="2400" b="1" dirty="0" smtClean="0"/>
              <a:t>{</a:t>
            </a:r>
            <a:r>
              <a:rPr lang="ko-KR" altLang="en-US" sz="2400" b="1" dirty="0" smtClean="0"/>
              <a:t>저거</a:t>
            </a:r>
            <a:r>
              <a:rPr lang="en-US" altLang="ko-KR" sz="2400" b="1" dirty="0" smtClean="0"/>
              <a:t>}!-</a:t>
            </a:r>
            <a:endParaRPr lang="ko-KR" altLang="en-US" sz="2400" b="1" dirty="0"/>
          </a:p>
        </p:txBody>
      </p:sp>
      <p:pic>
        <p:nvPicPr>
          <p:cNvPr id="4" name="Picture 7" descr="그림 8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412776"/>
            <a:ext cx="7459976" cy="188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그림 8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73016"/>
            <a:ext cx="7459976" cy="292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90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dirty="0" smtClean="0"/>
              <a:t>-Else if ()- … </a:t>
            </a:r>
            <a:r>
              <a:rPr lang="ko-KR" altLang="en-US" sz="2400" b="1" dirty="0" smtClean="0"/>
              <a:t>가 아니고 만약 </a:t>
            </a:r>
            <a:r>
              <a:rPr lang="en-US" altLang="ko-KR" sz="2400" b="1" dirty="0" smtClean="0"/>
              <a:t>()</a:t>
            </a:r>
            <a:endParaRPr lang="ko-KR" altLang="en-US" sz="2400" b="1" dirty="0"/>
          </a:p>
        </p:txBody>
      </p:sp>
      <p:pic>
        <p:nvPicPr>
          <p:cNvPr id="3" name="Picture 8" descr="그림 8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345334" cy="498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1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dirty="0" smtClean="0"/>
              <a:t>-</a:t>
            </a:r>
            <a:r>
              <a:rPr lang="ko-KR" altLang="en-US" sz="2400" b="1" dirty="0" err="1" smtClean="0"/>
              <a:t>삼항</a:t>
            </a:r>
            <a:r>
              <a:rPr lang="ko-KR" altLang="en-US" sz="2400" b="1" dirty="0" smtClean="0"/>
              <a:t> 연산자</a:t>
            </a:r>
            <a:r>
              <a:rPr lang="en-US" altLang="ko-KR" sz="2400" b="1" dirty="0" smtClean="0"/>
              <a:t>-</a:t>
            </a:r>
            <a:endParaRPr lang="ko-KR" altLang="en-US" sz="2400" b="1" dirty="0"/>
          </a:p>
        </p:txBody>
      </p:sp>
      <p:pic>
        <p:nvPicPr>
          <p:cNvPr id="3" name="Picture 10" descr="그림 8-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32994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1" descr="그림 8-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669875"/>
            <a:ext cx="7329950" cy="206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36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b="1" dirty="0" smtClean="0"/>
              <a:t>#include &lt;</a:t>
            </a:r>
            <a:r>
              <a:rPr lang="en-US" altLang="ko-KR" sz="1600" b="1" dirty="0" err="1" smtClean="0"/>
              <a:t>stdio.h</a:t>
            </a:r>
            <a:r>
              <a:rPr lang="en-US" altLang="ko-KR" sz="1600" b="1" dirty="0" smtClean="0"/>
              <a:t>&gt;</a:t>
            </a:r>
          </a:p>
          <a:p>
            <a:pPr marL="0" indent="0">
              <a:buNone/>
            </a:pPr>
            <a:endParaRPr lang="en-US" altLang="ko-KR" sz="1600" b="1" dirty="0" smtClean="0"/>
          </a:p>
          <a:p>
            <a:pPr marL="0" indent="0">
              <a:buNone/>
            </a:pP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main (void)</a:t>
            </a:r>
          </a:p>
          <a:p>
            <a:pPr marL="0" indent="0">
              <a:buNone/>
            </a:pPr>
            <a:r>
              <a:rPr lang="en-US" altLang="ko-KR" sz="1600" b="1" dirty="0" smtClean="0"/>
              <a:t>{</a:t>
            </a:r>
          </a:p>
          <a:p>
            <a:pPr marL="0" indent="0">
              <a:buNone/>
            </a:pPr>
            <a:r>
              <a:rPr lang="en-US" altLang="ko-KR" sz="1600" b="1" dirty="0" smtClean="0"/>
              <a:t>	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iInput</a:t>
            </a:r>
            <a:r>
              <a:rPr lang="en-US" altLang="ko-KR" sz="1600" b="1" dirty="0" smtClean="0"/>
              <a:t>;</a:t>
            </a:r>
          </a:p>
          <a:p>
            <a:pPr marL="0" indent="0">
              <a:buNone/>
            </a:pPr>
            <a:r>
              <a:rPr lang="en-US" altLang="ko-KR" sz="1600" b="1" dirty="0" smtClean="0"/>
              <a:t>	</a:t>
            </a:r>
            <a:r>
              <a:rPr lang="en-US" altLang="ko-KR" sz="1600" b="1" dirty="0" err="1" smtClean="0"/>
              <a:t>printf_s</a:t>
            </a:r>
            <a:r>
              <a:rPr lang="en-US" altLang="ko-KR" sz="1600" b="1" dirty="0" smtClean="0"/>
              <a:t>(“</a:t>
            </a:r>
            <a:r>
              <a:rPr lang="ko-KR" altLang="en-US" sz="1600" b="1" dirty="0" smtClean="0"/>
              <a:t>숫자 입력 </a:t>
            </a:r>
            <a:r>
              <a:rPr lang="en-US" altLang="ko-KR" sz="1600" b="1" dirty="0" smtClean="0"/>
              <a:t>: ”); </a:t>
            </a:r>
          </a:p>
          <a:p>
            <a:pPr marL="0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err="1" smtClean="0"/>
              <a:t>scanf_s</a:t>
            </a:r>
            <a:r>
              <a:rPr lang="en-US" altLang="ko-KR" sz="1600" b="1" dirty="0" smtClean="0"/>
              <a:t>(“%d”, &amp;</a:t>
            </a:r>
            <a:r>
              <a:rPr lang="en-US" altLang="ko-KR" sz="1600" b="1" dirty="0" err="1" smtClean="0"/>
              <a:t>iInput</a:t>
            </a:r>
            <a:r>
              <a:rPr lang="en-US" altLang="ko-KR" sz="1600" b="1" dirty="0" smtClean="0"/>
              <a:t>);</a:t>
            </a:r>
          </a:p>
          <a:p>
            <a:pPr marL="0" indent="0">
              <a:buNone/>
            </a:pPr>
            <a:r>
              <a:rPr lang="en-US" altLang="ko-KR" sz="1600" b="1" dirty="0" smtClean="0"/>
              <a:t>	if (</a:t>
            </a:r>
            <a:r>
              <a:rPr lang="en-US" altLang="ko-KR" sz="1600" b="1" dirty="0" err="1" smtClean="0"/>
              <a:t>iInput</a:t>
            </a:r>
            <a:r>
              <a:rPr lang="en-US" altLang="ko-KR" sz="1600" b="1" dirty="0" smtClean="0"/>
              <a:t> &lt;= 0)</a:t>
            </a:r>
          </a:p>
          <a:p>
            <a:pPr marL="0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{</a:t>
            </a:r>
          </a:p>
          <a:p>
            <a:pPr marL="0" indent="0">
              <a:buNone/>
            </a:pPr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printf_s</a:t>
            </a:r>
            <a:r>
              <a:rPr lang="en-US" altLang="ko-KR" sz="1600" b="1" dirty="0" smtClean="0"/>
              <a:t>(“%d : 0 </a:t>
            </a:r>
            <a:r>
              <a:rPr lang="ko-KR" altLang="en-US" sz="1600" b="1" dirty="0" smtClean="0"/>
              <a:t>보다 작거나 같다</a:t>
            </a:r>
            <a:r>
              <a:rPr lang="en-US" altLang="ko-KR" sz="1600" b="1" dirty="0" smtClean="0"/>
              <a:t>\</a:t>
            </a:r>
            <a:r>
              <a:rPr lang="en-US" altLang="ko-KR" sz="1600" b="1" dirty="0"/>
              <a:t>n</a:t>
            </a:r>
            <a:r>
              <a:rPr lang="en-US" altLang="ko-KR" sz="1600" b="1" dirty="0" smtClean="0"/>
              <a:t>”, </a:t>
            </a:r>
            <a:r>
              <a:rPr lang="en-US" altLang="ko-KR" sz="1600" b="1" dirty="0" err="1" smtClean="0"/>
              <a:t>iInput</a:t>
            </a:r>
            <a:r>
              <a:rPr lang="en-US" altLang="ko-KR" sz="1600" b="1" dirty="0" smtClean="0"/>
              <a:t>);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b="1" dirty="0" smtClean="0"/>
              <a:t>	}</a:t>
            </a:r>
          </a:p>
          <a:p>
            <a:pPr marL="0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else if (</a:t>
            </a:r>
            <a:r>
              <a:rPr lang="en-US" altLang="ko-KR" sz="1600" b="1" dirty="0" err="1" smtClean="0"/>
              <a:t>iInput</a:t>
            </a:r>
            <a:r>
              <a:rPr lang="en-US" altLang="ko-KR" sz="1600" b="1" dirty="0" smtClean="0"/>
              <a:t> &gt; 0 &amp;&amp; </a:t>
            </a:r>
            <a:r>
              <a:rPr lang="en-US" altLang="ko-KR" sz="1600" b="1" dirty="0" err="1" smtClean="0"/>
              <a:t>iInput</a:t>
            </a:r>
            <a:r>
              <a:rPr lang="en-US" altLang="ko-KR" sz="1600" b="1" dirty="0" smtClean="0"/>
              <a:t> &lt; 10)</a:t>
            </a:r>
          </a:p>
          <a:p>
            <a:pPr marL="0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{</a:t>
            </a:r>
          </a:p>
          <a:p>
            <a:pPr marL="0" indent="0">
              <a:buNone/>
            </a:pPr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printf_s</a:t>
            </a:r>
            <a:r>
              <a:rPr lang="en-US" altLang="ko-KR" sz="1600" b="1" dirty="0" smtClean="0"/>
              <a:t>(“%d : 0 </a:t>
            </a:r>
            <a:r>
              <a:rPr lang="ko-KR" altLang="en-US" sz="1600" b="1" dirty="0" smtClean="0"/>
              <a:t>보다 크지만 </a:t>
            </a:r>
            <a:r>
              <a:rPr lang="en-US" altLang="ko-KR" sz="1600" b="1" dirty="0" smtClean="0"/>
              <a:t>10 </a:t>
            </a:r>
            <a:r>
              <a:rPr lang="ko-KR" altLang="en-US" sz="1600" b="1" dirty="0" smtClean="0"/>
              <a:t>보다 작다</a:t>
            </a:r>
            <a:r>
              <a:rPr lang="en-US" altLang="ko-KR" sz="1600" b="1" dirty="0" smtClean="0"/>
              <a:t>\n”);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b="1" dirty="0" smtClean="0"/>
              <a:t>	}</a:t>
            </a:r>
          </a:p>
          <a:p>
            <a:pPr marL="0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else if ((</a:t>
            </a:r>
            <a:r>
              <a:rPr lang="en-US" altLang="ko-KR" sz="1600" b="1" dirty="0" err="1" smtClean="0"/>
              <a:t>iInput</a:t>
            </a:r>
            <a:r>
              <a:rPr lang="en-US" altLang="ko-KR" sz="1600" b="1" dirty="0" smtClean="0"/>
              <a:t> &gt; 10 &amp;&amp; </a:t>
            </a:r>
            <a:r>
              <a:rPr lang="en-US" altLang="ko-KR" sz="1600" b="1" dirty="0" err="1" smtClean="0"/>
              <a:t>iInput</a:t>
            </a:r>
            <a:r>
              <a:rPr lang="en-US" altLang="ko-KR" sz="1600" b="1" dirty="0" smtClean="0"/>
              <a:t> &lt; 15) || (</a:t>
            </a:r>
            <a:r>
              <a:rPr lang="en-US" altLang="ko-KR" sz="1600" b="1" dirty="0" err="1" smtClean="0"/>
              <a:t>iInput</a:t>
            </a:r>
            <a:r>
              <a:rPr lang="en-US" altLang="ko-KR" sz="1600" b="1" dirty="0" smtClean="0"/>
              <a:t> &gt; 20 &amp;&amp; </a:t>
            </a:r>
            <a:r>
              <a:rPr lang="en-US" altLang="ko-KR" sz="1600" b="1" dirty="0" err="1" smtClean="0"/>
              <a:t>iInput</a:t>
            </a:r>
            <a:r>
              <a:rPr lang="en-US" altLang="ko-KR" sz="1600" b="1" dirty="0" smtClean="0"/>
              <a:t> &lt;25))</a:t>
            </a:r>
          </a:p>
          <a:p>
            <a:pPr marL="0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{</a:t>
            </a:r>
          </a:p>
          <a:p>
            <a:pPr marL="0" indent="0">
              <a:buNone/>
            </a:pPr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printf_s</a:t>
            </a:r>
            <a:r>
              <a:rPr lang="en-US" altLang="ko-KR" sz="1600" b="1" dirty="0" smtClean="0"/>
              <a:t>(“</a:t>
            </a:r>
            <a:r>
              <a:rPr lang="ko-KR" altLang="en-US" sz="1600" b="1" dirty="0" smtClean="0"/>
              <a:t>그러하다</a:t>
            </a:r>
            <a:r>
              <a:rPr lang="en-US" altLang="ko-KR" sz="1600" b="1" dirty="0" smtClean="0"/>
              <a:t>”);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b="1" dirty="0" smtClean="0"/>
              <a:t>	}</a:t>
            </a:r>
          </a:p>
          <a:p>
            <a:pPr marL="0" indent="0">
              <a:buNone/>
            </a:pPr>
            <a:r>
              <a:rPr lang="en-US" altLang="ko-KR" sz="1600" b="1" dirty="0" smtClean="0"/>
              <a:t>	else </a:t>
            </a:r>
          </a:p>
          <a:p>
            <a:pPr marL="0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	</a:t>
            </a:r>
            <a:r>
              <a:rPr lang="en-US" altLang="ko-KR" sz="1600" b="1" dirty="0" err="1" smtClean="0"/>
              <a:t>printf</a:t>
            </a:r>
            <a:r>
              <a:rPr lang="en-US" altLang="ko-KR" sz="1600" b="1" dirty="0" smtClean="0"/>
              <a:t>(“else\n”);</a:t>
            </a:r>
          </a:p>
          <a:p>
            <a:pPr marL="0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return 0;</a:t>
            </a:r>
          </a:p>
          <a:p>
            <a:pPr marL="0" indent="0">
              <a:buNone/>
            </a:pPr>
            <a:r>
              <a:rPr lang="en-US" altLang="ko-KR" sz="1600" b="1" dirty="0" smtClean="0"/>
              <a:t>}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9647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b="1" dirty="0" smtClean="0"/>
              <a:t>#</a:t>
            </a:r>
            <a:r>
              <a:rPr lang="en-US" altLang="ko-KR" b="1" dirty="0" err="1" smtClean="0"/>
              <a:t>inclulde</a:t>
            </a:r>
            <a:r>
              <a:rPr lang="en-US" altLang="ko-KR" b="1" dirty="0" smtClean="0"/>
              <a:t> &lt;</a:t>
            </a:r>
            <a:r>
              <a:rPr lang="en-US" altLang="ko-KR" b="1" dirty="0" err="1" smtClean="0"/>
              <a:t>stdio.h</a:t>
            </a:r>
            <a:r>
              <a:rPr lang="en-US" altLang="ko-KR" b="1" dirty="0" smtClean="0"/>
              <a:t>&gt;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err="1" smtClean="0"/>
              <a:t>int</a:t>
            </a:r>
            <a:r>
              <a:rPr lang="en-US" altLang="ko-KR" b="1" dirty="0" smtClean="0"/>
              <a:t> main (void)</a:t>
            </a:r>
          </a:p>
          <a:p>
            <a:pPr marL="0" indent="0">
              <a:buNone/>
            </a:pPr>
            <a:r>
              <a:rPr lang="en-US" altLang="ko-KR" b="1" dirty="0" smtClean="0"/>
              <a:t>{</a:t>
            </a:r>
          </a:p>
          <a:p>
            <a:pPr marL="0" indent="0">
              <a:buNone/>
            </a:pPr>
            <a:r>
              <a:rPr lang="en-US" altLang="ko-KR" b="1" dirty="0" smtClean="0"/>
              <a:t>	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iInput</a:t>
            </a:r>
            <a:r>
              <a:rPr lang="en-US" altLang="ko-KR" b="1" dirty="0" smtClean="0"/>
              <a:t>;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err="1" smtClean="0"/>
              <a:t>printf_s</a:t>
            </a:r>
            <a:r>
              <a:rPr lang="en-US" altLang="ko-KR" b="1" dirty="0" smtClean="0"/>
              <a:t>(“</a:t>
            </a:r>
            <a:r>
              <a:rPr lang="ko-KR" altLang="en-US" b="1" dirty="0" smtClean="0"/>
              <a:t>숫자 입력 </a:t>
            </a:r>
            <a:r>
              <a:rPr lang="en-US" altLang="ko-KR" b="1" dirty="0" smtClean="0"/>
              <a:t>: ”);</a:t>
            </a:r>
          </a:p>
          <a:p>
            <a:pPr marL="0" indent="0">
              <a:buNone/>
            </a:pPr>
            <a:r>
              <a:rPr lang="en-US" altLang="ko-KR" b="1" dirty="0" smtClean="0"/>
              <a:t>	</a:t>
            </a:r>
            <a:r>
              <a:rPr lang="en-US" altLang="ko-KR" b="1" dirty="0" err="1" smtClean="0"/>
              <a:t>scanf_s</a:t>
            </a:r>
            <a:r>
              <a:rPr lang="en-US" altLang="ko-KR" b="1" dirty="0" smtClean="0"/>
              <a:t>(“%d”, &amp;</a:t>
            </a:r>
            <a:r>
              <a:rPr lang="en-US" altLang="ko-KR" b="1" dirty="0" err="1" smtClean="0"/>
              <a:t>iInput</a:t>
            </a:r>
            <a:r>
              <a:rPr lang="en-US" altLang="ko-KR" b="1" dirty="0" smtClean="0"/>
              <a:t>);</a:t>
            </a:r>
            <a:r>
              <a:rPr lang="en-US" altLang="ko-KR" b="1" dirty="0"/>
              <a:t>	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	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if (iInput%2 == 0)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{</a:t>
            </a:r>
          </a:p>
          <a:p>
            <a:pPr marL="0" indent="0">
              <a:buNone/>
            </a:pPr>
            <a:r>
              <a:rPr lang="en-US" altLang="ko-KR" b="1" dirty="0" smtClean="0"/>
              <a:t>		</a:t>
            </a:r>
            <a:r>
              <a:rPr lang="en-US" altLang="ko-KR" b="1" dirty="0" err="1" smtClean="0"/>
              <a:t>printf_s</a:t>
            </a:r>
            <a:r>
              <a:rPr lang="en-US" altLang="ko-KR" b="1" dirty="0" smtClean="0"/>
              <a:t>(“%d </a:t>
            </a:r>
            <a:r>
              <a:rPr lang="ko-KR" altLang="en-US" b="1" dirty="0" smtClean="0"/>
              <a:t>는 짝수</a:t>
            </a:r>
            <a:r>
              <a:rPr lang="en-US" altLang="ko-KR" b="1" dirty="0" smtClean="0"/>
              <a:t>\n”, </a:t>
            </a:r>
            <a:r>
              <a:rPr lang="en-US" altLang="ko-KR" b="1" dirty="0" err="1" smtClean="0"/>
              <a:t>iInput</a:t>
            </a:r>
            <a:r>
              <a:rPr lang="en-US" altLang="ko-KR" b="1" dirty="0" smtClean="0"/>
              <a:t>);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smtClean="0"/>
              <a:t>	}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smtClean="0"/>
              <a:t>	else if (iInput%2 == 1)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{</a:t>
            </a:r>
          </a:p>
          <a:p>
            <a:pPr marL="0" indent="0">
              <a:buNone/>
            </a:pPr>
            <a:r>
              <a:rPr lang="en-US" altLang="ko-KR" b="1" dirty="0" smtClean="0"/>
              <a:t>		</a:t>
            </a:r>
            <a:r>
              <a:rPr lang="en-US" altLang="ko-KR" b="1" dirty="0" err="1" smtClean="0"/>
              <a:t>printf_s</a:t>
            </a:r>
            <a:r>
              <a:rPr lang="en-US" altLang="ko-KR" b="1" dirty="0" smtClean="0"/>
              <a:t>(“%d </a:t>
            </a:r>
            <a:r>
              <a:rPr lang="ko-KR" altLang="en-US" b="1" dirty="0" smtClean="0"/>
              <a:t>는 홀수</a:t>
            </a:r>
            <a:r>
              <a:rPr lang="en-US" altLang="ko-KR" b="1" dirty="0" smtClean="0"/>
              <a:t>\n” , </a:t>
            </a:r>
            <a:r>
              <a:rPr lang="en-US" altLang="ko-KR" b="1" dirty="0" err="1" smtClean="0"/>
              <a:t>iInput</a:t>
            </a:r>
            <a:r>
              <a:rPr lang="en-US" altLang="ko-KR" b="1" dirty="0" smtClean="0"/>
              <a:t>);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smtClean="0"/>
              <a:t>	}	</a:t>
            </a:r>
          </a:p>
          <a:p>
            <a:pPr marL="0" indent="0">
              <a:buNone/>
            </a:pPr>
            <a:r>
              <a:rPr lang="en-US" altLang="ko-KR" b="1" dirty="0" smtClean="0"/>
              <a:t>	else</a:t>
            </a:r>
            <a:r>
              <a:rPr lang="en-US" altLang="ko-KR" b="1" dirty="0"/>
              <a:t>	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		</a:t>
            </a:r>
            <a:r>
              <a:rPr lang="en-US" altLang="ko-KR" b="1" dirty="0" err="1" smtClean="0"/>
              <a:t>printf_s</a:t>
            </a:r>
            <a:r>
              <a:rPr lang="en-US" altLang="ko-KR" b="1" dirty="0" smtClean="0"/>
              <a:t>(“</a:t>
            </a:r>
            <a:r>
              <a:rPr lang="ko-KR" altLang="en-US" b="1" dirty="0" smtClean="0"/>
              <a:t>홀수도 짝수도 아닌 숫자</a:t>
            </a:r>
            <a:r>
              <a:rPr lang="en-US" altLang="ko-KR" b="1" dirty="0" smtClean="0"/>
              <a:t>\n”);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	return 0;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smtClean="0"/>
              <a:t>}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7323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b="1" dirty="0" smtClean="0"/>
              <a:t>#include &lt;</a:t>
            </a:r>
            <a:r>
              <a:rPr lang="en-US" altLang="ko-KR" b="1" dirty="0" err="1" smtClean="0"/>
              <a:t>stdio.h</a:t>
            </a:r>
            <a:r>
              <a:rPr lang="en-US" altLang="ko-KR" b="1" dirty="0" smtClean="0"/>
              <a:t>&gt;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err="1" smtClean="0"/>
              <a:t>int</a:t>
            </a:r>
            <a:r>
              <a:rPr lang="en-US" altLang="ko-KR" b="1" dirty="0" smtClean="0"/>
              <a:t> main (void)</a:t>
            </a:r>
          </a:p>
          <a:p>
            <a:pPr marL="0" indent="0">
              <a:buNone/>
            </a:pPr>
            <a:r>
              <a:rPr lang="en-US" altLang="ko-KR" b="1" dirty="0" smtClean="0"/>
              <a:t>{</a:t>
            </a:r>
          </a:p>
          <a:p>
            <a:pPr marL="0" indent="0">
              <a:buNone/>
            </a:pPr>
            <a:r>
              <a:rPr lang="en-US" altLang="ko-KR" b="1" dirty="0" smtClean="0"/>
              <a:t>	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iInput</a:t>
            </a:r>
            <a:r>
              <a:rPr lang="en-US" altLang="ko-KR" b="1" dirty="0" smtClean="0"/>
              <a:t>, iInput2;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err="1" smtClean="0"/>
              <a:t>printf_s</a:t>
            </a:r>
            <a:r>
              <a:rPr lang="en-US" altLang="ko-KR" b="1" dirty="0" smtClean="0"/>
              <a:t>(“</a:t>
            </a:r>
            <a:r>
              <a:rPr lang="ko-KR" altLang="en-US" b="1" dirty="0" smtClean="0"/>
              <a:t>숫자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개를 입력 </a:t>
            </a:r>
            <a:r>
              <a:rPr lang="en-US" altLang="ko-KR" b="1" dirty="0" smtClean="0"/>
              <a:t>: ”);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err="1" smtClean="0"/>
              <a:t>scanf_s</a:t>
            </a:r>
            <a:r>
              <a:rPr lang="en-US" altLang="ko-KR" b="1" dirty="0" smtClean="0"/>
              <a:t>(“%d %d”, &amp;iInput1, &amp;iInput2);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smtClean="0"/>
              <a:t>	if (iInput1 == iInput2)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{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	</a:t>
            </a:r>
            <a:r>
              <a:rPr lang="en-US" altLang="ko-KR" b="1" dirty="0" err="1" smtClean="0"/>
              <a:t>printf_s</a:t>
            </a:r>
            <a:r>
              <a:rPr lang="en-US" altLang="ko-KR" b="1" dirty="0" smtClean="0"/>
              <a:t>(“%d = %d”, iInput1, iInput2);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}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else if (iInput1 &gt; iInput2)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{</a:t>
            </a:r>
          </a:p>
          <a:p>
            <a:pPr marL="0" indent="0">
              <a:buNone/>
            </a:pPr>
            <a:r>
              <a:rPr lang="en-US" altLang="ko-KR" b="1" dirty="0" smtClean="0"/>
              <a:t>		</a:t>
            </a:r>
            <a:r>
              <a:rPr lang="en-US" altLang="ko-KR" b="1" dirty="0" err="1" smtClean="0"/>
              <a:t>printf_s</a:t>
            </a:r>
            <a:r>
              <a:rPr lang="en-US" altLang="ko-KR" b="1" dirty="0" smtClean="0"/>
              <a:t>(“%d &gt; %d”, iInput1, iInput2);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smtClean="0"/>
              <a:t>	}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else 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{</a:t>
            </a:r>
          </a:p>
          <a:p>
            <a:pPr marL="0" indent="0">
              <a:buNone/>
            </a:pPr>
            <a:r>
              <a:rPr lang="en-US" altLang="ko-KR" b="1" dirty="0" smtClean="0"/>
              <a:t>		</a:t>
            </a:r>
            <a:r>
              <a:rPr lang="en-US" altLang="ko-KR" b="1" dirty="0" err="1" smtClean="0"/>
              <a:t>printf_s</a:t>
            </a:r>
            <a:r>
              <a:rPr lang="en-US" altLang="ko-KR" b="1" dirty="0" smtClean="0"/>
              <a:t>(“%d &lt; %d”, iInput1, iInput2);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smtClean="0"/>
              <a:t>	}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	return 0;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smtClean="0"/>
              <a:t>}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1175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738055"/>
              </p:ext>
            </p:extLst>
          </p:nvPr>
        </p:nvGraphicFramePr>
        <p:xfrm>
          <a:off x="1500336" y="4077072"/>
          <a:ext cx="6096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비만지수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출력할 문장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30.0 </a:t>
                      </a:r>
                      <a:r>
                        <a:rPr lang="ko-KR" altLang="en-US" b="1" dirty="0" smtClean="0"/>
                        <a:t>이상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고도비만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25.0 ~ 29.9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비만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23.0 ~ 24.9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과체중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18.5 ~ 22.9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표준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18.5 </a:t>
                      </a:r>
                      <a:r>
                        <a:rPr lang="ko-KR" altLang="en-US" b="1" dirty="0" smtClean="0"/>
                        <a:t>미만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체중미달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76672"/>
                <a:ext cx="8229600" cy="5904656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altLang="ko-KR" dirty="0" smtClean="0"/>
                  <a:t>-</a:t>
                </a:r>
                <a:r>
                  <a:rPr lang="ko-KR" altLang="en-US" dirty="0" smtClean="0"/>
                  <a:t>키와 몸무게를 입력 받아 비만지수를 계산하고 비만 지수에 따른 구분을 출력하는</a:t>
                </a:r>
                <a:endParaRPr lang="en-US" altLang="ko-KR" dirty="0" smtClean="0"/>
              </a:p>
              <a:p>
                <a:pPr marL="0" indent="0" algn="ctr">
                  <a:buNone/>
                </a:pPr>
                <a:r>
                  <a:rPr lang="ko-KR" altLang="en-US" dirty="0" smtClean="0"/>
                  <a:t>프로그램을 작성</a:t>
                </a:r>
                <a:r>
                  <a:rPr lang="en-US" altLang="ko-KR" dirty="0" smtClean="0"/>
                  <a:t>-</a:t>
                </a:r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/>
                        </a:rPr>
                        <m:t>비만지수</m:t>
                      </m:r>
                      <m:r>
                        <a:rPr lang="en-US" altLang="ko-KR" b="0" i="1" smtClean="0">
                          <a:latin typeface="Cambria Math"/>
                        </a:rPr>
                        <m:t> (</m:t>
                      </m:r>
                      <m:r>
                        <a:rPr lang="en-US" altLang="ko-KR" b="0" i="1" smtClean="0">
                          <a:latin typeface="Cambria Math"/>
                        </a:rPr>
                        <m:t>𝐵𝑀𝐼</m:t>
                      </m:r>
                      <m:r>
                        <a:rPr lang="en-US" altLang="ko-KR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l-GR" altLang="ko-K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/>
                            </a:rPr>
                            <m:t>몸무게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 (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𝑘𝑔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ko-KR" altLang="en-US" b="0" i="1" smtClean="0">
                              <a:latin typeface="Cambria Math"/>
                            </a:rPr>
                            <m:t>키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𝑚𝑒𝑡𝑒𝑟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∗</m:t>
                          </m:r>
                          <m:r>
                            <a:rPr lang="ko-KR" altLang="en-US" b="0" i="1" smtClean="0">
                              <a:latin typeface="Cambria Math"/>
                            </a:rPr>
                            <m:t>키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𝑚𝑒𝑡𝑒𝑟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76672"/>
                <a:ext cx="8229600" cy="5904656"/>
              </a:xfrm>
              <a:blipFill rotWithShape="1">
                <a:blip r:embed="rId2"/>
                <a:stretch>
                  <a:fillRect l="-370" t="-1445" r="-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33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b="1" dirty="0" smtClean="0"/>
              <a:t>#include &lt;</a:t>
            </a:r>
            <a:r>
              <a:rPr lang="en-US" altLang="ko-KR" b="1" dirty="0" err="1" smtClean="0"/>
              <a:t>stdio.h</a:t>
            </a:r>
            <a:r>
              <a:rPr lang="en-US" altLang="ko-KR" b="1" dirty="0" smtClean="0"/>
              <a:t>&gt;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err="1" smtClean="0"/>
              <a:t>int</a:t>
            </a:r>
            <a:r>
              <a:rPr lang="en-US" altLang="ko-KR" b="1" dirty="0" smtClean="0"/>
              <a:t> main (void)</a:t>
            </a:r>
          </a:p>
          <a:p>
            <a:pPr marL="0" indent="0">
              <a:buNone/>
            </a:pPr>
            <a:r>
              <a:rPr lang="en-US" altLang="ko-KR" b="1" dirty="0" smtClean="0"/>
              <a:t>{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iHeight</a:t>
            </a:r>
            <a:r>
              <a:rPr lang="en-US" altLang="ko-KR" b="1" dirty="0" smtClean="0"/>
              <a:t>;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iWeight</a:t>
            </a:r>
            <a:r>
              <a:rPr lang="en-US" altLang="ko-KR" b="1" dirty="0" smtClean="0"/>
              <a:t>;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float </a:t>
            </a:r>
            <a:r>
              <a:rPr lang="en-US" altLang="ko-KR" b="1" dirty="0" err="1" smtClean="0"/>
              <a:t>fHeight</a:t>
            </a:r>
            <a:r>
              <a:rPr lang="en-US" altLang="ko-KR" b="1" dirty="0" smtClean="0"/>
              <a:t>;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float </a:t>
            </a:r>
            <a:r>
              <a:rPr lang="en-US" altLang="ko-KR" b="1" dirty="0" err="1" smtClean="0"/>
              <a:t>fBmi</a:t>
            </a:r>
            <a:r>
              <a:rPr lang="en-US" altLang="ko-KR" b="1" dirty="0" smtClean="0"/>
              <a:t>;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err="1" smtClean="0"/>
              <a:t>printf_s</a:t>
            </a:r>
            <a:r>
              <a:rPr lang="en-US" altLang="ko-KR" b="1" dirty="0" smtClean="0"/>
              <a:t>(“</a:t>
            </a:r>
            <a:r>
              <a:rPr lang="ko-KR" altLang="en-US" b="1" dirty="0" smtClean="0"/>
              <a:t>키 </a:t>
            </a:r>
            <a:r>
              <a:rPr lang="en-US" altLang="ko-KR" b="1" dirty="0" smtClean="0"/>
              <a:t>(cm)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”); 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err="1" smtClean="0"/>
              <a:t>scanf_s</a:t>
            </a:r>
            <a:r>
              <a:rPr lang="en-US" altLang="ko-KR" b="1" dirty="0" smtClean="0"/>
              <a:t>(“%d”, &amp;</a:t>
            </a:r>
            <a:r>
              <a:rPr lang="en-US" altLang="ko-KR" b="1" dirty="0" err="1" smtClean="0"/>
              <a:t>iHeight</a:t>
            </a:r>
            <a:r>
              <a:rPr lang="en-US" altLang="ko-KR" b="1" dirty="0" smtClean="0"/>
              <a:t>);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err="1" smtClean="0"/>
              <a:t>printf_s</a:t>
            </a:r>
            <a:r>
              <a:rPr lang="en-US" altLang="ko-KR" b="1" dirty="0" smtClean="0"/>
              <a:t>(“</a:t>
            </a:r>
            <a:r>
              <a:rPr lang="ko-KR" altLang="en-US" b="1" dirty="0" smtClean="0"/>
              <a:t>몸무게 </a:t>
            </a:r>
            <a:r>
              <a:rPr lang="en-US" altLang="ko-KR" b="1" dirty="0" smtClean="0"/>
              <a:t>(kg) : ”);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err="1" smtClean="0"/>
              <a:t>scanf_s</a:t>
            </a:r>
            <a:r>
              <a:rPr lang="en-US" altLang="ko-KR" b="1" dirty="0" smtClean="0"/>
              <a:t>(“%d”, &amp;</a:t>
            </a:r>
            <a:r>
              <a:rPr lang="en-US" altLang="ko-KR" b="1" dirty="0" err="1" smtClean="0"/>
              <a:t>iWeight</a:t>
            </a:r>
            <a:r>
              <a:rPr lang="en-US" altLang="ko-KR" b="1" dirty="0" smtClean="0"/>
              <a:t>);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err="1" smtClean="0"/>
              <a:t>fHeight</a:t>
            </a:r>
            <a:r>
              <a:rPr lang="en-US" altLang="ko-KR" b="1" dirty="0" smtClean="0"/>
              <a:t> = </a:t>
            </a:r>
            <a:r>
              <a:rPr lang="en-US" altLang="ko-KR" b="1" dirty="0" err="1" smtClean="0"/>
              <a:t>iHeight</a:t>
            </a:r>
            <a:r>
              <a:rPr lang="en-US" altLang="ko-KR" b="1" dirty="0" smtClean="0"/>
              <a:t> / 100.0f;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err="1" smtClean="0"/>
              <a:t>fBmi</a:t>
            </a:r>
            <a:r>
              <a:rPr lang="en-US" altLang="ko-KR" b="1" dirty="0" smtClean="0"/>
              <a:t> = </a:t>
            </a:r>
            <a:r>
              <a:rPr lang="en-US" altLang="ko-KR" b="1" dirty="0" err="1" smtClean="0"/>
              <a:t>iWeight</a:t>
            </a:r>
            <a:r>
              <a:rPr lang="en-US" altLang="ko-KR" b="1" dirty="0" smtClean="0"/>
              <a:t> / (</a:t>
            </a:r>
            <a:r>
              <a:rPr lang="en-US" altLang="ko-KR" b="1" dirty="0" err="1" smtClean="0"/>
              <a:t>fHeight</a:t>
            </a:r>
            <a:r>
              <a:rPr lang="en-US" altLang="ko-KR" b="1" dirty="0" smtClean="0"/>
              <a:t> * </a:t>
            </a:r>
            <a:r>
              <a:rPr lang="en-US" altLang="ko-KR" b="1" dirty="0" err="1" smtClean="0"/>
              <a:t>fHeight</a:t>
            </a:r>
            <a:r>
              <a:rPr lang="en-US" altLang="ko-KR" b="1" dirty="0" smtClean="0"/>
              <a:t>);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err="1" smtClean="0"/>
              <a:t>printf_s</a:t>
            </a:r>
            <a:r>
              <a:rPr lang="en-US" altLang="ko-KR" b="1" dirty="0" smtClean="0"/>
              <a:t>(“</a:t>
            </a:r>
            <a:r>
              <a:rPr lang="ko-KR" altLang="en-US" b="1" dirty="0" smtClean="0"/>
              <a:t>비만지수 </a:t>
            </a:r>
            <a:r>
              <a:rPr lang="en-US" altLang="ko-KR" b="1" dirty="0" smtClean="0"/>
              <a:t>: %.1f”, </a:t>
            </a:r>
            <a:r>
              <a:rPr lang="en-US" altLang="ko-KR" b="1" dirty="0" err="1" smtClean="0"/>
              <a:t>fBmi</a:t>
            </a:r>
            <a:r>
              <a:rPr lang="en-US" altLang="ko-KR" b="1" dirty="0" smtClean="0"/>
              <a:t>);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smtClean="0"/>
              <a:t>	if (</a:t>
            </a:r>
            <a:r>
              <a:rPr lang="en-US" altLang="ko-KR" b="1" dirty="0" err="1" smtClean="0"/>
              <a:t>fBmi</a:t>
            </a:r>
            <a:r>
              <a:rPr lang="en-US" altLang="ko-KR" b="1" dirty="0" smtClean="0"/>
              <a:t> &gt;= 30)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     </a:t>
            </a:r>
            <a:r>
              <a:rPr lang="en-US" altLang="ko-KR" b="1" dirty="0" err="1" smtClean="0"/>
              <a:t>printf_s</a:t>
            </a:r>
            <a:r>
              <a:rPr lang="en-US" altLang="ko-KR" b="1" dirty="0" smtClean="0"/>
              <a:t>(“</a:t>
            </a:r>
            <a:r>
              <a:rPr lang="ko-KR" altLang="en-US" b="1" dirty="0" smtClean="0"/>
              <a:t>고도비만</a:t>
            </a:r>
            <a:r>
              <a:rPr lang="en-US" altLang="ko-KR" b="1" dirty="0" smtClean="0"/>
              <a:t>\n”);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else if(</a:t>
            </a:r>
            <a:r>
              <a:rPr lang="en-US" altLang="ko-KR" b="1" dirty="0" err="1" smtClean="0"/>
              <a:t>fBmi</a:t>
            </a:r>
            <a:r>
              <a:rPr lang="en-US" altLang="ko-KR" b="1" dirty="0" smtClean="0"/>
              <a:t> &gt;= 25)</a:t>
            </a:r>
          </a:p>
          <a:p>
            <a:pPr marL="0" indent="0">
              <a:buNone/>
            </a:pPr>
            <a:r>
              <a:rPr lang="en-US" altLang="ko-KR" b="1" dirty="0" smtClean="0"/>
              <a:t>	     </a:t>
            </a:r>
            <a:r>
              <a:rPr lang="en-US" altLang="ko-KR" b="1" dirty="0" err="1" smtClean="0"/>
              <a:t>printf_s</a:t>
            </a:r>
            <a:r>
              <a:rPr lang="en-US" altLang="ko-KR" b="1" dirty="0" smtClean="0"/>
              <a:t>(“</a:t>
            </a:r>
            <a:r>
              <a:rPr lang="ko-KR" altLang="en-US" b="1" dirty="0" smtClean="0"/>
              <a:t>비만</a:t>
            </a:r>
            <a:r>
              <a:rPr lang="en-US" altLang="ko-KR" b="1" dirty="0" smtClean="0"/>
              <a:t>\n”);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	else if(</a:t>
            </a:r>
            <a:r>
              <a:rPr lang="en-US" altLang="ko-KR" b="1" dirty="0" err="1" smtClean="0"/>
              <a:t>fBmi</a:t>
            </a:r>
            <a:r>
              <a:rPr lang="en-US" altLang="ko-KR" b="1" dirty="0" smtClean="0"/>
              <a:t> &gt;= 23)</a:t>
            </a:r>
          </a:p>
          <a:p>
            <a:pPr marL="0" indent="0">
              <a:buNone/>
            </a:pPr>
            <a:r>
              <a:rPr lang="en-US" altLang="ko-KR" b="1" dirty="0" smtClean="0"/>
              <a:t>	     </a:t>
            </a:r>
            <a:r>
              <a:rPr lang="en-US" altLang="ko-KR" b="1" dirty="0" err="1" smtClean="0"/>
              <a:t>printf_s</a:t>
            </a:r>
            <a:r>
              <a:rPr lang="en-US" altLang="ko-KR" b="1" dirty="0" smtClean="0"/>
              <a:t>(“</a:t>
            </a:r>
            <a:r>
              <a:rPr lang="ko-KR" altLang="en-US" b="1" dirty="0" err="1" smtClean="0"/>
              <a:t>과체중</a:t>
            </a:r>
            <a:r>
              <a:rPr lang="en-US" altLang="ko-KR" b="1" dirty="0" smtClean="0"/>
              <a:t>\n”);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	else if(</a:t>
            </a:r>
            <a:r>
              <a:rPr lang="en-US" altLang="ko-KR" b="1" dirty="0" err="1" smtClean="0"/>
              <a:t>fBmi</a:t>
            </a:r>
            <a:r>
              <a:rPr lang="en-US" altLang="ko-KR" b="1" dirty="0" smtClean="0"/>
              <a:t> &gt;= 18.5)</a:t>
            </a:r>
          </a:p>
          <a:p>
            <a:pPr marL="0" indent="0">
              <a:buNone/>
            </a:pPr>
            <a:r>
              <a:rPr lang="en-US" altLang="ko-KR" b="1" dirty="0" smtClean="0"/>
              <a:t>	     </a:t>
            </a:r>
            <a:r>
              <a:rPr lang="en-US" altLang="ko-KR" b="1" dirty="0" err="1" smtClean="0"/>
              <a:t>printf_s</a:t>
            </a:r>
            <a:r>
              <a:rPr lang="en-US" altLang="ko-KR" b="1" dirty="0" smtClean="0"/>
              <a:t>(“</a:t>
            </a:r>
            <a:r>
              <a:rPr lang="ko-KR" altLang="en-US" b="1" dirty="0" smtClean="0"/>
              <a:t>표준</a:t>
            </a:r>
            <a:r>
              <a:rPr lang="en-US" altLang="ko-KR" b="1" dirty="0" smtClean="0"/>
              <a:t>\n”);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	else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     </a:t>
            </a:r>
            <a:r>
              <a:rPr lang="en-US" altLang="ko-KR" b="1" dirty="0" err="1" smtClean="0"/>
              <a:t>printf_s</a:t>
            </a:r>
            <a:r>
              <a:rPr lang="en-US" altLang="ko-KR" b="1" dirty="0" smtClean="0"/>
              <a:t>(“</a:t>
            </a:r>
            <a:r>
              <a:rPr lang="ko-KR" altLang="en-US" b="1" dirty="0" smtClean="0"/>
              <a:t>체중 미달</a:t>
            </a:r>
            <a:r>
              <a:rPr lang="en-US" altLang="ko-KR" b="1" dirty="0" smtClean="0"/>
              <a:t>\n”);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return 0;</a:t>
            </a:r>
          </a:p>
          <a:p>
            <a:pPr marL="0" indent="0">
              <a:buNone/>
            </a:pPr>
            <a:r>
              <a:rPr lang="en-US" altLang="ko-KR" b="1" dirty="0" smtClean="0"/>
              <a:t>}</a:t>
            </a:r>
          </a:p>
        </p:txBody>
      </p:sp>
      <p:pic>
        <p:nvPicPr>
          <p:cNvPr id="1026" name="Picture 2" descr="C:\Users\SCA-A08\Desktop\auto-32383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60648"/>
            <a:ext cx="3279552" cy="471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3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140</Words>
  <Application>Microsoft Office PowerPoint</Application>
  <PresentationFormat>화면 슬라이드 쇼(4:3)</PresentationFormat>
  <Paragraphs>123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Welcome to C Programming!</vt:lpstr>
      <vt:lpstr>-If (), Else : 만약() {이거}… 아니면 {저거}!-</vt:lpstr>
      <vt:lpstr>-Else if ()- … 가 아니고 만약 ()</vt:lpstr>
      <vt:lpstr>-삼항 연산자-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To be continued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 Programming!</dc:title>
  <dc:creator>SCA-A08</dc:creator>
  <cp:lastModifiedBy>D-01</cp:lastModifiedBy>
  <cp:revision>13</cp:revision>
  <dcterms:created xsi:type="dcterms:W3CDTF">2016-10-27T03:24:54Z</dcterms:created>
  <dcterms:modified xsi:type="dcterms:W3CDTF">2018-09-27T10:57:22Z</dcterms:modified>
</cp:coreProperties>
</file>