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2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2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5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2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0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9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8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D6CD-DA18-4160-9427-2061F71E9104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01F5-AA2A-4BC5-9A59-37F80A58F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5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While Loop </a:t>
            </a:r>
          </a:p>
          <a:p>
            <a:r>
              <a:rPr lang="ko-KR" altLang="en-US" dirty="0" smtClean="0"/>
              <a:t>반복 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-While </a:t>
            </a:r>
            <a:r>
              <a:rPr lang="ko-KR" altLang="en-US" sz="2000" b="1" dirty="0" smtClean="0"/>
              <a:t>반복 문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특정 영역을 특정 조건이 만족하는 동안에 반복</a:t>
            </a:r>
            <a:endParaRPr lang="ko-KR" altLang="en-US" sz="2000" b="1" dirty="0"/>
          </a:p>
        </p:txBody>
      </p:sp>
      <p:pic>
        <p:nvPicPr>
          <p:cNvPr id="4" name="Picture 8" descr="그림 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79" y="1268760"/>
            <a:ext cx="6571126" cy="235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그림 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79" y="3727743"/>
            <a:ext cx="6571126" cy="244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7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iFahrenheit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iCelsius</a:t>
            </a:r>
            <a:r>
              <a:rPr lang="en-US" altLang="ko-KR" dirty="0" smtClean="0"/>
              <a:t> = 0;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iLower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iUpper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iStep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iLower</a:t>
            </a:r>
            <a:r>
              <a:rPr lang="en-US" altLang="ko-KR" dirty="0" smtClean="0"/>
              <a:t> = 0;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iUpper</a:t>
            </a:r>
            <a:r>
              <a:rPr lang="en-US" altLang="ko-KR" dirty="0" smtClean="0"/>
              <a:t> = 300;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iStep</a:t>
            </a:r>
            <a:r>
              <a:rPr lang="en-US" altLang="ko-KR" dirty="0" smtClean="0"/>
              <a:t> = 20;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iFahrenheit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iLower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while (</a:t>
            </a:r>
            <a:r>
              <a:rPr lang="en-US" altLang="ko-KR" dirty="0" err="1" smtClean="0"/>
              <a:t>iFahrenheit</a:t>
            </a:r>
            <a:r>
              <a:rPr lang="en-US" altLang="ko-KR" dirty="0" smtClean="0"/>
              <a:t> &lt;= </a:t>
            </a:r>
            <a:r>
              <a:rPr lang="en-US" altLang="ko-KR" dirty="0" err="1" smtClean="0"/>
              <a:t>iUpper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	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iCelsius</a:t>
            </a:r>
            <a:r>
              <a:rPr lang="en-US" altLang="ko-KR" dirty="0" smtClean="0"/>
              <a:t> = 5 * (</a:t>
            </a:r>
            <a:r>
              <a:rPr lang="en-US" altLang="ko-KR" dirty="0" err="1" smtClean="0"/>
              <a:t>iFahrenheit</a:t>
            </a:r>
            <a:r>
              <a:rPr lang="en-US" altLang="ko-KR" dirty="0" smtClean="0"/>
              <a:t> - 32) / 9;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ko-KR" altLang="en-US" dirty="0" smtClean="0"/>
              <a:t>화씨 </a:t>
            </a:r>
            <a:r>
              <a:rPr lang="en-US" altLang="ko-KR" dirty="0" smtClean="0"/>
              <a:t>: %d\t</a:t>
            </a:r>
            <a:r>
              <a:rPr lang="ko-KR" altLang="en-US" dirty="0" smtClean="0"/>
              <a:t>섭씨 </a:t>
            </a:r>
            <a:r>
              <a:rPr lang="en-US" altLang="ko-KR" dirty="0" smtClean="0"/>
              <a:t>: %d\n", </a:t>
            </a:r>
            <a:r>
              <a:rPr lang="en-US" altLang="ko-KR" dirty="0" err="1" smtClean="0"/>
              <a:t>iFahrenheit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iCelsius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iFahrenheit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iStep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("\</a:t>
            </a:r>
            <a:r>
              <a:rPr lang="en-US" altLang="ko-KR" dirty="0" smtClean="0"/>
              <a:t>n");</a:t>
            </a:r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4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무한 루</a:t>
            </a:r>
            <a:r>
              <a:rPr lang="ko-KR" altLang="en-US" sz="2400" b="1" dirty="0"/>
              <a:t>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 = 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while (true)		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반복 조건이 </a:t>
            </a:r>
            <a:r>
              <a:rPr lang="en-US" altLang="ko-KR" dirty="0" smtClean="0">
                <a:solidFill>
                  <a:srgbClr val="00B050"/>
                </a:solidFill>
              </a:rPr>
              <a:t>true </a:t>
            </a:r>
            <a:r>
              <a:rPr lang="ko-KR" altLang="en-US" dirty="0" smtClean="0">
                <a:solidFill>
                  <a:srgbClr val="00B050"/>
                </a:solidFill>
              </a:rPr>
              <a:t>이면 계속하여 실행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	system(“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</a:t>
            </a:r>
            <a:r>
              <a:rPr lang="en-US" altLang="ko-KR" dirty="0" smtClean="0"/>
              <a:t>Loop Count! : %d\n\n”, 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++;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}	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026" name="Picture 2" descr="C:\Users\SCA-A08\Desktop\991926332_2c06d632_7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0648"/>
            <a:ext cx="29337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탈출 </a:t>
            </a:r>
            <a:r>
              <a:rPr lang="en-US" altLang="ko-KR" sz="2400" b="1" dirty="0" smtClean="0"/>
              <a:t>(break;) </a:t>
            </a:r>
            <a:r>
              <a:rPr lang="ko-KR" altLang="en-US" sz="2400" b="1" dirty="0" smtClean="0"/>
              <a:t>과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반복 </a:t>
            </a:r>
            <a:r>
              <a:rPr lang="en-US" altLang="ko-KR" sz="2400" b="1" dirty="0" smtClean="0"/>
              <a:t>(continue;)</a:t>
            </a:r>
            <a:endParaRPr lang="ko-KR" altLang="en-US" sz="2400" b="1" dirty="0"/>
          </a:p>
        </p:txBody>
      </p:sp>
      <p:pic>
        <p:nvPicPr>
          <p:cNvPr id="4" name="Picture 6" descr="그림 8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95627"/>
            <a:ext cx="7677146" cy="369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CA-A08\Desktop\Why-do-dogs-chase-their-tai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83" y="260648"/>
            <a:ext cx="2738314" cy="205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stdlib.h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 (void)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iNumber1 = 0;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iNumber2 = 0;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iNumber3 = 0;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iNumber4 = 0;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iNumber5 = 0;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 smtClean="0"/>
              <a:t>     while </a:t>
            </a:r>
            <a:r>
              <a:rPr lang="en-US" altLang="ko-KR" sz="1200" dirty="0"/>
              <a:t>(true)</a:t>
            </a:r>
          </a:p>
          <a:p>
            <a:pPr marL="0" indent="0">
              <a:buNone/>
            </a:pPr>
            <a:r>
              <a:rPr lang="en-US" altLang="ko-KR" sz="1200" dirty="0" smtClean="0"/>
              <a:t>    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++;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printf_s</a:t>
            </a:r>
            <a:r>
              <a:rPr lang="en-US" altLang="ko-KR" sz="1200" dirty="0" smtClean="0"/>
              <a:t>("%</a:t>
            </a:r>
            <a:r>
              <a:rPr lang="en-US" altLang="ko-KR" sz="1200" dirty="0"/>
              <a:t>d\n", 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system("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");</a:t>
            </a:r>
          </a:p>
          <a:p>
            <a:pPr marL="0" indent="0">
              <a:buNone/>
            </a:pPr>
            <a:r>
              <a:rPr lang="en-US" altLang="ko-KR" sz="1200" dirty="0"/>
              <a:t>	if (iNumber1 == 0 || iNumber2  == 0 || iNumber3  == 0 || iNumber4  == 0 || iNumber5 == 0)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== 80 &amp;&amp; iNumber1 == 0)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	iNumber1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		continue;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else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== </a:t>
            </a:r>
            <a:r>
              <a:rPr lang="en-US" altLang="ko-KR" sz="1200" dirty="0" smtClean="0"/>
              <a:t>90 &amp;&amp; </a:t>
            </a:r>
            <a:r>
              <a:rPr lang="en-US" altLang="ko-KR" sz="1200" dirty="0"/>
              <a:t>iNumber2 == 0)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	iNumber2 = 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		continue;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}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↓↓↓↓↓↓↓↓↓↓↓↓↓↓↓↓↓↓↓↓↓↓↓↓↓↓↓↓↓↓↓↓↓↓↓↓↓↓↓↓↓↓↓↓↓↓↓↓↓↓↓↓↓↓↓↓↓↓↓↓↓↓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1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↑↑↑↑↑↑↑↑↑↑↑↑↑↑↑↑↑↑↑↑↑↑↑↑↑↑↑↑↑↑↑↑↑↑↑↑↑↑↑↑↑↑↑↑↑↑↑↑↑↑↑↑↑↑↑↑↑↑↑↑↑↑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else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== 97 &amp;&amp; iNumber3 == 0)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	iNumber3 = 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		continue;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else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== 99 &amp;&amp; iNumber4 == 0)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	iNumber4 = 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		continue;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else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== 101 &amp;&amp; iNumber5 == 0)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	iNumber5 = 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iCount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		continue;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else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printf_s</a:t>
            </a:r>
            <a:r>
              <a:rPr lang="en-US" altLang="ko-KR" sz="1200" dirty="0" smtClean="0"/>
              <a:t>("%</a:t>
            </a:r>
            <a:r>
              <a:rPr lang="en-US" altLang="ko-KR" sz="1200" dirty="0"/>
              <a:t>c %c %c %c %c\n", iNumber1,iNumber2, iNumber3, iNumber4, iNumber5);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       break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     return </a:t>
            </a:r>
            <a:r>
              <a:rPr lang="en-US" altLang="ko-KR" sz="1200" dirty="0"/>
              <a:t>0;</a:t>
            </a:r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87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3" name="Picture 2" descr="C:\Users\SCA-A08\Desktop\C ppt reWork\Slide 8\Working not Wor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2656"/>
            <a:ext cx="3148658" cy="397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124</Words>
  <Application>Microsoft Office PowerPoint</Application>
  <PresentationFormat>화면 슬라이드 쇼(4:3)</PresentationFormat>
  <Paragraphs>106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Welcome to C Programming!</vt:lpstr>
      <vt:lpstr>-While 반복 문 : 특정 영역을 특정 조건이 만족하는 동안에 반복</vt:lpstr>
      <vt:lpstr>PowerPoint 프레젠테이션</vt:lpstr>
      <vt:lpstr>- 무한 루프</vt:lpstr>
      <vt:lpstr>-탈출 (break;) 과 반복 (continue;)</vt:lpstr>
      <vt:lpstr>PowerPoint 프레젠테이션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14</cp:revision>
  <dcterms:created xsi:type="dcterms:W3CDTF">2016-10-28T11:07:52Z</dcterms:created>
  <dcterms:modified xsi:type="dcterms:W3CDTF">2018-10-04T08:58:47Z</dcterms:modified>
</cp:coreProperties>
</file>